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33"/>
  </p:notesMasterIdLst>
  <p:sldIdLst>
    <p:sldId id="256" r:id="rId2"/>
    <p:sldId id="286" r:id="rId3"/>
    <p:sldId id="289" r:id="rId4"/>
    <p:sldId id="257" r:id="rId5"/>
    <p:sldId id="278" r:id="rId6"/>
    <p:sldId id="272" r:id="rId7"/>
    <p:sldId id="290" r:id="rId8"/>
    <p:sldId id="273" r:id="rId9"/>
    <p:sldId id="284" r:id="rId10"/>
    <p:sldId id="292" r:id="rId11"/>
    <p:sldId id="274" r:id="rId12"/>
    <p:sldId id="275" r:id="rId13"/>
    <p:sldId id="279" r:id="rId14"/>
    <p:sldId id="264" r:id="rId15"/>
    <p:sldId id="262" r:id="rId16"/>
    <p:sldId id="282" r:id="rId17"/>
    <p:sldId id="259" r:id="rId18"/>
    <p:sldId id="260" r:id="rId19"/>
    <p:sldId id="261" r:id="rId20"/>
    <p:sldId id="277" r:id="rId21"/>
    <p:sldId id="287" r:id="rId22"/>
    <p:sldId id="266" r:id="rId23"/>
    <p:sldId id="267" r:id="rId24"/>
    <p:sldId id="268" r:id="rId25"/>
    <p:sldId id="269" r:id="rId26"/>
    <p:sldId id="291" r:id="rId27"/>
    <p:sldId id="271" r:id="rId28"/>
    <p:sldId id="280" r:id="rId29"/>
    <p:sldId id="283" r:id="rId30"/>
    <p:sldId id="270" r:id="rId31"/>
    <p:sldId id="285" r:id="rId32"/>
  </p:sldIdLst>
  <p:sldSz cx="132715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272C0D-F950-46AE-8C24-AA7DAA93C674}">
          <p14:sldIdLst>
            <p14:sldId id="256"/>
            <p14:sldId id="286"/>
            <p14:sldId id="289"/>
          </p14:sldIdLst>
        </p14:section>
        <p14:section name="Main Interface" id="{DB0B2A1E-4E68-4E51-96BE-B43CFA319908}">
          <p14:sldIdLst>
            <p14:sldId id="257"/>
            <p14:sldId id="278"/>
            <p14:sldId id="272"/>
            <p14:sldId id="290"/>
          </p14:sldIdLst>
        </p14:section>
        <p14:section name="Map information/interaction" id="{4DBCBA7C-E60C-49ED-81DE-098BA2AC45F5}">
          <p14:sldIdLst>
            <p14:sldId id="273"/>
            <p14:sldId id="284"/>
            <p14:sldId id="292"/>
            <p14:sldId id="274"/>
            <p14:sldId id="275"/>
            <p14:sldId id="279"/>
          </p14:sldIdLst>
        </p14:section>
        <p14:section name="Zoom in/out" id="{9048CAA9-FC66-47B8-80E2-91BF61156448}">
          <p14:sldIdLst>
            <p14:sldId id="264"/>
            <p14:sldId id="262"/>
            <p14:sldId id="282"/>
          </p14:sldIdLst>
        </p14:section>
        <p14:section name="Guide Menu" id="{5FD36D89-E29D-4AEE-BFBA-7CAE436B0E37}">
          <p14:sldIdLst>
            <p14:sldId id="259"/>
            <p14:sldId id="260"/>
          </p14:sldIdLst>
        </p14:section>
        <p14:section name="FAQ" id="{7F5E97A4-0966-41DE-93E9-C0DE0FA2117D}">
          <p14:sldIdLst>
            <p14:sldId id="261"/>
          </p14:sldIdLst>
        </p14:section>
        <p14:section name="Language" id="{2E75E33A-9F75-4044-B080-52BBA348E5B3}">
          <p14:sldIdLst>
            <p14:sldId id="277"/>
            <p14:sldId id="287"/>
          </p14:sldIdLst>
        </p14:section>
        <p14:section name="Planning Page" id="{FBF9610D-EFC1-4AA7-BC32-A39557B7B146}">
          <p14:sldIdLst>
            <p14:sldId id="266"/>
            <p14:sldId id="267"/>
            <p14:sldId id="268"/>
            <p14:sldId id="269"/>
            <p14:sldId id="291"/>
            <p14:sldId id="271"/>
            <p14:sldId id="280"/>
            <p14:sldId id="283"/>
            <p14:sldId id="270"/>
          </p14:sldIdLst>
        </p14:section>
        <p14:section name="Exit" id="{B43458DF-F136-46F6-BE27-6FD8293F43C8}">
          <p14:sldIdLst>
            <p14:sldId id="28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UAH YI HAO#" initials="#YH" lastIdx="1" clrIdx="0">
    <p:extLst>
      <p:ext uri="{19B8F6BF-5375-455C-9EA6-DF929625EA0E}">
        <p15:presenceInfo xmlns:p15="http://schemas.microsoft.com/office/powerpoint/2012/main" userId="#PUAH YI H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DE1"/>
    <a:srgbClr val="D1EFFF"/>
    <a:srgbClr val="DFDA00"/>
    <a:srgbClr val="B48FD9"/>
    <a:srgbClr val="D92795"/>
    <a:srgbClr val="9662CA"/>
    <a:srgbClr val="6DD9FF"/>
    <a:srgbClr val="498F33"/>
    <a:srgbClr val="86BA3A"/>
    <a:srgbClr val="6DBD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72" autoAdjust="0"/>
    <p:restoredTop sz="94755" autoAdjust="0"/>
  </p:normalViewPr>
  <p:slideViewPr>
    <p:cSldViewPr snapToGrid="0">
      <p:cViewPr>
        <p:scale>
          <a:sx n="80" d="100"/>
          <a:sy n="80" d="100"/>
        </p:scale>
        <p:origin x="-22"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C919CA-1D17-4D1D-9719-5F748B5ADDE6}" type="datetimeFigureOut">
              <a:rPr lang="en-SG" smtClean="0"/>
              <a:t>2/11/2021</a:t>
            </a:fld>
            <a:endParaRPr lang="en-SG"/>
          </a:p>
        </p:txBody>
      </p:sp>
      <p:sp>
        <p:nvSpPr>
          <p:cNvPr id="4" name="Slide Image Placeholder 3"/>
          <p:cNvSpPr>
            <a:spLocks noGrp="1" noRot="1" noChangeAspect="1"/>
          </p:cNvSpPr>
          <p:nvPr>
            <p:ph type="sldImg" idx="2"/>
          </p:nvPr>
        </p:nvSpPr>
        <p:spPr>
          <a:xfrm>
            <a:off x="442913" y="1143000"/>
            <a:ext cx="5972175"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20D73E-9AA0-4956-99D3-3B3CD557EFCD}" type="slidenum">
              <a:rPr lang="en-SG" smtClean="0"/>
              <a:t>‹#›</a:t>
            </a:fld>
            <a:endParaRPr lang="en-SG"/>
          </a:p>
        </p:txBody>
      </p:sp>
    </p:spTree>
    <p:extLst>
      <p:ext uri="{BB962C8B-B14F-4D97-AF65-F5344CB8AC3E}">
        <p14:creationId xmlns:p14="http://schemas.microsoft.com/office/powerpoint/2010/main" val="2823048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Main Interface (First-time users)</a:t>
            </a:r>
          </a:p>
          <a:p>
            <a:endParaRPr lang="en-US" dirty="0"/>
          </a:p>
          <a:p>
            <a:r>
              <a:rPr lang="en-US" dirty="0"/>
              <a:t>Icons Customer Service - https://www.iconpacks.net/free-icon/customer-service-1702.html</a:t>
            </a:r>
          </a:p>
          <a:p>
            <a:endParaRPr lang="en-US" dirty="0"/>
          </a:p>
          <a:p>
            <a:r>
              <a:rPr lang="en-US" dirty="0"/>
              <a:t>Credits:</a:t>
            </a:r>
          </a:p>
          <a:p>
            <a:r>
              <a:rPr lang="en-US" dirty="0"/>
              <a:t>Haunted House Icon: https://www.freepik.com/free-icon/haunted-house_15043211.htm</a:t>
            </a:r>
          </a:p>
          <a:p>
            <a:r>
              <a:rPr lang="en-US" dirty="0"/>
              <a:t>Background and Icons used from </a:t>
            </a:r>
            <a:r>
              <a:rPr lang="en-US" dirty="0" err="1"/>
              <a:t>Powerpoint</a:t>
            </a:r>
            <a:r>
              <a:rPr lang="en-US" dirty="0"/>
              <a:t> pre-defined icons and Paint3D</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4</a:t>
            </a:fld>
            <a:endParaRPr lang="en-SG"/>
          </a:p>
        </p:txBody>
      </p:sp>
    </p:spTree>
    <p:extLst>
      <p:ext uri="{BB962C8B-B14F-4D97-AF65-F5344CB8AC3E}">
        <p14:creationId xmlns:p14="http://schemas.microsoft.com/office/powerpoint/2010/main" val="3380734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Tapping on attraction (</a:t>
            </a:r>
            <a:r>
              <a:rPr lang="en-US" dirty="0" err="1"/>
              <a:t>Favourites</a:t>
            </a:r>
            <a:r>
              <a:rPr lang="en-US" dirty="0"/>
              <a:t> Page)</a:t>
            </a:r>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13</a:t>
            </a:fld>
            <a:endParaRPr lang="en-SG"/>
          </a:p>
        </p:txBody>
      </p:sp>
    </p:spTree>
    <p:extLst>
      <p:ext uri="{BB962C8B-B14F-4D97-AF65-F5344CB8AC3E}">
        <p14:creationId xmlns:p14="http://schemas.microsoft.com/office/powerpoint/2010/main" val="2149014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Zoomed in page</a:t>
            </a:r>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14</a:t>
            </a:fld>
            <a:endParaRPr lang="en-SG"/>
          </a:p>
        </p:txBody>
      </p:sp>
    </p:spTree>
    <p:extLst>
      <p:ext uri="{BB962C8B-B14F-4D97-AF65-F5344CB8AC3E}">
        <p14:creationId xmlns:p14="http://schemas.microsoft.com/office/powerpoint/2010/main" val="3856272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Zoomed out page</a:t>
            </a:r>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15</a:t>
            </a:fld>
            <a:endParaRPr lang="en-SG"/>
          </a:p>
        </p:txBody>
      </p:sp>
    </p:spTree>
    <p:extLst>
      <p:ext uri="{BB962C8B-B14F-4D97-AF65-F5344CB8AC3E}">
        <p14:creationId xmlns:p14="http://schemas.microsoft.com/office/powerpoint/2010/main" val="1380560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Main Interface (First-time users) PINCH AND ZOOM</a:t>
            </a:r>
          </a:p>
          <a:p>
            <a:endParaRPr lang="en-US" dirty="0"/>
          </a:p>
          <a:p>
            <a:r>
              <a:rPr lang="en-US" dirty="0"/>
              <a:t>Icons Customer Service - https://www.iconpacks.net/free-icon/customer-service-1702.html</a:t>
            </a:r>
          </a:p>
          <a:p>
            <a:endParaRPr lang="en-US" dirty="0"/>
          </a:p>
          <a:p>
            <a:r>
              <a:rPr lang="en-US" dirty="0"/>
              <a:t>Credits:</a:t>
            </a:r>
          </a:p>
          <a:p>
            <a:r>
              <a:rPr lang="en-US" dirty="0"/>
              <a:t>Haunted House Icon: https://www.freepik.com/free-icon/haunted-house_15043211.htm</a:t>
            </a:r>
          </a:p>
          <a:p>
            <a:r>
              <a:rPr lang="en-US" dirty="0"/>
              <a:t>Background and Icons used from </a:t>
            </a:r>
            <a:r>
              <a:rPr lang="en-US" dirty="0" err="1"/>
              <a:t>Powerpoint</a:t>
            </a:r>
            <a:r>
              <a:rPr lang="en-US" dirty="0"/>
              <a:t> pre-defined icons and Paint3D</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16</a:t>
            </a:fld>
            <a:endParaRPr lang="en-SG"/>
          </a:p>
        </p:txBody>
      </p:sp>
    </p:spTree>
    <p:extLst>
      <p:ext uri="{BB962C8B-B14F-4D97-AF65-F5344CB8AC3E}">
        <p14:creationId xmlns:p14="http://schemas.microsoft.com/office/powerpoint/2010/main" val="1359865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Dark Mode</a:t>
            </a:r>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17</a:t>
            </a:fld>
            <a:endParaRPr lang="en-SG"/>
          </a:p>
        </p:txBody>
      </p:sp>
    </p:spTree>
    <p:extLst>
      <p:ext uri="{BB962C8B-B14F-4D97-AF65-F5344CB8AC3E}">
        <p14:creationId xmlns:p14="http://schemas.microsoft.com/office/powerpoint/2010/main" val="52064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Light Mode </a:t>
            </a:r>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18</a:t>
            </a:fld>
            <a:endParaRPr lang="en-SG"/>
          </a:p>
        </p:txBody>
      </p:sp>
    </p:spTree>
    <p:extLst>
      <p:ext uri="{BB962C8B-B14F-4D97-AF65-F5344CB8AC3E}">
        <p14:creationId xmlns:p14="http://schemas.microsoft.com/office/powerpoint/2010/main" val="3483334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FAQ / Help Page</a:t>
            </a:r>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19</a:t>
            </a:fld>
            <a:endParaRPr lang="en-SG"/>
          </a:p>
        </p:txBody>
      </p:sp>
    </p:spTree>
    <p:extLst>
      <p:ext uri="{BB962C8B-B14F-4D97-AF65-F5344CB8AC3E}">
        <p14:creationId xmlns:p14="http://schemas.microsoft.com/office/powerpoint/2010/main" val="2170137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Language Feature (Chinese)</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20</a:t>
            </a:fld>
            <a:endParaRPr lang="en-SG"/>
          </a:p>
        </p:txBody>
      </p:sp>
    </p:spTree>
    <p:extLst>
      <p:ext uri="{BB962C8B-B14F-4D97-AF65-F5344CB8AC3E}">
        <p14:creationId xmlns:p14="http://schemas.microsoft.com/office/powerpoint/2010/main" val="3640715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Language Feature (France)</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21</a:t>
            </a:fld>
            <a:endParaRPr lang="en-SG"/>
          </a:p>
        </p:txBody>
      </p:sp>
    </p:spTree>
    <p:extLst>
      <p:ext uri="{BB962C8B-B14F-4D97-AF65-F5344CB8AC3E}">
        <p14:creationId xmlns:p14="http://schemas.microsoft.com/office/powerpoint/2010/main" val="4213297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Make/Edit Plan Page 1</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22</a:t>
            </a:fld>
            <a:endParaRPr lang="en-SG"/>
          </a:p>
        </p:txBody>
      </p:sp>
    </p:spTree>
    <p:extLst>
      <p:ext uri="{BB962C8B-B14F-4D97-AF65-F5344CB8AC3E}">
        <p14:creationId xmlns:p14="http://schemas.microsoft.com/office/powerpoint/2010/main" val="162579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err="1"/>
              <a:t>Favourites</a:t>
            </a:r>
            <a:r>
              <a:rPr lang="en-US" dirty="0"/>
              <a:t> Page</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5</a:t>
            </a:fld>
            <a:endParaRPr lang="en-SG"/>
          </a:p>
        </p:txBody>
      </p:sp>
    </p:spTree>
    <p:extLst>
      <p:ext uri="{BB962C8B-B14F-4D97-AF65-F5344CB8AC3E}">
        <p14:creationId xmlns:p14="http://schemas.microsoft.com/office/powerpoint/2010/main" val="3539936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Make/Edit Plan Page 2 (Group)</a:t>
            </a:r>
          </a:p>
          <a:p>
            <a:endParaRPr lang="en-US" dirty="0"/>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23</a:t>
            </a:fld>
            <a:endParaRPr lang="en-SG"/>
          </a:p>
        </p:txBody>
      </p:sp>
    </p:spTree>
    <p:extLst>
      <p:ext uri="{BB962C8B-B14F-4D97-AF65-F5344CB8AC3E}">
        <p14:creationId xmlns:p14="http://schemas.microsoft.com/office/powerpoint/2010/main" val="2977208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Make/Edit Plan Page 2 (Individual)</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24</a:t>
            </a:fld>
            <a:endParaRPr lang="en-SG"/>
          </a:p>
        </p:txBody>
      </p:sp>
    </p:spTree>
    <p:extLst>
      <p:ext uri="{BB962C8B-B14F-4D97-AF65-F5344CB8AC3E}">
        <p14:creationId xmlns:p14="http://schemas.microsoft.com/office/powerpoint/2010/main" val="35407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Make/Edit Plan Page 3 (Individual)</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25</a:t>
            </a:fld>
            <a:endParaRPr lang="en-SG"/>
          </a:p>
        </p:txBody>
      </p:sp>
    </p:spTree>
    <p:extLst>
      <p:ext uri="{BB962C8B-B14F-4D97-AF65-F5344CB8AC3E}">
        <p14:creationId xmlns:p14="http://schemas.microsoft.com/office/powerpoint/2010/main" val="878520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ANIMATION of Search Bar </a:t>
            </a:r>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26</a:t>
            </a:fld>
            <a:endParaRPr lang="en-SG"/>
          </a:p>
        </p:txBody>
      </p:sp>
    </p:spTree>
    <p:extLst>
      <p:ext uri="{BB962C8B-B14F-4D97-AF65-F5344CB8AC3E}">
        <p14:creationId xmlns:p14="http://schemas.microsoft.com/office/powerpoint/2010/main" val="2546752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Make/Edit Plan Page 3 and 4(Group, Plan and Save)</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27</a:t>
            </a:fld>
            <a:endParaRPr lang="en-SG"/>
          </a:p>
        </p:txBody>
      </p:sp>
    </p:spTree>
    <p:extLst>
      <p:ext uri="{BB962C8B-B14F-4D97-AF65-F5344CB8AC3E}">
        <p14:creationId xmlns:p14="http://schemas.microsoft.com/office/powerpoint/2010/main" val="2200095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Make/Edit Plan Page 3 and 4(Group, Plan and Save)</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28</a:t>
            </a:fld>
            <a:endParaRPr lang="en-SG"/>
          </a:p>
        </p:txBody>
      </p:sp>
    </p:spTree>
    <p:extLst>
      <p:ext uri="{BB962C8B-B14F-4D97-AF65-F5344CB8AC3E}">
        <p14:creationId xmlns:p14="http://schemas.microsoft.com/office/powerpoint/2010/main" val="120604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Make/Edit Plan Page 4 (Individual, Confirmation)</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29</a:t>
            </a:fld>
            <a:endParaRPr lang="en-SG"/>
          </a:p>
        </p:txBody>
      </p:sp>
    </p:spTree>
    <p:extLst>
      <p:ext uri="{BB962C8B-B14F-4D97-AF65-F5344CB8AC3E}">
        <p14:creationId xmlns:p14="http://schemas.microsoft.com/office/powerpoint/2010/main" val="2063915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Make/Edit Plan Page 4 (Individual, Saving Successfully)</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30</a:t>
            </a:fld>
            <a:endParaRPr lang="en-SG"/>
          </a:p>
        </p:txBody>
      </p:sp>
    </p:spTree>
    <p:extLst>
      <p:ext uri="{BB962C8B-B14F-4D97-AF65-F5344CB8AC3E}">
        <p14:creationId xmlns:p14="http://schemas.microsoft.com/office/powerpoint/2010/main" val="102346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THE END</a:t>
            </a:r>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31</a:t>
            </a:fld>
            <a:endParaRPr lang="en-SG"/>
          </a:p>
        </p:txBody>
      </p:sp>
    </p:spTree>
    <p:extLst>
      <p:ext uri="{BB962C8B-B14F-4D97-AF65-F5344CB8AC3E}">
        <p14:creationId xmlns:p14="http://schemas.microsoft.com/office/powerpoint/2010/main" val="1729198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Main Interface (Returning users)</a:t>
            </a:r>
          </a:p>
          <a:p>
            <a:endParaRPr lang="en-US" dirty="0"/>
          </a:p>
          <a:p>
            <a:r>
              <a:rPr lang="en-US" dirty="0"/>
              <a:t>Icons Customer Service - https://www.iconpacks.net/free-icon/customer-service-1702.html</a:t>
            </a:r>
          </a:p>
          <a:p>
            <a:endParaRPr lang="en-US" dirty="0"/>
          </a:p>
          <a:p>
            <a:r>
              <a:rPr lang="en-US" dirty="0"/>
              <a:t>Credits:</a:t>
            </a:r>
          </a:p>
          <a:p>
            <a:r>
              <a:rPr lang="en-US" dirty="0"/>
              <a:t>Haunted House Icon: https://www.freepik.com/free-icon/haunted-house_15043211.htm</a:t>
            </a:r>
          </a:p>
          <a:p>
            <a:r>
              <a:rPr lang="en-US" dirty="0"/>
              <a:t>Background and Icons used from </a:t>
            </a:r>
            <a:r>
              <a:rPr lang="en-US" dirty="0" err="1"/>
              <a:t>Powerpoint</a:t>
            </a:r>
            <a:r>
              <a:rPr lang="en-US" dirty="0"/>
              <a:t> pre-defined icons and Paint3D</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6</a:t>
            </a:fld>
            <a:endParaRPr lang="en-SG"/>
          </a:p>
        </p:txBody>
      </p:sp>
    </p:spTree>
    <p:extLst>
      <p:ext uri="{BB962C8B-B14F-4D97-AF65-F5344CB8AC3E}">
        <p14:creationId xmlns:p14="http://schemas.microsoft.com/office/powerpoint/2010/main" val="4526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Main Interface (Returning users)</a:t>
            </a:r>
          </a:p>
          <a:p>
            <a:endParaRPr lang="en-US" dirty="0"/>
          </a:p>
          <a:p>
            <a:r>
              <a:rPr lang="en-US" dirty="0"/>
              <a:t>Icons Customer Service - https://www.iconpacks.net/free-icon/customer-service-1702.html</a:t>
            </a:r>
          </a:p>
          <a:p>
            <a:endParaRPr lang="en-US" dirty="0"/>
          </a:p>
          <a:p>
            <a:r>
              <a:rPr lang="en-US" dirty="0"/>
              <a:t>Credits:</a:t>
            </a:r>
          </a:p>
          <a:p>
            <a:r>
              <a:rPr lang="en-US" dirty="0"/>
              <a:t>Haunted House Icon: https://www.freepik.com/free-icon/haunted-house_15043211.htm</a:t>
            </a:r>
          </a:p>
          <a:p>
            <a:r>
              <a:rPr lang="en-US" dirty="0"/>
              <a:t>Background and Icons used from </a:t>
            </a:r>
            <a:r>
              <a:rPr lang="en-US" dirty="0" err="1"/>
              <a:t>Powerpoint</a:t>
            </a:r>
            <a:r>
              <a:rPr lang="en-US" dirty="0"/>
              <a:t> pre-defined icons and Paint3D</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7</a:t>
            </a:fld>
            <a:endParaRPr lang="en-SG"/>
          </a:p>
        </p:txBody>
      </p:sp>
    </p:spTree>
    <p:extLst>
      <p:ext uri="{BB962C8B-B14F-4D97-AF65-F5344CB8AC3E}">
        <p14:creationId xmlns:p14="http://schemas.microsoft.com/office/powerpoint/2010/main" val="17346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Filtered Rides</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8</a:t>
            </a:fld>
            <a:endParaRPr lang="en-SG"/>
          </a:p>
        </p:txBody>
      </p:sp>
    </p:spTree>
    <p:extLst>
      <p:ext uri="{BB962C8B-B14F-4D97-AF65-F5344CB8AC3E}">
        <p14:creationId xmlns:p14="http://schemas.microsoft.com/office/powerpoint/2010/main" val="1372091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Filtered Dining</a:t>
            </a:r>
          </a:p>
          <a:p>
            <a:endParaRPr lang="en-US" dirty="0"/>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9</a:t>
            </a:fld>
            <a:endParaRPr lang="en-SG"/>
          </a:p>
        </p:txBody>
      </p:sp>
    </p:spTree>
    <p:extLst>
      <p:ext uri="{BB962C8B-B14F-4D97-AF65-F5344CB8AC3E}">
        <p14:creationId xmlns:p14="http://schemas.microsoft.com/office/powerpoint/2010/main" val="1236591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Toilet Filter</a:t>
            </a:r>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10</a:t>
            </a:fld>
            <a:endParaRPr lang="en-SG"/>
          </a:p>
        </p:txBody>
      </p:sp>
    </p:spTree>
    <p:extLst>
      <p:ext uri="{BB962C8B-B14F-4D97-AF65-F5344CB8AC3E}">
        <p14:creationId xmlns:p14="http://schemas.microsoft.com/office/powerpoint/2010/main" val="2429246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Filtered Rides</a:t>
            </a:r>
          </a:p>
          <a:p>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11</a:t>
            </a:fld>
            <a:endParaRPr lang="en-SG"/>
          </a:p>
        </p:txBody>
      </p:sp>
    </p:spTree>
    <p:extLst>
      <p:ext uri="{BB962C8B-B14F-4D97-AF65-F5344CB8AC3E}">
        <p14:creationId xmlns:p14="http://schemas.microsoft.com/office/powerpoint/2010/main" val="899729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1143000"/>
            <a:ext cx="5972175" cy="3086100"/>
          </a:xfrm>
        </p:spPr>
      </p:sp>
      <p:sp>
        <p:nvSpPr>
          <p:cNvPr id="3" name="Notes Placeholder 2"/>
          <p:cNvSpPr>
            <a:spLocks noGrp="1"/>
          </p:cNvSpPr>
          <p:nvPr>
            <p:ph type="body" idx="1"/>
          </p:nvPr>
        </p:nvSpPr>
        <p:spPr/>
        <p:txBody>
          <a:bodyPr/>
          <a:lstStyle/>
          <a:p>
            <a:r>
              <a:rPr lang="en-US" dirty="0"/>
              <a:t>Tapping on attraction</a:t>
            </a:r>
            <a:endParaRPr lang="en-SG" dirty="0"/>
          </a:p>
        </p:txBody>
      </p:sp>
      <p:sp>
        <p:nvSpPr>
          <p:cNvPr id="4" name="Slide Number Placeholder 3"/>
          <p:cNvSpPr>
            <a:spLocks noGrp="1"/>
          </p:cNvSpPr>
          <p:nvPr>
            <p:ph type="sldNum" sz="quarter" idx="5"/>
          </p:nvPr>
        </p:nvSpPr>
        <p:spPr/>
        <p:txBody>
          <a:bodyPr/>
          <a:lstStyle/>
          <a:p>
            <a:fld id="{3420D73E-9AA0-4956-99D3-3B3CD557EFCD}" type="slidenum">
              <a:rPr lang="en-SG" smtClean="0"/>
              <a:t>12</a:t>
            </a:fld>
            <a:endParaRPr lang="en-SG"/>
          </a:p>
        </p:txBody>
      </p:sp>
    </p:spTree>
    <p:extLst>
      <p:ext uri="{BB962C8B-B14F-4D97-AF65-F5344CB8AC3E}">
        <p14:creationId xmlns:p14="http://schemas.microsoft.com/office/powerpoint/2010/main" val="271478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8938" y="1122363"/>
            <a:ext cx="9953625"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658938" y="3602038"/>
            <a:ext cx="99536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9827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98489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7417" y="365125"/>
            <a:ext cx="2861667"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12416" y="365125"/>
            <a:ext cx="8419108"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8045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82151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5503" y="1709739"/>
            <a:ext cx="11446669"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905503" y="4589464"/>
            <a:ext cx="1144666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55599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2415" y="1825625"/>
            <a:ext cx="564038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18697" y="1825625"/>
            <a:ext cx="564038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15194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144" y="365126"/>
            <a:ext cx="11446669"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145" y="1681163"/>
            <a:ext cx="56144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145" y="2505075"/>
            <a:ext cx="561446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18697" y="1681163"/>
            <a:ext cx="56421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18697" y="2505075"/>
            <a:ext cx="56421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4078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67974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5240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145" y="457200"/>
            <a:ext cx="4280404"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642116" y="987426"/>
            <a:ext cx="671869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145" y="2057400"/>
            <a:ext cx="428040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41197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145" y="457200"/>
            <a:ext cx="4280404"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2116" y="987426"/>
            <a:ext cx="6718697"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145" y="2057400"/>
            <a:ext cx="428040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11/2/2021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19965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2416" y="365126"/>
            <a:ext cx="11446669"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2416" y="1825625"/>
            <a:ext cx="1144666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12415" y="6356351"/>
            <a:ext cx="298608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11/2/2021</a:t>
            </a:fld>
            <a:endParaRPr lang="en-US" dirty="0"/>
          </a:p>
        </p:txBody>
      </p:sp>
      <p:sp>
        <p:nvSpPr>
          <p:cNvPr id="5" name="Footer Placeholder 4"/>
          <p:cNvSpPr>
            <a:spLocks noGrp="1"/>
          </p:cNvSpPr>
          <p:nvPr>
            <p:ph type="ftr" sz="quarter" idx="3"/>
          </p:nvPr>
        </p:nvSpPr>
        <p:spPr>
          <a:xfrm>
            <a:off x="4396185" y="6356351"/>
            <a:ext cx="447913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372997" y="6356351"/>
            <a:ext cx="298608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891491051"/>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slide" Target="slide19.xml"/><Relationship Id="rId18" Type="http://schemas.openxmlformats.org/officeDocument/2006/relationships/image" Target="../media/image12.png"/><Relationship Id="rId26" Type="http://schemas.openxmlformats.org/officeDocument/2006/relationships/image" Target="../media/image20.png"/><Relationship Id="rId39" Type="http://schemas.openxmlformats.org/officeDocument/2006/relationships/image" Target="../media/image27.png"/><Relationship Id="rId21" Type="http://schemas.openxmlformats.org/officeDocument/2006/relationships/image" Target="../media/image16.svg"/><Relationship Id="rId34" Type="http://schemas.openxmlformats.org/officeDocument/2006/relationships/image" Target="../media/image25.png"/><Relationship Id="rId42" Type="http://schemas.openxmlformats.org/officeDocument/2006/relationships/image" Target="../media/image29.png"/><Relationship Id="rId47" Type="http://schemas.openxmlformats.org/officeDocument/2006/relationships/image" Target="../media/image40.png"/><Relationship Id="rId50" Type="http://schemas.openxmlformats.org/officeDocument/2006/relationships/slide" Target="slide25.xml"/><Relationship Id="rId55" Type="http://schemas.openxmlformats.org/officeDocument/2006/relationships/image" Target="../media/image39.png"/><Relationship Id="rId7" Type="http://schemas.openxmlformats.org/officeDocument/2006/relationships/image" Target="../media/image37.png"/><Relationship Id="rId2" Type="http://schemas.openxmlformats.org/officeDocument/2006/relationships/slideLayout" Target="../slideLayouts/slideLayout8.xml"/><Relationship Id="rId16" Type="http://schemas.openxmlformats.org/officeDocument/2006/relationships/image" Target="../media/image10.png"/><Relationship Id="rId29" Type="http://schemas.openxmlformats.org/officeDocument/2006/relationships/image" Target="../media/image22.png"/><Relationship Id="rId11" Type="http://schemas.openxmlformats.org/officeDocument/2006/relationships/image" Target="../media/image7.png"/><Relationship Id="rId24" Type="http://schemas.openxmlformats.org/officeDocument/2006/relationships/image" Target="../media/image19.png"/><Relationship Id="rId32" Type="http://schemas.openxmlformats.org/officeDocument/2006/relationships/image" Target="../media/image24.png"/><Relationship Id="rId37" Type="http://schemas.openxmlformats.org/officeDocument/2006/relationships/slide" Target="slide4.xml"/><Relationship Id="rId40" Type="http://schemas.openxmlformats.org/officeDocument/2006/relationships/image" Target="../media/image28.svg"/><Relationship Id="rId45" Type="http://schemas.openxmlformats.org/officeDocument/2006/relationships/image" Target="../media/image33.svg"/><Relationship Id="rId53" Type="http://schemas.openxmlformats.org/officeDocument/2006/relationships/slide" Target="slide22.xml"/><Relationship Id="rId58" Type="http://schemas.openxmlformats.org/officeDocument/2006/relationships/image" Target="../media/image36.png"/><Relationship Id="rId5" Type="http://schemas.openxmlformats.org/officeDocument/2006/relationships/oleObject" Target="../embeddings/oleObject3.bin"/><Relationship Id="rId61" Type="http://schemas.openxmlformats.org/officeDocument/2006/relationships/image" Target="../media/image38.png"/><Relationship Id="rId19" Type="http://schemas.openxmlformats.org/officeDocument/2006/relationships/image" Target="../media/image13.svg"/><Relationship Id="rId14" Type="http://schemas.openxmlformats.org/officeDocument/2006/relationships/image" Target="../media/image8.png"/><Relationship Id="rId22" Type="http://schemas.openxmlformats.org/officeDocument/2006/relationships/image" Target="../media/image17.png"/><Relationship Id="rId27" Type="http://schemas.microsoft.com/office/2007/relationships/hdphoto" Target="../media/hdphoto2.wdp"/><Relationship Id="rId30" Type="http://schemas.microsoft.com/office/2007/relationships/hdphoto" Target="../media/hdphoto3.wdp"/><Relationship Id="rId35" Type="http://schemas.microsoft.com/office/2007/relationships/hdphoto" Target="../media/hdphoto5.wdp"/><Relationship Id="rId43" Type="http://schemas.openxmlformats.org/officeDocument/2006/relationships/image" Target="../media/image30.svg"/><Relationship Id="rId48" Type="http://schemas.openxmlformats.org/officeDocument/2006/relationships/image" Target="../media/image34.png"/><Relationship Id="rId56" Type="http://schemas.microsoft.com/office/2007/relationships/hdphoto" Target="../media/hdphoto7.wdp"/><Relationship Id="rId8" Type="http://schemas.openxmlformats.org/officeDocument/2006/relationships/image" Target="../media/image4.png"/><Relationship Id="rId51" Type="http://schemas.openxmlformats.org/officeDocument/2006/relationships/audio" Target="../media/audio1.wav"/><Relationship Id="rId3" Type="http://schemas.openxmlformats.org/officeDocument/2006/relationships/notesSlide" Target="../notesSlides/notesSlide7.xml"/><Relationship Id="rId12" Type="http://schemas.openxmlformats.org/officeDocument/2006/relationships/hyperlink" Target="http://www.pngall.com/france-flag-png" TargetMode="External"/><Relationship Id="rId17" Type="http://schemas.openxmlformats.org/officeDocument/2006/relationships/image" Target="../media/image11.svg"/><Relationship Id="rId25" Type="http://schemas.microsoft.com/office/2007/relationships/hdphoto" Target="../media/hdphoto1.wdp"/><Relationship Id="rId33" Type="http://schemas.microsoft.com/office/2007/relationships/hdphoto" Target="../media/hdphoto4.wdp"/><Relationship Id="rId38" Type="http://schemas.openxmlformats.org/officeDocument/2006/relationships/slide" Target="slide14.xml"/><Relationship Id="rId46" Type="http://schemas.openxmlformats.org/officeDocument/2006/relationships/slide" Target="slide7.xml"/><Relationship Id="rId59" Type="http://schemas.microsoft.com/office/2007/relationships/hdphoto" Target="../media/hdphoto6.wdp"/><Relationship Id="rId20" Type="http://schemas.openxmlformats.org/officeDocument/2006/relationships/image" Target="../media/image15.png"/><Relationship Id="rId41" Type="http://schemas.openxmlformats.org/officeDocument/2006/relationships/slide" Target="slide15.xml"/><Relationship Id="rId54" Type="http://schemas.openxmlformats.org/officeDocument/2006/relationships/image" Target="../media/image46.png"/><Relationship Id="rId62" Type="http://schemas.openxmlformats.org/officeDocument/2006/relationships/slide" Target="slide6.xml"/><Relationship Id="rId1" Type="http://schemas.openxmlformats.org/officeDocument/2006/relationships/vmlDrawing" Target="../drawings/vmlDrawing7.vml"/><Relationship Id="rId6" Type="http://schemas.openxmlformats.org/officeDocument/2006/relationships/image" Target="../media/image45.wmf"/><Relationship Id="rId15" Type="http://schemas.openxmlformats.org/officeDocument/2006/relationships/image" Target="../media/image9.svg"/><Relationship Id="rId23" Type="http://schemas.openxmlformats.org/officeDocument/2006/relationships/image" Target="../media/image18.png"/><Relationship Id="rId28" Type="http://schemas.openxmlformats.org/officeDocument/2006/relationships/image" Target="../media/image21.png"/><Relationship Id="rId36" Type="http://schemas.openxmlformats.org/officeDocument/2006/relationships/image" Target="../media/image26.png"/><Relationship Id="rId49" Type="http://schemas.openxmlformats.org/officeDocument/2006/relationships/image" Target="../media/image35.png"/><Relationship Id="rId57" Type="http://schemas.openxmlformats.org/officeDocument/2006/relationships/slide" Target="slide8.xml"/><Relationship Id="rId10" Type="http://schemas.openxmlformats.org/officeDocument/2006/relationships/image" Target="../media/image6.png"/><Relationship Id="rId31" Type="http://schemas.openxmlformats.org/officeDocument/2006/relationships/image" Target="../media/image23.png"/><Relationship Id="rId44" Type="http://schemas.openxmlformats.org/officeDocument/2006/relationships/image" Target="../media/image32.png"/><Relationship Id="rId52" Type="http://schemas.openxmlformats.org/officeDocument/2006/relationships/image" Target="../media/image31.png"/><Relationship Id="rId60" Type="http://schemas.openxmlformats.org/officeDocument/2006/relationships/slide" Target="slide9.xml"/><Relationship Id="rId4" Type="http://schemas.openxmlformats.org/officeDocument/2006/relationships/slide" Target="slide17.xml"/><Relationship Id="rId9" Type="http://schemas.openxmlformats.org/officeDocument/2006/relationships/image" Target="../media/image5.svg"/></Relationships>
</file>

<file path=ppt/slides/_rels/slide11.xml.rels><?xml version="1.0" encoding="UTF-8" standalone="yes"?>
<Relationships xmlns="http://schemas.openxmlformats.org/package/2006/relationships"><Relationship Id="rId26" Type="http://schemas.openxmlformats.org/officeDocument/2006/relationships/slide" Target="slide14.xml"/><Relationship Id="rId21" Type="http://schemas.microsoft.com/office/2007/relationships/hdphoto" Target="../media/hdphoto4.wdp"/><Relationship Id="rId34" Type="http://schemas.openxmlformats.org/officeDocument/2006/relationships/image" Target="../media/image33.svg"/><Relationship Id="rId42" Type="http://schemas.openxmlformats.org/officeDocument/2006/relationships/image" Target="../media/image49.png"/><Relationship Id="rId47" Type="http://schemas.microsoft.com/office/2007/relationships/hdphoto" Target="../media/hdphoto8.wdp"/><Relationship Id="rId50" Type="http://schemas.openxmlformats.org/officeDocument/2006/relationships/image" Target="../media/image36.png"/><Relationship Id="rId55" Type="http://schemas.openxmlformats.org/officeDocument/2006/relationships/image" Target="../media/image47.wmf"/><Relationship Id="rId63" Type="http://schemas.openxmlformats.org/officeDocument/2006/relationships/image" Target="../media/image3.wmf"/><Relationship Id="rId68" Type="http://schemas.openxmlformats.org/officeDocument/2006/relationships/image" Target="../media/image40.png"/><Relationship Id="rId7" Type="http://schemas.openxmlformats.org/officeDocument/2006/relationships/slide" Target="slide19.xml"/><Relationship Id="rId2" Type="http://schemas.openxmlformats.org/officeDocument/2006/relationships/slideLayout" Target="../slideLayouts/slideLayout8.xml"/><Relationship Id="rId16" Type="http://schemas.openxmlformats.org/officeDocument/2006/relationships/image" Target="../media/image21.png"/><Relationship Id="rId29" Type="http://schemas.openxmlformats.org/officeDocument/2006/relationships/slide" Target="slide15.xml"/><Relationship Id="rId11" Type="http://schemas.openxmlformats.org/officeDocument/2006/relationships/image" Target="../media/image18.png"/><Relationship Id="rId24" Type="http://schemas.openxmlformats.org/officeDocument/2006/relationships/image" Target="../media/image26.png"/><Relationship Id="rId32" Type="http://schemas.openxmlformats.org/officeDocument/2006/relationships/image" Target="../media/image31.png"/><Relationship Id="rId37" Type="http://schemas.openxmlformats.org/officeDocument/2006/relationships/image" Target="../media/image35.png"/><Relationship Id="rId40" Type="http://schemas.openxmlformats.org/officeDocument/2006/relationships/slide" Target="slide22.xml"/><Relationship Id="rId45" Type="http://schemas.openxmlformats.org/officeDocument/2006/relationships/image" Target="../media/image51.png"/><Relationship Id="rId53" Type="http://schemas.openxmlformats.org/officeDocument/2006/relationships/slide" Target="slide8.xml"/><Relationship Id="rId58" Type="http://schemas.openxmlformats.org/officeDocument/2006/relationships/image" Target="../media/image67.png"/><Relationship Id="rId66" Type="http://schemas.microsoft.com/office/2007/relationships/hdphoto" Target="../media/hdphoto7.wdp"/><Relationship Id="rId5" Type="http://schemas.openxmlformats.org/officeDocument/2006/relationships/image" Target="../media/image4.png"/><Relationship Id="rId61" Type="http://schemas.openxmlformats.org/officeDocument/2006/relationships/image" Target="../media/image70.svg"/><Relationship Id="rId19" Type="http://schemas.openxmlformats.org/officeDocument/2006/relationships/image" Target="../media/image23.png"/><Relationship Id="rId14" Type="http://schemas.openxmlformats.org/officeDocument/2006/relationships/image" Target="../media/image20.png"/><Relationship Id="rId22" Type="http://schemas.openxmlformats.org/officeDocument/2006/relationships/image" Target="../media/image25.png"/><Relationship Id="rId27" Type="http://schemas.openxmlformats.org/officeDocument/2006/relationships/image" Target="../media/image27.png"/><Relationship Id="rId30" Type="http://schemas.openxmlformats.org/officeDocument/2006/relationships/image" Target="../media/image29.png"/><Relationship Id="rId35" Type="http://schemas.openxmlformats.org/officeDocument/2006/relationships/image" Target="../media/image38.png"/><Relationship Id="rId43" Type="http://schemas.openxmlformats.org/officeDocument/2006/relationships/image" Target="../media/image50.svg"/><Relationship Id="rId48" Type="http://schemas.openxmlformats.org/officeDocument/2006/relationships/image" Target="../media/image53.png"/><Relationship Id="rId56" Type="http://schemas.openxmlformats.org/officeDocument/2006/relationships/image" Target="../media/image66.jpeg"/><Relationship Id="rId64" Type="http://schemas.openxmlformats.org/officeDocument/2006/relationships/slide" Target="slide5.xml"/><Relationship Id="rId8" Type="http://schemas.openxmlformats.org/officeDocument/2006/relationships/image" Target="../media/image8.png"/><Relationship Id="rId51" Type="http://schemas.openxmlformats.org/officeDocument/2006/relationships/image" Target="../media/image64.png"/><Relationship Id="rId3" Type="http://schemas.openxmlformats.org/officeDocument/2006/relationships/notesSlide" Target="../notesSlides/notesSlide8.xml"/><Relationship Id="rId12" Type="http://schemas.openxmlformats.org/officeDocument/2006/relationships/image" Target="../media/image19.png"/><Relationship Id="rId17" Type="http://schemas.openxmlformats.org/officeDocument/2006/relationships/image" Target="../media/image22.png"/><Relationship Id="rId25" Type="http://schemas.openxmlformats.org/officeDocument/2006/relationships/slide" Target="slide4.xml"/><Relationship Id="rId33" Type="http://schemas.openxmlformats.org/officeDocument/2006/relationships/image" Target="../media/image32.png"/><Relationship Id="rId38" Type="http://schemas.openxmlformats.org/officeDocument/2006/relationships/image" Target="../media/image48.png"/><Relationship Id="rId46" Type="http://schemas.openxmlformats.org/officeDocument/2006/relationships/image" Target="../media/image52.png"/><Relationship Id="rId59" Type="http://schemas.openxmlformats.org/officeDocument/2006/relationships/image" Target="../media/image68.svg"/><Relationship Id="rId67" Type="http://schemas.openxmlformats.org/officeDocument/2006/relationships/slide" Target="slide10.xml"/><Relationship Id="rId20" Type="http://schemas.openxmlformats.org/officeDocument/2006/relationships/image" Target="../media/image24.png"/><Relationship Id="rId41" Type="http://schemas.openxmlformats.org/officeDocument/2006/relationships/audio" Target="../media/audio1.wav"/><Relationship Id="rId54" Type="http://schemas.openxmlformats.org/officeDocument/2006/relationships/oleObject" Target="../embeddings/oleObject4.bin"/><Relationship Id="rId62" Type="http://schemas.openxmlformats.org/officeDocument/2006/relationships/oleObject" Target="../embeddings/oleObject1.bin"/><Relationship Id="rId1" Type="http://schemas.openxmlformats.org/officeDocument/2006/relationships/vmlDrawing" Target="../drawings/vmlDrawing8.vml"/><Relationship Id="rId6" Type="http://schemas.openxmlformats.org/officeDocument/2006/relationships/image" Target="../media/image5.svg"/><Relationship Id="rId15" Type="http://schemas.microsoft.com/office/2007/relationships/hdphoto" Target="../media/hdphoto2.wdp"/><Relationship Id="rId23" Type="http://schemas.microsoft.com/office/2007/relationships/hdphoto" Target="../media/hdphoto5.wdp"/><Relationship Id="rId28" Type="http://schemas.openxmlformats.org/officeDocument/2006/relationships/image" Target="../media/image28.svg"/><Relationship Id="rId36" Type="http://schemas.openxmlformats.org/officeDocument/2006/relationships/image" Target="../media/image34.png"/><Relationship Id="rId49" Type="http://schemas.openxmlformats.org/officeDocument/2006/relationships/image" Target="../media/image54.svg"/><Relationship Id="rId57" Type="http://schemas.openxmlformats.org/officeDocument/2006/relationships/hyperlink" Target="https://commons.wikimedia.org/wiki/File:Leviathan_roller_coaster,_August_2018_(2).jpg" TargetMode="External"/><Relationship Id="rId10" Type="http://schemas.openxmlformats.org/officeDocument/2006/relationships/image" Target="../media/image17.png"/><Relationship Id="rId31" Type="http://schemas.openxmlformats.org/officeDocument/2006/relationships/image" Target="../media/image30.svg"/><Relationship Id="rId44" Type="http://schemas.openxmlformats.org/officeDocument/2006/relationships/image" Target="../media/image44.png"/><Relationship Id="rId52" Type="http://schemas.openxmlformats.org/officeDocument/2006/relationships/image" Target="../media/image65.svg"/><Relationship Id="rId60" Type="http://schemas.openxmlformats.org/officeDocument/2006/relationships/image" Target="../media/image69.png"/><Relationship Id="rId65"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9.svg"/><Relationship Id="rId13" Type="http://schemas.microsoft.com/office/2007/relationships/hdphoto" Target="../media/hdphoto1.wdp"/><Relationship Id="rId18" Type="http://schemas.microsoft.com/office/2007/relationships/hdphoto" Target="../media/hdphoto3.wdp"/><Relationship Id="rId39" Type="http://schemas.microsoft.com/office/2007/relationships/hdphoto" Target="../media/hdphoto6.wdp"/></Relationships>
</file>

<file path=ppt/slides/_rels/slide12.xml.rels><?xml version="1.0" encoding="UTF-8" standalone="yes"?>
<Relationships xmlns="http://schemas.openxmlformats.org/package/2006/relationships"><Relationship Id="rId26" Type="http://schemas.openxmlformats.org/officeDocument/2006/relationships/slide" Target="slide14.xml"/><Relationship Id="rId21" Type="http://schemas.microsoft.com/office/2007/relationships/hdphoto" Target="../media/hdphoto4.wdp"/><Relationship Id="rId34" Type="http://schemas.openxmlformats.org/officeDocument/2006/relationships/image" Target="../media/image33.svg"/><Relationship Id="rId42" Type="http://schemas.openxmlformats.org/officeDocument/2006/relationships/image" Target="../media/image49.png"/><Relationship Id="rId47" Type="http://schemas.openxmlformats.org/officeDocument/2006/relationships/image" Target="../media/image65.svg"/><Relationship Id="rId50" Type="http://schemas.openxmlformats.org/officeDocument/2006/relationships/image" Target="../media/image52.png"/><Relationship Id="rId55" Type="http://schemas.openxmlformats.org/officeDocument/2006/relationships/image" Target="../media/image47.wmf"/><Relationship Id="rId63" Type="http://schemas.openxmlformats.org/officeDocument/2006/relationships/image" Target="../media/image3.wmf"/><Relationship Id="rId7" Type="http://schemas.openxmlformats.org/officeDocument/2006/relationships/slide" Target="slide19.xml"/><Relationship Id="rId2" Type="http://schemas.openxmlformats.org/officeDocument/2006/relationships/slideLayout" Target="../slideLayouts/slideLayout8.xml"/><Relationship Id="rId16" Type="http://schemas.openxmlformats.org/officeDocument/2006/relationships/image" Target="../media/image21.png"/><Relationship Id="rId29" Type="http://schemas.openxmlformats.org/officeDocument/2006/relationships/slide" Target="slide15.xml"/><Relationship Id="rId11" Type="http://schemas.openxmlformats.org/officeDocument/2006/relationships/image" Target="../media/image18.png"/><Relationship Id="rId24" Type="http://schemas.openxmlformats.org/officeDocument/2006/relationships/image" Target="../media/image26.png"/><Relationship Id="rId32" Type="http://schemas.openxmlformats.org/officeDocument/2006/relationships/image" Target="../media/image31.png"/><Relationship Id="rId37" Type="http://schemas.openxmlformats.org/officeDocument/2006/relationships/image" Target="../media/image34.png"/><Relationship Id="rId40" Type="http://schemas.openxmlformats.org/officeDocument/2006/relationships/audio" Target="../media/audio1.wav"/><Relationship Id="rId45" Type="http://schemas.microsoft.com/office/2007/relationships/hdphoto" Target="../media/hdphoto6.wdp"/><Relationship Id="rId53" Type="http://schemas.openxmlformats.org/officeDocument/2006/relationships/image" Target="../media/image54.svg"/><Relationship Id="rId58" Type="http://schemas.openxmlformats.org/officeDocument/2006/relationships/image" Target="../media/image67.png"/><Relationship Id="rId66" Type="http://schemas.microsoft.com/office/2007/relationships/hdphoto" Target="../media/hdphoto7.wdp"/><Relationship Id="rId5" Type="http://schemas.openxmlformats.org/officeDocument/2006/relationships/image" Target="../media/image4.png"/><Relationship Id="rId61" Type="http://schemas.openxmlformats.org/officeDocument/2006/relationships/image" Target="../media/image70.svg"/><Relationship Id="rId19" Type="http://schemas.openxmlformats.org/officeDocument/2006/relationships/image" Target="../media/image23.png"/><Relationship Id="rId14" Type="http://schemas.openxmlformats.org/officeDocument/2006/relationships/image" Target="../media/image20.png"/><Relationship Id="rId22" Type="http://schemas.openxmlformats.org/officeDocument/2006/relationships/image" Target="../media/image25.png"/><Relationship Id="rId27" Type="http://schemas.openxmlformats.org/officeDocument/2006/relationships/image" Target="../media/image27.png"/><Relationship Id="rId30" Type="http://schemas.openxmlformats.org/officeDocument/2006/relationships/image" Target="../media/image29.png"/><Relationship Id="rId35" Type="http://schemas.openxmlformats.org/officeDocument/2006/relationships/image" Target="../media/image38.png"/><Relationship Id="rId43" Type="http://schemas.openxmlformats.org/officeDocument/2006/relationships/image" Target="../media/image50.svg"/><Relationship Id="rId48" Type="http://schemas.openxmlformats.org/officeDocument/2006/relationships/image" Target="../media/image44.png"/><Relationship Id="rId56" Type="http://schemas.openxmlformats.org/officeDocument/2006/relationships/image" Target="../media/image66.jpeg"/><Relationship Id="rId64" Type="http://schemas.openxmlformats.org/officeDocument/2006/relationships/slide" Target="slide8.xml"/><Relationship Id="rId8" Type="http://schemas.openxmlformats.org/officeDocument/2006/relationships/image" Target="../media/image8.png"/><Relationship Id="rId51" Type="http://schemas.microsoft.com/office/2007/relationships/hdphoto" Target="../media/hdphoto8.wdp"/><Relationship Id="rId3" Type="http://schemas.openxmlformats.org/officeDocument/2006/relationships/notesSlide" Target="../notesSlides/notesSlide9.xml"/><Relationship Id="rId12" Type="http://schemas.openxmlformats.org/officeDocument/2006/relationships/image" Target="../media/image19.png"/><Relationship Id="rId17" Type="http://schemas.openxmlformats.org/officeDocument/2006/relationships/image" Target="../media/image22.png"/><Relationship Id="rId25" Type="http://schemas.openxmlformats.org/officeDocument/2006/relationships/slide" Target="slide4.xml"/><Relationship Id="rId33" Type="http://schemas.openxmlformats.org/officeDocument/2006/relationships/image" Target="../media/image32.png"/><Relationship Id="rId38" Type="http://schemas.openxmlformats.org/officeDocument/2006/relationships/image" Target="../media/image35.png"/><Relationship Id="rId46" Type="http://schemas.openxmlformats.org/officeDocument/2006/relationships/image" Target="../media/image64.png"/><Relationship Id="rId59" Type="http://schemas.openxmlformats.org/officeDocument/2006/relationships/image" Target="../media/image68.svg"/><Relationship Id="rId20" Type="http://schemas.openxmlformats.org/officeDocument/2006/relationships/image" Target="../media/image24.png"/><Relationship Id="rId41" Type="http://schemas.openxmlformats.org/officeDocument/2006/relationships/slide" Target="slide5.xml"/><Relationship Id="rId54" Type="http://schemas.openxmlformats.org/officeDocument/2006/relationships/oleObject" Target="../embeddings/oleObject4.bin"/><Relationship Id="rId62" Type="http://schemas.openxmlformats.org/officeDocument/2006/relationships/oleObject" Target="../embeddings/oleObject1.bin"/><Relationship Id="rId1" Type="http://schemas.openxmlformats.org/officeDocument/2006/relationships/vmlDrawing" Target="../drawings/vmlDrawing9.vml"/><Relationship Id="rId6" Type="http://schemas.openxmlformats.org/officeDocument/2006/relationships/image" Target="../media/image5.svg"/><Relationship Id="rId15" Type="http://schemas.microsoft.com/office/2007/relationships/hdphoto" Target="../media/hdphoto2.wdp"/><Relationship Id="rId23" Type="http://schemas.microsoft.com/office/2007/relationships/hdphoto" Target="../media/hdphoto5.wdp"/><Relationship Id="rId28" Type="http://schemas.openxmlformats.org/officeDocument/2006/relationships/image" Target="../media/image28.svg"/><Relationship Id="rId36" Type="http://schemas.openxmlformats.org/officeDocument/2006/relationships/image" Target="../media/image40.png"/><Relationship Id="rId49" Type="http://schemas.openxmlformats.org/officeDocument/2006/relationships/image" Target="../media/image51.png"/><Relationship Id="rId57" Type="http://schemas.openxmlformats.org/officeDocument/2006/relationships/hyperlink" Target="https://commons.wikimedia.org/wiki/File:Leviathan_roller_coaster,_August_2018_(2).jpg" TargetMode="External"/><Relationship Id="rId10" Type="http://schemas.openxmlformats.org/officeDocument/2006/relationships/image" Target="../media/image17.png"/><Relationship Id="rId31" Type="http://schemas.openxmlformats.org/officeDocument/2006/relationships/image" Target="../media/image30.svg"/><Relationship Id="rId44" Type="http://schemas.openxmlformats.org/officeDocument/2006/relationships/image" Target="../media/image36.png"/><Relationship Id="rId52" Type="http://schemas.openxmlformats.org/officeDocument/2006/relationships/image" Target="../media/image53.png"/><Relationship Id="rId60" Type="http://schemas.openxmlformats.org/officeDocument/2006/relationships/image" Target="../media/image69.png"/><Relationship Id="rId65"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9.svg"/><Relationship Id="rId13" Type="http://schemas.microsoft.com/office/2007/relationships/hdphoto" Target="../media/hdphoto1.wdp"/><Relationship Id="rId18" Type="http://schemas.microsoft.com/office/2007/relationships/hdphoto" Target="../media/hdphoto3.wdp"/><Relationship Id="rId39" Type="http://schemas.openxmlformats.org/officeDocument/2006/relationships/slide" Target="slide22.xml"/></Relationships>
</file>

<file path=ppt/slides/_rels/slide13.xml.rels><?xml version="1.0" encoding="UTF-8" standalone="yes"?>
<Relationships xmlns="http://schemas.openxmlformats.org/package/2006/relationships"><Relationship Id="rId26" Type="http://schemas.openxmlformats.org/officeDocument/2006/relationships/slide" Target="slide14.xml"/><Relationship Id="rId21" Type="http://schemas.microsoft.com/office/2007/relationships/hdphoto" Target="../media/hdphoto4.wdp"/><Relationship Id="rId42" Type="http://schemas.openxmlformats.org/officeDocument/2006/relationships/image" Target="../media/image50.svg"/><Relationship Id="rId47" Type="http://schemas.openxmlformats.org/officeDocument/2006/relationships/image" Target="../media/image44.png"/><Relationship Id="rId63" Type="http://schemas.openxmlformats.org/officeDocument/2006/relationships/image" Target="../media/image41.wmf"/><Relationship Id="rId68" Type="http://schemas.openxmlformats.org/officeDocument/2006/relationships/slide" Target="slide10.xml"/><Relationship Id="rId7" Type="http://schemas.openxmlformats.org/officeDocument/2006/relationships/slide" Target="slide19.xml"/><Relationship Id="rId2" Type="http://schemas.openxmlformats.org/officeDocument/2006/relationships/slideLayout" Target="../slideLayouts/slideLayout8.xml"/><Relationship Id="rId16" Type="http://schemas.openxmlformats.org/officeDocument/2006/relationships/image" Target="../media/image21.png"/><Relationship Id="rId29" Type="http://schemas.openxmlformats.org/officeDocument/2006/relationships/slide" Target="slide15.xml"/><Relationship Id="rId11" Type="http://schemas.openxmlformats.org/officeDocument/2006/relationships/image" Target="../media/image18.png"/><Relationship Id="rId24" Type="http://schemas.openxmlformats.org/officeDocument/2006/relationships/image" Target="../media/image26.png"/><Relationship Id="rId32" Type="http://schemas.openxmlformats.org/officeDocument/2006/relationships/image" Target="../media/image31.png"/><Relationship Id="rId37" Type="http://schemas.openxmlformats.org/officeDocument/2006/relationships/image" Target="../media/image35.png"/><Relationship Id="rId40" Type="http://schemas.openxmlformats.org/officeDocument/2006/relationships/slide" Target="slide5.xml"/><Relationship Id="rId45" Type="http://schemas.openxmlformats.org/officeDocument/2006/relationships/image" Target="../media/image64.png"/><Relationship Id="rId53" Type="http://schemas.openxmlformats.org/officeDocument/2006/relationships/oleObject" Target="../embeddings/oleObject4.bin"/><Relationship Id="rId58" Type="http://schemas.openxmlformats.org/officeDocument/2006/relationships/image" Target="../media/image68.svg"/><Relationship Id="rId66" Type="http://schemas.openxmlformats.org/officeDocument/2006/relationships/image" Target="../media/image39.png"/><Relationship Id="rId5" Type="http://schemas.openxmlformats.org/officeDocument/2006/relationships/image" Target="../media/image4.png"/><Relationship Id="rId61" Type="http://schemas.openxmlformats.org/officeDocument/2006/relationships/slide" Target="slide8.xml"/><Relationship Id="rId19" Type="http://schemas.openxmlformats.org/officeDocument/2006/relationships/image" Target="../media/image23.png"/><Relationship Id="rId14" Type="http://schemas.openxmlformats.org/officeDocument/2006/relationships/image" Target="../media/image20.png"/><Relationship Id="rId22" Type="http://schemas.openxmlformats.org/officeDocument/2006/relationships/image" Target="../media/image25.png"/><Relationship Id="rId27" Type="http://schemas.openxmlformats.org/officeDocument/2006/relationships/image" Target="../media/image27.png"/><Relationship Id="rId30" Type="http://schemas.openxmlformats.org/officeDocument/2006/relationships/image" Target="../media/image29.png"/><Relationship Id="rId35" Type="http://schemas.openxmlformats.org/officeDocument/2006/relationships/image" Target="../media/image38.png"/><Relationship Id="rId43" Type="http://schemas.openxmlformats.org/officeDocument/2006/relationships/image" Target="../media/image36.png"/><Relationship Id="rId48" Type="http://schemas.openxmlformats.org/officeDocument/2006/relationships/image" Target="../media/image51.png"/><Relationship Id="rId56" Type="http://schemas.openxmlformats.org/officeDocument/2006/relationships/hyperlink" Target="https://commons.wikimedia.org/wiki/File:Leviathan_roller_coaster,_August_2018_(2).jpg" TargetMode="External"/><Relationship Id="rId64" Type="http://schemas.openxmlformats.org/officeDocument/2006/relationships/image" Target="../media/image42.png"/><Relationship Id="rId69" Type="http://schemas.openxmlformats.org/officeDocument/2006/relationships/image" Target="../media/image40.png"/><Relationship Id="rId8" Type="http://schemas.openxmlformats.org/officeDocument/2006/relationships/image" Target="../media/image8.png"/><Relationship Id="rId51" Type="http://schemas.openxmlformats.org/officeDocument/2006/relationships/image" Target="../media/image53.png"/><Relationship Id="rId3" Type="http://schemas.openxmlformats.org/officeDocument/2006/relationships/notesSlide" Target="../notesSlides/notesSlide10.xml"/><Relationship Id="rId12" Type="http://schemas.openxmlformats.org/officeDocument/2006/relationships/image" Target="../media/image19.png"/><Relationship Id="rId17" Type="http://schemas.openxmlformats.org/officeDocument/2006/relationships/image" Target="../media/image22.png"/><Relationship Id="rId25" Type="http://schemas.openxmlformats.org/officeDocument/2006/relationships/slide" Target="slide4.xml"/><Relationship Id="rId33" Type="http://schemas.openxmlformats.org/officeDocument/2006/relationships/image" Target="../media/image32.png"/><Relationship Id="rId38" Type="http://schemas.openxmlformats.org/officeDocument/2006/relationships/slide" Target="slide22.xml"/><Relationship Id="rId46" Type="http://schemas.openxmlformats.org/officeDocument/2006/relationships/image" Target="../media/image65.svg"/><Relationship Id="rId59" Type="http://schemas.openxmlformats.org/officeDocument/2006/relationships/image" Target="../media/image69.png"/><Relationship Id="rId67" Type="http://schemas.microsoft.com/office/2007/relationships/hdphoto" Target="../media/hdphoto7.wdp"/><Relationship Id="rId20" Type="http://schemas.openxmlformats.org/officeDocument/2006/relationships/image" Target="../media/image24.png"/><Relationship Id="rId41" Type="http://schemas.openxmlformats.org/officeDocument/2006/relationships/image" Target="../media/image49.png"/><Relationship Id="rId54" Type="http://schemas.openxmlformats.org/officeDocument/2006/relationships/image" Target="../media/image47.wmf"/><Relationship Id="rId62" Type="http://schemas.openxmlformats.org/officeDocument/2006/relationships/oleObject" Target="../embeddings/oleObject2.bin"/><Relationship Id="rId1" Type="http://schemas.openxmlformats.org/officeDocument/2006/relationships/vmlDrawing" Target="../drawings/vmlDrawing10.vml"/><Relationship Id="rId6" Type="http://schemas.openxmlformats.org/officeDocument/2006/relationships/image" Target="../media/image5.svg"/><Relationship Id="rId15" Type="http://schemas.microsoft.com/office/2007/relationships/hdphoto" Target="../media/hdphoto2.wdp"/><Relationship Id="rId23" Type="http://schemas.microsoft.com/office/2007/relationships/hdphoto" Target="../media/hdphoto5.wdp"/><Relationship Id="rId28" Type="http://schemas.openxmlformats.org/officeDocument/2006/relationships/image" Target="../media/image28.svg"/><Relationship Id="rId36" Type="http://schemas.openxmlformats.org/officeDocument/2006/relationships/image" Target="../media/image34.png"/><Relationship Id="rId49" Type="http://schemas.openxmlformats.org/officeDocument/2006/relationships/image" Target="../media/image52.png"/><Relationship Id="rId57" Type="http://schemas.openxmlformats.org/officeDocument/2006/relationships/image" Target="../media/image67.png"/><Relationship Id="rId10" Type="http://schemas.openxmlformats.org/officeDocument/2006/relationships/image" Target="../media/image17.png"/><Relationship Id="rId31" Type="http://schemas.openxmlformats.org/officeDocument/2006/relationships/image" Target="../media/image30.svg"/><Relationship Id="rId44" Type="http://schemas.microsoft.com/office/2007/relationships/hdphoto" Target="../media/hdphoto6.wdp"/><Relationship Id="rId52" Type="http://schemas.openxmlformats.org/officeDocument/2006/relationships/image" Target="../media/image54.svg"/><Relationship Id="rId60" Type="http://schemas.openxmlformats.org/officeDocument/2006/relationships/image" Target="../media/image70.svg"/><Relationship Id="rId65" Type="http://schemas.openxmlformats.org/officeDocument/2006/relationships/image" Target="../media/image43.svg"/><Relationship Id="rId4" Type="http://schemas.openxmlformats.org/officeDocument/2006/relationships/image" Target="../media/image37.png"/><Relationship Id="rId9" Type="http://schemas.openxmlformats.org/officeDocument/2006/relationships/image" Target="../media/image9.svg"/><Relationship Id="rId13" Type="http://schemas.microsoft.com/office/2007/relationships/hdphoto" Target="../media/hdphoto1.wdp"/><Relationship Id="rId18" Type="http://schemas.microsoft.com/office/2007/relationships/hdphoto" Target="../media/hdphoto3.wdp"/><Relationship Id="rId39" Type="http://schemas.openxmlformats.org/officeDocument/2006/relationships/audio" Target="../media/audio1.wav"/><Relationship Id="rId34" Type="http://schemas.openxmlformats.org/officeDocument/2006/relationships/image" Target="../media/image33.svg"/><Relationship Id="rId50" Type="http://schemas.microsoft.com/office/2007/relationships/hdphoto" Target="../media/hdphoto8.wdp"/><Relationship Id="rId55" Type="http://schemas.openxmlformats.org/officeDocument/2006/relationships/image" Target="../media/image66.jpeg"/></Relationships>
</file>

<file path=ppt/slides/_rels/slide14.xml.rels><?xml version="1.0" encoding="UTF-8" standalone="yes"?>
<Relationships xmlns="http://schemas.openxmlformats.org/package/2006/relationships"><Relationship Id="rId13" Type="http://schemas.openxmlformats.org/officeDocument/2006/relationships/image" Target="../media/image9.svg"/><Relationship Id="rId18" Type="http://schemas.openxmlformats.org/officeDocument/2006/relationships/image" Target="../media/image14.png"/><Relationship Id="rId26" Type="http://schemas.openxmlformats.org/officeDocument/2006/relationships/slide" Target="slide14.xml"/><Relationship Id="rId39" Type="http://schemas.openxmlformats.org/officeDocument/2006/relationships/image" Target="../media/image31.png"/><Relationship Id="rId21" Type="http://schemas.openxmlformats.org/officeDocument/2006/relationships/image" Target="../media/image71.png"/><Relationship Id="rId34" Type="http://schemas.openxmlformats.org/officeDocument/2006/relationships/image" Target="../media/image74.png"/><Relationship Id="rId42" Type="http://schemas.openxmlformats.org/officeDocument/2006/relationships/image" Target="../media/image38.png"/><Relationship Id="rId47" Type="http://schemas.microsoft.com/office/2007/relationships/hdphoto" Target="../media/hdphoto6.wdp"/><Relationship Id="rId50" Type="http://schemas.openxmlformats.org/officeDocument/2006/relationships/image" Target="../media/image39.png"/><Relationship Id="rId7" Type="http://schemas.openxmlformats.org/officeDocument/2006/relationships/image" Target="../media/image5.svg"/><Relationship Id="rId2" Type="http://schemas.openxmlformats.org/officeDocument/2006/relationships/slideLayout" Target="../slideLayouts/slideLayout8.xml"/><Relationship Id="rId16" Type="http://schemas.openxmlformats.org/officeDocument/2006/relationships/image" Target="../media/image12.png"/><Relationship Id="rId29" Type="http://schemas.openxmlformats.org/officeDocument/2006/relationships/image" Target="../media/image24.png"/><Relationship Id="rId11" Type="http://schemas.openxmlformats.org/officeDocument/2006/relationships/slide" Target="slide19.xml"/><Relationship Id="rId24" Type="http://schemas.openxmlformats.org/officeDocument/2006/relationships/image" Target="../media/image29.png"/><Relationship Id="rId32" Type="http://schemas.openxmlformats.org/officeDocument/2006/relationships/image" Target="../media/image73.png"/><Relationship Id="rId37" Type="http://schemas.openxmlformats.org/officeDocument/2006/relationships/image" Target="../media/image3.wmf"/><Relationship Id="rId40" Type="http://schemas.openxmlformats.org/officeDocument/2006/relationships/image" Target="../media/image75.png"/><Relationship Id="rId45" Type="http://schemas.openxmlformats.org/officeDocument/2006/relationships/slide" Target="slide8.xml"/><Relationship Id="rId5" Type="http://schemas.openxmlformats.org/officeDocument/2006/relationships/image" Target="../media/image37.png"/><Relationship Id="rId15" Type="http://schemas.openxmlformats.org/officeDocument/2006/relationships/image" Target="../media/image11.svg"/><Relationship Id="rId23" Type="http://schemas.openxmlformats.org/officeDocument/2006/relationships/slide" Target="slide4.xml"/><Relationship Id="rId28" Type="http://schemas.openxmlformats.org/officeDocument/2006/relationships/image" Target="../media/image28.svg"/><Relationship Id="rId36" Type="http://schemas.openxmlformats.org/officeDocument/2006/relationships/oleObject" Target="../embeddings/oleObject1.bin"/><Relationship Id="rId49" Type="http://schemas.openxmlformats.org/officeDocument/2006/relationships/audio" Target="../media/audio1.wav"/><Relationship Id="rId10" Type="http://schemas.openxmlformats.org/officeDocument/2006/relationships/hyperlink" Target="http://www.pngall.com/france-flag-png" TargetMode="External"/><Relationship Id="rId19" Type="http://schemas.openxmlformats.org/officeDocument/2006/relationships/image" Target="../media/image15.png"/><Relationship Id="rId31" Type="http://schemas.openxmlformats.org/officeDocument/2006/relationships/image" Target="../media/image72.png"/><Relationship Id="rId44" Type="http://schemas.openxmlformats.org/officeDocument/2006/relationships/image" Target="../media/image35.png"/><Relationship Id="rId4" Type="http://schemas.openxmlformats.org/officeDocument/2006/relationships/slide" Target="slide17.xml"/><Relationship Id="rId9" Type="http://schemas.openxmlformats.org/officeDocument/2006/relationships/image" Target="../media/image7.png"/><Relationship Id="rId14" Type="http://schemas.openxmlformats.org/officeDocument/2006/relationships/image" Target="../media/image10.png"/><Relationship Id="rId22" Type="http://schemas.openxmlformats.org/officeDocument/2006/relationships/image" Target="../media/image26.png"/><Relationship Id="rId27" Type="http://schemas.openxmlformats.org/officeDocument/2006/relationships/image" Target="../media/image27.png"/><Relationship Id="rId30" Type="http://schemas.microsoft.com/office/2007/relationships/hdphoto" Target="../media/hdphoto4.wdp"/><Relationship Id="rId35" Type="http://schemas.openxmlformats.org/officeDocument/2006/relationships/image" Target="../media/image40.png"/><Relationship Id="rId43" Type="http://schemas.openxmlformats.org/officeDocument/2006/relationships/image" Target="../media/image34.png"/><Relationship Id="rId48" Type="http://schemas.openxmlformats.org/officeDocument/2006/relationships/slide" Target="slide22.xml"/><Relationship Id="rId8" Type="http://schemas.openxmlformats.org/officeDocument/2006/relationships/image" Target="../media/image6.png"/><Relationship Id="rId51" Type="http://schemas.microsoft.com/office/2007/relationships/hdphoto" Target="../media/hdphoto7.wdp"/><Relationship Id="rId3" Type="http://schemas.openxmlformats.org/officeDocument/2006/relationships/notesSlide" Target="../notesSlides/notesSlide11.xml"/><Relationship Id="rId12" Type="http://schemas.openxmlformats.org/officeDocument/2006/relationships/image" Target="../media/image8.png"/><Relationship Id="rId17" Type="http://schemas.openxmlformats.org/officeDocument/2006/relationships/image" Target="../media/image13.svg"/><Relationship Id="rId25" Type="http://schemas.openxmlformats.org/officeDocument/2006/relationships/image" Target="../media/image30.svg"/><Relationship Id="rId33" Type="http://schemas.microsoft.com/office/2007/relationships/hdphoto" Target="../media/hdphoto9.wdp"/><Relationship Id="rId38" Type="http://schemas.openxmlformats.org/officeDocument/2006/relationships/slide" Target="slide5.xml"/><Relationship Id="rId46" Type="http://schemas.openxmlformats.org/officeDocument/2006/relationships/image" Target="../media/image36.png"/><Relationship Id="rId20" Type="http://schemas.openxmlformats.org/officeDocument/2006/relationships/image" Target="../media/image16.svg"/><Relationship Id="rId41" Type="http://schemas.openxmlformats.org/officeDocument/2006/relationships/image" Target="../media/image33.svg"/><Relationship Id="rId1" Type="http://schemas.openxmlformats.org/officeDocument/2006/relationships/vmlDrawing" Target="../drawings/vmlDrawing11.vml"/><Relationship Id="rId6" Type="http://schemas.openxmlformats.org/officeDocument/2006/relationships/image" Target="../media/image4.png"/></Relationships>
</file>

<file path=ppt/slides/_rels/slide15.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image" Target="../media/image13.svg"/><Relationship Id="rId26" Type="http://schemas.openxmlformats.org/officeDocument/2006/relationships/image" Target="../media/image20.png"/><Relationship Id="rId39" Type="http://schemas.openxmlformats.org/officeDocument/2006/relationships/image" Target="../media/image28.svg"/><Relationship Id="rId21" Type="http://schemas.openxmlformats.org/officeDocument/2006/relationships/image" Target="../media/image16.svg"/><Relationship Id="rId34" Type="http://schemas.openxmlformats.org/officeDocument/2006/relationships/image" Target="../media/image25.png"/><Relationship Id="rId42" Type="http://schemas.openxmlformats.org/officeDocument/2006/relationships/image" Target="../media/image30.svg"/><Relationship Id="rId47" Type="http://schemas.openxmlformats.org/officeDocument/2006/relationships/image" Target="../media/image75.png"/><Relationship Id="rId50" Type="http://schemas.openxmlformats.org/officeDocument/2006/relationships/image" Target="../media/image40.png"/><Relationship Id="rId55" Type="http://schemas.microsoft.com/office/2007/relationships/hdphoto" Target="../media/hdphoto6.wdp"/><Relationship Id="rId7" Type="http://schemas.openxmlformats.org/officeDocument/2006/relationships/image" Target="../media/image5.svg"/><Relationship Id="rId2" Type="http://schemas.openxmlformats.org/officeDocument/2006/relationships/slideLayout" Target="../slideLayouts/slideLayout8.xml"/><Relationship Id="rId16" Type="http://schemas.openxmlformats.org/officeDocument/2006/relationships/image" Target="../media/image11.svg"/><Relationship Id="rId29" Type="http://schemas.openxmlformats.org/officeDocument/2006/relationships/image" Target="../media/image22.png"/><Relationship Id="rId11" Type="http://schemas.openxmlformats.org/officeDocument/2006/relationships/hyperlink" Target="http://www.pngall.com/france-flag-png" TargetMode="External"/><Relationship Id="rId24" Type="http://schemas.openxmlformats.org/officeDocument/2006/relationships/image" Target="../media/image19.png"/><Relationship Id="rId32" Type="http://schemas.openxmlformats.org/officeDocument/2006/relationships/image" Target="../media/image24.png"/><Relationship Id="rId37" Type="http://schemas.openxmlformats.org/officeDocument/2006/relationships/slide" Target="slide4.xml"/><Relationship Id="rId40" Type="http://schemas.openxmlformats.org/officeDocument/2006/relationships/slide" Target="slide15.xml"/><Relationship Id="rId45" Type="http://schemas.openxmlformats.org/officeDocument/2006/relationships/slide" Target="slide5.xml"/><Relationship Id="rId53" Type="http://schemas.openxmlformats.org/officeDocument/2006/relationships/slide" Target="slide8.xml"/><Relationship Id="rId58" Type="http://schemas.openxmlformats.org/officeDocument/2006/relationships/image" Target="../media/image39.png"/><Relationship Id="rId5" Type="http://schemas.openxmlformats.org/officeDocument/2006/relationships/image" Target="../media/image37.png"/><Relationship Id="rId19" Type="http://schemas.openxmlformats.org/officeDocument/2006/relationships/image" Target="../media/image14.png"/><Relationship Id="rId4" Type="http://schemas.openxmlformats.org/officeDocument/2006/relationships/slide" Target="slide17.xml"/><Relationship Id="rId9" Type="http://schemas.openxmlformats.org/officeDocument/2006/relationships/image" Target="../media/image6.png"/><Relationship Id="rId14" Type="http://schemas.openxmlformats.org/officeDocument/2006/relationships/image" Target="../media/image9.svg"/><Relationship Id="rId22" Type="http://schemas.openxmlformats.org/officeDocument/2006/relationships/image" Target="../media/image17.png"/><Relationship Id="rId27" Type="http://schemas.microsoft.com/office/2007/relationships/hdphoto" Target="../media/hdphoto2.wdp"/><Relationship Id="rId30" Type="http://schemas.microsoft.com/office/2007/relationships/hdphoto" Target="../media/hdphoto3.wdp"/><Relationship Id="rId35" Type="http://schemas.microsoft.com/office/2007/relationships/hdphoto" Target="../media/hdphoto5.wdp"/><Relationship Id="rId43" Type="http://schemas.openxmlformats.org/officeDocument/2006/relationships/oleObject" Target="../embeddings/oleObject1.bin"/><Relationship Id="rId48" Type="http://schemas.openxmlformats.org/officeDocument/2006/relationships/image" Target="../media/image33.svg"/><Relationship Id="rId56" Type="http://schemas.openxmlformats.org/officeDocument/2006/relationships/slide" Target="slide22.xml"/><Relationship Id="rId8" Type="http://schemas.openxmlformats.org/officeDocument/2006/relationships/slide" Target="slide20.xml"/><Relationship Id="rId51" Type="http://schemas.openxmlformats.org/officeDocument/2006/relationships/image" Target="../media/image34.png"/><Relationship Id="rId3" Type="http://schemas.openxmlformats.org/officeDocument/2006/relationships/notesSlide" Target="../notesSlides/notesSlide12.xml"/><Relationship Id="rId12" Type="http://schemas.openxmlformats.org/officeDocument/2006/relationships/slide" Target="slide19.xml"/><Relationship Id="rId17" Type="http://schemas.openxmlformats.org/officeDocument/2006/relationships/image" Target="../media/image12.png"/><Relationship Id="rId25" Type="http://schemas.microsoft.com/office/2007/relationships/hdphoto" Target="../media/hdphoto1.wdp"/><Relationship Id="rId33" Type="http://schemas.microsoft.com/office/2007/relationships/hdphoto" Target="../media/hdphoto4.wdp"/><Relationship Id="rId38" Type="http://schemas.openxmlformats.org/officeDocument/2006/relationships/image" Target="../media/image27.png"/><Relationship Id="rId46" Type="http://schemas.openxmlformats.org/officeDocument/2006/relationships/image" Target="../media/image31.png"/><Relationship Id="rId59" Type="http://schemas.microsoft.com/office/2007/relationships/hdphoto" Target="../media/hdphoto7.wdp"/><Relationship Id="rId20" Type="http://schemas.openxmlformats.org/officeDocument/2006/relationships/image" Target="../media/image15.png"/><Relationship Id="rId41" Type="http://schemas.openxmlformats.org/officeDocument/2006/relationships/image" Target="../media/image29.png"/><Relationship Id="rId54" Type="http://schemas.openxmlformats.org/officeDocument/2006/relationships/image" Target="../media/image36.png"/><Relationship Id="rId1" Type="http://schemas.openxmlformats.org/officeDocument/2006/relationships/vmlDrawing" Target="../drawings/vmlDrawing12.vml"/><Relationship Id="rId6" Type="http://schemas.openxmlformats.org/officeDocument/2006/relationships/image" Target="../media/image4.png"/><Relationship Id="rId15" Type="http://schemas.openxmlformats.org/officeDocument/2006/relationships/image" Target="../media/image10.png"/><Relationship Id="rId23" Type="http://schemas.openxmlformats.org/officeDocument/2006/relationships/image" Target="../media/image18.png"/><Relationship Id="rId28" Type="http://schemas.openxmlformats.org/officeDocument/2006/relationships/image" Target="../media/image21.png"/><Relationship Id="rId36" Type="http://schemas.openxmlformats.org/officeDocument/2006/relationships/image" Target="../media/image26.png"/><Relationship Id="rId49" Type="http://schemas.openxmlformats.org/officeDocument/2006/relationships/image" Target="../media/image38.png"/><Relationship Id="rId57" Type="http://schemas.openxmlformats.org/officeDocument/2006/relationships/audio" Target="../media/audio1.wav"/><Relationship Id="rId10" Type="http://schemas.openxmlformats.org/officeDocument/2006/relationships/image" Target="../media/image7.png"/><Relationship Id="rId31" Type="http://schemas.openxmlformats.org/officeDocument/2006/relationships/image" Target="../media/image23.png"/><Relationship Id="rId44" Type="http://schemas.openxmlformats.org/officeDocument/2006/relationships/image" Target="../media/image3.wmf"/><Relationship Id="rId52" Type="http://schemas.openxmlformats.org/officeDocument/2006/relationships/image" Target="../media/image35.png"/></Relationships>
</file>

<file path=ppt/slides/_rels/slide16.xml.rels><?xml version="1.0" encoding="UTF-8" standalone="yes"?>
<Relationships xmlns="http://schemas.openxmlformats.org/package/2006/relationships"><Relationship Id="rId13" Type="http://schemas.openxmlformats.org/officeDocument/2006/relationships/image" Target="../media/image9.svg"/><Relationship Id="rId18" Type="http://schemas.openxmlformats.org/officeDocument/2006/relationships/image" Target="../media/image14.png"/><Relationship Id="rId26" Type="http://schemas.openxmlformats.org/officeDocument/2006/relationships/image" Target="../media/image29.png"/><Relationship Id="rId39" Type="http://schemas.openxmlformats.org/officeDocument/2006/relationships/slide" Target="slide22.xml"/><Relationship Id="rId21" Type="http://schemas.openxmlformats.org/officeDocument/2006/relationships/slide" Target="slide4.xml"/><Relationship Id="rId34" Type="http://schemas.openxmlformats.org/officeDocument/2006/relationships/image" Target="../media/image35.png"/><Relationship Id="rId42" Type="http://schemas.openxmlformats.org/officeDocument/2006/relationships/image" Target="../media/image3.wmf"/><Relationship Id="rId47" Type="http://schemas.openxmlformats.org/officeDocument/2006/relationships/image" Target="../media/image18.png"/><Relationship Id="rId50" Type="http://schemas.openxmlformats.org/officeDocument/2006/relationships/image" Target="../media/image20.png"/><Relationship Id="rId55" Type="http://schemas.microsoft.com/office/2007/relationships/hdphoto" Target="../media/hdphoto3.wdp"/><Relationship Id="rId63" Type="http://schemas.openxmlformats.org/officeDocument/2006/relationships/image" Target="../media/image38.png"/><Relationship Id="rId7" Type="http://schemas.openxmlformats.org/officeDocument/2006/relationships/slide" Target="slide20.xml"/><Relationship Id="rId2" Type="http://schemas.openxmlformats.org/officeDocument/2006/relationships/slideLayout" Target="../slideLayouts/slideLayout8.xml"/><Relationship Id="rId16" Type="http://schemas.openxmlformats.org/officeDocument/2006/relationships/image" Target="../media/image12.png"/><Relationship Id="rId29" Type="http://schemas.openxmlformats.org/officeDocument/2006/relationships/image" Target="../media/image31.png"/><Relationship Id="rId11" Type="http://schemas.openxmlformats.org/officeDocument/2006/relationships/slide" Target="slide19.xml"/><Relationship Id="rId24" Type="http://schemas.openxmlformats.org/officeDocument/2006/relationships/image" Target="../media/image28.svg"/><Relationship Id="rId32" Type="http://schemas.openxmlformats.org/officeDocument/2006/relationships/image" Target="../media/image40.png"/><Relationship Id="rId37" Type="http://schemas.microsoft.com/office/2007/relationships/hdphoto" Target="../media/hdphoto6.wdp"/><Relationship Id="rId40" Type="http://schemas.openxmlformats.org/officeDocument/2006/relationships/audio" Target="../media/audio1.wav"/><Relationship Id="rId45" Type="http://schemas.openxmlformats.org/officeDocument/2006/relationships/image" Target="../media/image77.svg"/><Relationship Id="rId53" Type="http://schemas.openxmlformats.org/officeDocument/2006/relationships/slide" Target="slide12.xml"/><Relationship Id="rId58" Type="http://schemas.microsoft.com/office/2007/relationships/hdphoto" Target="../media/hdphoto4.wdp"/><Relationship Id="rId5" Type="http://schemas.openxmlformats.org/officeDocument/2006/relationships/image" Target="../media/image4.png"/><Relationship Id="rId61" Type="http://schemas.openxmlformats.org/officeDocument/2006/relationships/image" Target="../media/image26.png"/><Relationship Id="rId19" Type="http://schemas.openxmlformats.org/officeDocument/2006/relationships/image" Target="../media/image15.png"/><Relationship Id="rId14" Type="http://schemas.openxmlformats.org/officeDocument/2006/relationships/image" Target="../media/image10.png"/><Relationship Id="rId22" Type="http://schemas.openxmlformats.org/officeDocument/2006/relationships/slide" Target="slide14.xml"/><Relationship Id="rId27" Type="http://schemas.openxmlformats.org/officeDocument/2006/relationships/image" Target="../media/image30.svg"/><Relationship Id="rId30" Type="http://schemas.openxmlformats.org/officeDocument/2006/relationships/image" Target="../media/image32.png"/><Relationship Id="rId35" Type="http://schemas.openxmlformats.org/officeDocument/2006/relationships/slide" Target="slide8.xml"/><Relationship Id="rId43" Type="http://schemas.openxmlformats.org/officeDocument/2006/relationships/slide" Target="slide5.xml"/><Relationship Id="rId48" Type="http://schemas.openxmlformats.org/officeDocument/2006/relationships/image" Target="../media/image19.png"/><Relationship Id="rId56" Type="http://schemas.openxmlformats.org/officeDocument/2006/relationships/image" Target="../media/image23.png"/><Relationship Id="rId8" Type="http://schemas.openxmlformats.org/officeDocument/2006/relationships/image" Target="../media/image6.png"/><Relationship Id="rId51" Type="http://schemas.microsoft.com/office/2007/relationships/hdphoto" Target="../media/hdphoto2.wdp"/><Relationship Id="rId3" Type="http://schemas.openxmlformats.org/officeDocument/2006/relationships/notesSlide" Target="../notesSlides/notesSlide13.xml"/><Relationship Id="rId12" Type="http://schemas.openxmlformats.org/officeDocument/2006/relationships/image" Target="../media/image8.png"/><Relationship Id="rId17" Type="http://schemas.openxmlformats.org/officeDocument/2006/relationships/image" Target="../media/image13.svg"/><Relationship Id="rId25" Type="http://schemas.openxmlformats.org/officeDocument/2006/relationships/slide" Target="slide15.xml"/><Relationship Id="rId33" Type="http://schemas.openxmlformats.org/officeDocument/2006/relationships/image" Target="../media/image34.png"/><Relationship Id="rId38" Type="http://schemas.openxmlformats.org/officeDocument/2006/relationships/image" Target="../media/image37.png"/><Relationship Id="rId46" Type="http://schemas.openxmlformats.org/officeDocument/2006/relationships/image" Target="../media/image17.png"/><Relationship Id="rId59" Type="http://schemas.openxmlformats.org/officeDocument/2006/relationships/image" Target="../media/image25.png"/><Relationship Id="rId20" Type="http://schemas.openxmlformats.org/officeDocument/2006/relationships/image" Target="../media/image16.svg"/><Relationship Id="rId41" Type="http://schemas.openxmlformats.org/officeDocument/2006/relationships/oleObject" Target="../embeddings/oleObject1.bin"/><Relationship Id="rId54" Type="http://schemas.openxmlformats.org/officeDocument/2006/relationships/image" Target="../media/image22.png"/><Relationship Id="rId62" Type="http://schemas.openxmlformats.org/officeDocument/2006/relationships/slide" Target="slide9.xml"/><Relationship Id="rId1" Type="http://schemas.openxmlformats.org/officeDocument/2006/relationships/vmlDrawing" Target="../drawings/vmlDrawing13.vml"/><Relationship Id="rId6" Type="http://schemas.openxmlformats.org/officeDocument/2006/relationships/image" Target="../media/image5.svg"/><Relationship Id="rId15" Type="http://schemas.openxmlformats.org/officeDocument/2006/relationships/image" Target="../media/image11.svg"/><Relationship Id="rId23" Type="http://schemas.openxmlformats.org/officeDocument/2006/relationships/image" Target="../media/image27.png"/><Relationship Id="rId28" Type="http://schemas.openxmlformats.org/officeDocument/2006/relationships/slide" Target="slide6.xml"/><Relationship Id="rId36" Type="http://schemas.openxmlformats.org/officeDocument/2006/relationships/image" Target="../media/image36.png"/><Relationship Id="rId49" Type="http://schemas.microsoft.com/office/2007/relationships/hdphoto" Target="../media/hdphoto1.wdp"/><Relationship Id="rId57" Type="http://schemas.openxmlformats.org/officeDocument/2006/relationships/image" Target="../media/image24.png"/><Relationship Id="rId10" Type="http://schemas.openxmlformats.org/officeDocument/2006/relationships/hyperlink" Target="http://www.pngall.com/france-flag-png" TargetMode="External"/><Relationship Id="rId31" Type="http://schemas.openxmlformats.org/officeDocument/2006/relationships/image" Target="../media/image33.svg"/><Relationship Id="rId44" Type="http://schemas.openxmlformats.org/officeDocument/2006/relationships/image" Target="../media/image76.png"/><Relationship Id="rId52" Type="http://schemas.openxmlformats.org/officeDocument/2006/relationships/image" Target="../media/image21.png"/><Relationship Id="rId60" Type="http://schemas.microsoft.com/office/2007/relationships/hdphoto" Target="../media/hdphoto5.wdp"/><Relationship Id="rId4" Type="http://schemas.openxmlformats.org/officeDocument/2006/relationships/slide" Target="slide18.xml"/><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19.png"/><Relationship Id="rId26" Type="http://schemas.openxmlformats.org/officeDocument/2006/relationships/image" Target="../media/image24.png"/><Relationship Id="rId39" Type="http://schemas.openxmlformats.org/officeDocument/2006/relationships/image" Target="../media/image10.png"/><Relationship Id="rId21" Type="http://schemas.microsoft.com/office/2007/relationships/hdphoto" Target="../media/hdphoto2.wdp"/><Relationship Id="rId34" Type="http://schemas.openxmlformats.org/officeDocument/2006/relationships/slide" Target="slide4.xml"/><Relationship Id="rId42" Type="http://schemas.openxmlformats.org/officeDocument/2006/relationships/image" Target="../media/image13.svg"/><Relationship Id="rId47" Type="http://schemas.openxmlformats.org/officeDocument/2006/relationships/image" Target="../media/image79.svg"/><Relationship Id="rId50" Type="http://schemas.openxmlformats.org/officeDocument/2006/relationships/slide" Target="slide15.xml"/><Relationship Id="rId55" Type="http://schemas.microsoft.com/office/2007/relationships/hdphoto" Target="../media/hdphoto7.wdp"/><Relationship Id="rId7" Type="http://schemas.openxmlformats.org/officeDocument/2006/relationships/image" Target="../media/image38.png"/><Relationship Id="rId2" Type="http://schemas.openxmlformats.org/officeDocument/2006/relationships/slideLayout" Target="../slideLayouts/slideLayout8.xml"/><Relationship Id="rId16" Type="http://schemas.openxmlformats.org/officeDocument/2006/relationships/image" Target="../media/image17.png"/><Relationship Id="rId29" Type="http://schemas.microsoft.com/office/2007/relationships/hdphoto" Target="../media/hdphoto5.wdp"/><Relationship Id="rId11" Type="http://schemas.openxmlformats.org/officeDocument/2006/relationships/slide" Target="slide8.xml"/><Relationship Id="rId24" Type="http://schemas.microsoft.com/office/2007/relationships/hdphoto" Target="../media/hdphoto3.wdp"/><Relationship Id="rId32" Type="http://schemas.openxmlformats.org/officeDocument/2006/relationships/image" Target="../media/image4.png"/><Relationship Id="rId37" Type="http://schemas.openxmlformats.org/officeDocument/2006/relationships/image" Target="../media/image8.png"/><Relationship Id="rId40" Type="http://schemas.openxmlformats.org/officeDocument/2006/relationships/image" Target="../media/image11.svg"/><Relationship Id="rId45" Type="http://schemas.openxmlformats.org/officeDocument/2006/relationships/slide" Target="slide5.xml"/><Relationship Id="rId53" Type="http://schemas.openxmlformats.org/officeDocument/2006/relationships/slide" Target="slide9.xml"/><Relationship Id="rId5" Type="http://schemas.openxmlformats.org/officeDocument/2006/relationships/image" Target="../media/image75.png"/><Relationship Id="rId10" Type="http://schemas.openxmlformats.org/officeDocument/2006/relationships/image" Target="../media/image35.png"/><Relationship Id="rId19" Type="http://schemas.microsoft.com/office/2007/relationships/hdphoto" Target="../media/hdphoto1.wdp"/><Relationship Id="rId31" Type="http://schemas.openxmlformats.org/officeDocument/2006/relationships/image" Target="../media/image37.png"/><Relationship Id="rId44" Type="http://schemas.openxmlformats.org/officeDocument/2006/relationships/image" Target="../media/image3.wmf"/><Relationship Id="rId52" Type="http://schemas.openxmlformats.org/officeDocument/2006/relationships/image" Target="../media/image30.svg"/><Relationship Id="rId4" Type="http://schemas.openxmlformats.org/officeDocument/2006/relationships/image" Target="../media/image31.png"/><Relationship Id="rId9" Type="http://schemas.openxmlformats.org/officeDocument/2006/relationships/image" Target="../media/image34.png"/><Relationship Id="rId14" Type="http://schemas.openxmlformats.org/officeDocument/2006/relationships/slide" Target="slide22.xml"/><Relationship Id="rId22" Type="http://schemas.openxmlformats.org/officeDocument/2006/relationships/image" Target="../media/image21.png"/><Relationship Id="rId27" Type="http://schemas.microsoft.com/office/2007/relationships/hdphoto" Target="../media/hdphoto4.wdp"/><Relationship Id="rId30" Type="http://schemas.openxmlformats.org/officeDocument/2006/relationships/image" Target="../media/image26.png"/><Relationship Id="rId35" Type="http://schemas.openxmlformats.org/officeDocument/2006/relationships/slide" Target="slide18.xml"/><Relationship Id="rId43" Type="http://schemas.openxmlformats.org/officeDocument/2006/relationships/oleObject" Target="../embeddings/oleObject1.bin"/><Relationship Id="rId48" Type="http://schemas.openxmlformats.org/officeDocument/2006/relationships/image" Target="../media/image27.png"/><Relationship Id="rId8" Type="http://schemas.openxmlformats.org/officeDocument/2006/relationships/image" Target="../media/image40.png"/><Relationship Id="rId51" Type="http://schemas.openxmlformats.org/officeDocument/2006/relationships/image" Target="../media/image29.png"/><Relationship Id="rId3" Type="http://schemas.openxmlformats.org/officeDocument/2006/relationships/notesSlide" Target="../notesSlides/notesSlide14.xml"/><Relationship Id="rId12" Type="http://schemas.openxmlformats.org/officeDocument/2006/relationships/image" Target="../media/image36.png"/><Relationship Id="rId17" Type="http://schemas.openxmlformats.org/officeDocument/2006/relationships/image" Target="../media/image18.png"/><Relationship Id="rId25" Type="http://schemas.openxmlformats.org/officeDocument/2006/relationships/image" Target="../media/image23.png"/><Relationship Id="rId33" Type="http://schemas.openxmlformats.org/officeDocument/2006/relationships/image" Target="../media/image5.svg"/><Relationship Id="rId38" Type="http://schemas.openxmlformats.org/officeDocument/2006/relationships/image" Target="../media/image9.svg"/><Relationship Id="rId46" Type="http://schemas.openxmlformats.org/officeDocument/2006/relationships/image" Target="../media/image78.png"/><Relationship Id="rId20" Type="http://schemas.openxmlformats.org/officeDocument/2006/relationships/image" Target="../media/image20.png"/><Relationship Id="rId41" Type="http://schemas.openxmlformats.org/officeDocument/2006/relationships/image" Target="../media/image12.png"/><Relationship Id="rId54" Type="http://schemas.openxmlformats.org/officeDocument/2006/relationships/image" Target="../media/image39.png"/><Relationship Id="rId1" Type="http://schemas.openxmlformats.org/officeDocument/2006/relationships/vmlDrawing" Target="../drawings/vmlDrawing14.vml"/><Relationship Id="rId6" Type="http://schemas.openxmlformats.org/officeDocument/2006/relationships/image" Target="../media/image33.svg"/><Relationship Id="rId15" Type="http://schemas.openxmlformats.org/officeDocument/2006/relationships/audio" Target="../media/audio1.wav"/><Relationship Id="rId23" Type="http://schemas.openxmlformats.org/officeDocument/2006/relationships/image" Target="../media/image22.png"/><Relationship Id="rId28" Type="http://schemas.openxmlformats.org/officeDocument/2006/relationships/image" Target="../media/image25.png"/><Relationship Id="rId36" Type="http://schemas.openxmlformats.org/officeDocument/2006/relationships/slide" Target="slide19.xml"/><Relationship Id="rId49" Type="http://schemas.openxmlformats.org/officeDocument/2006/relationships/image" Target="../media/image28.svg"/></Relationships>
</file>

<file path=ppt/slides/_rels/slide18.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19.png"/><Relationship Id="rId26" Type="http://schemas.openxmlformats.org/officeDocument/2006/relationships/image" Target="../media/image24.png"/><Relationship Id="rId39" Type="http://schemas.openxmlformats.org/officeDocument/2006/relationships/image" Target="../media/image10.png"/><Relationship Id="rId21" Type="http://schemas.microsoft.com/office/2007/relationships/hdphoto" Target="../media/hdphoto2.wdp"/><Relationship Id="rId34" Type="http://schemas.openxmlformats.org/officeDocument/2006/relationships/slide" Target="slide4.xml"/><Relationship Id="rId42" Type="http://schemas.openxmlformats.org/officeDocument/2006/relationships/image" Target="../media/image13.svg"/><Relationship Id="rId47" Type="http://schemas.openxmlformats.org/officeDocument/2006/relationships/image" Target="../media/image79.svg"/><Relationship Id="rId50" Type="http://schemas.openxmlformats.org/officeDocument/2006/relationships/image" Target="../media/image28.svg"/><Relationship Id="rId55" Type="http://schemas.microsoft.com/office/2007/relationships/hdphoto" Target="../media/hdphoto7.wdp"/><Relationship Id="rId7" Type="http://schemas.openxmlformats.org/officeDocument/2006/relationships/image" Target="../media/image38.png"/><Relationship Id="rId2" Type="http://schemas.openxmlformats.org/officeDocument/2006/relationships/slideLayout" Target="../slideLayouts/slideLayout8.xml"/><Relationship Id="rId16" Type="http://schemas.openxmlformats.org/officeDocument/2006/relationships/image" Target="../media/image17.png"/><Relationship Id="rId29" Type="http://schemas.microsoft.com/office/2007/relationships/hdphoto" Target="../media/hdphoto5.wdp"/><Relationship Id="rId11" Type="http://schemas.openxmlformats.org/officeDocument/2006/relationships/slide" Target="slide8.xml"/><Relationship Id="rId24" Type="http://schemas.microsoft.com/office/2007/relationships/hdphoto" Target="../media/hdphoto3.wdp"/><Relationship Id="rId32" Type="http://schemas.openxmlformats.org/officeDocument/2006/relationships/image" Target="../media/image4.png"/><Relationship Id="rId37" Type="http://schemas.openxmlformats.org/officeDocument/2006/relationships/image" Target="../media/image8.png"/><Relationship Id="rId40" Type="http://schemas.openxmlformats.org/officeDocument/2006/relationships/image" Target="../media/image11.svg"/><Relationship Id="rId45" Type="http://schemas.openxmlformats.org/officeDocument/2006/relationships/slide" Target="slide5.xml"/><Relationship Id="rId53" Type="http://schemas.openxmlformats.org/officeDocument/2006/relationships/image" Target="../media/image30.svg"/><Relationship Id="rId5" Type="http://schemas.openxmlformats.org/officeDocument/2006/relationships/image" Target="../media/image75.png"/><Relationship Id="rId10" Type="http://schemas.openxmlformats.org/officeDocument/2006/relationships/image" Target="../media/image35.png"/><Relationship Id="rId19" Type="http://schemas.microsoft.com/office/2007/relationships/hdphoto" Target="../media/hdphoto1.wdp"/><Relationship Id="rId31" Type="http://schemas.openxmlformats.org/officeDocument/2006/relationships/image" Target="../media/image37.png"/><Relationship Id="rId44" Type="http://schemas.openxmlformats.org/officeDocument/2006/relationships/image" Target="../media/image3.wmf"/><Relationship Id="rId52"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34.png"/><Relationship Id="rId14" Type="http://schemas.openxmlformats.org/officeDocument/2006/relationships/slide" Target="slide22.xml"/><Relationship Id="rId22" Type="http://schemas.openxmlformats.org/officeDocument/2006/relationships/image" Target="../media/image21.png"/><Relationship Id="rId27" Type="http://schemas.microsoft.com/office/2007/relationships/hdphoto" Target="../media/hdphoto4.wdp"/><Relationship Id="rId30" Type="http://schemas.openxmlformats.org/officeDocument/2006/relationships/image" Target="../media/image26.png"/><Relationship Id="rId35" Type="http://schemas.openxmlformats.org/officeDocument/2006/relationships/slide" Target="slide17.xml"/><Relationship Id="rId43" Type="http://schemas.openxmlformats.org/officeDocument/2006/relationships/oleObject" Target="../embeddings/oleObject1.bin"/><Relationship Id="rId48" Type="http://schemas.openxmlformats.org/officeDocument/2006/relationships/slide" Target="slide9.xml"/><Relationship Id="rId8" Type="http://schemas.openxmlformats.org/officeDocument/2006/relationships/image" Target="../media/image40.png"/><Relationship Id="rId51" Type="http://schemas.openxmlformats.org/officeDocument/2006/relationships/slide" Target="slide15.xml"/><Relationship Id="rId3" Type="http://schemas.openxmlformats.org/officeDocument/2006/relationships/notesSlide" Target="../notesSlides/notesSlide15.xml"/><Relationship Id="rId12" Type="http://schemas.openxmlformats.org/officeDocument/2006/relationships/image" Target="../media/image36.png"/><Relationship Id="rId17" Type="http://schemas.openxmlformats.org/officeDocument/2006/relationships/image" Target="../media/image18.png"/><Relationship Id="rId25" Type="http://schemas.openxmlformats.org/officeDocument/2006/relationships/image" Target="../media/image23.png"/><Relationship Id="rId33" Type="http://schemas.openxmlformats.org/officeDocument/2006/relationships/image" Target="../media/image5.svg"/><Relationship Id="rId38" Type="http://schemas.openxmlformats.org/officeDocument/2006/relationships/image" Target="../media/image9.svg"/><Relationship Id="rId46" Type="http://schemas.openxmlformats.org/officeDocument/2006/relationships/image" Target="../media/image78.png"/><Relationship Id="rId20" Type="http://schemas.openxmlformats.org/officeDocument/2006/relationships/image" Target="../media/image20.png"/><Relationship Id="rId41" Type="http://schemas.openxmlformats.org/officeDocument/2006/relationships/image" Target="../media/image12.png"/><Relationship Id="rId54" Type="http://schemas.openxmlformats.org/officeDocument/2006/relationships/image" Target="../media/image39.png"/><Relationship Id="rId1" Type="http://schemas.openxmlformats.org/officeDocument/2006/relationships/vmlDrawing" Target="../drawings/vmlDrawing15.vml"/><Relationship Id="rId6" Type="http://schemas.openxmlformats.org/officeDocument/2006/relationships/image" Target="../media/image33.svg"/><Relationship Id="rId15" Type="http://schemas.openxmlformats.org/officeDocument/2006/relationships/audio" Target="../media/audio1.wav"/><Relationship Id="rId23" Type="http://schemas.openxmlformats.org/officeDocument/2006/relationships/image" Target="../media/image22.png"/><Relationship Id="rId28" Type="http://schemas.openxmlformats.org/officeDocument/2006/relationships/image" Target="../media/image25.png"/><Relationship Id="rId36" Type="http://schemas.openxmlformats.org/officeDocument/2006/relationships/slide" Target="slide19.xml"/><Relationship Id="rId4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hyperlink" Target="http://www.pngall.com/france-flag-png" TargetMode="External"/><Relationship Id="rId18" Type="http://schemas.openxmlformats.org/officeDocument/2006/relationships/image" Target="../media/image86.svg"/><Relationship Id="rId26" Type="http://schemas.openxmlformats.org/officeDocument/2006/relationships/image" Target="../media/image91.png"/><Relationship Id="rId3" Type="http://schemas.openxmlformats.org/officeDocument/2006/relationships/image" Target="../media/image37.png"/><Relationship Id="rId21" Type="http://schemas.openxmlformats.org/officeDocument/2006/relationships/image" Target="../media/image9.svg"/><Relationship Id="rId7" Type="http://schemas.openxmlformats.org/officeDocument/2006/relationships/image" Target="../media/image80.png"/><Relationship Id="rId12" Type="http://schemas.openxmlformats.org/officeDocument/2006/relationships/image" Target="../media/image7.png"/><Relationship Id="rId17" Type="http://schemas.openxmlformats.org/officeDocument/2006/relationships/image" Target="../media/image85.png"/><Relationship Id="rId25" Type="http://schemas.openxmlformats.org/officeDocument/2006/relationships/image" Target="../media/image90.svg"/><Relationship Id="rId2" Type="http://schemas.openxmlformats.org/officeDocument/2006/relationships/notesSlide" Target="../notesSlides/notesSlide16.xml"/><Relationship Id="rId16" Type="http://schemas.openxmlformats.org/officeDocument/2006/relationships/audio" Target="../media/audio2.wav"/><Relationship Id="rId20" Type="http://schemas.openxmlformats.org/officeDocument/2006/relationships/image" Target="../media/image8.png"/><Relationship Id="rId29" Type="http://schemas.openxmlformats.org/officeDocument/2006/relationships/image" Target="../media/image94.svg"/><Relationship Id="rId1" Type="http://schemas.openxmlformats.org/officeDocument/2006/relationships/slideLayout" Target="../slideLayouts/slideLayout8.xml"/><Relationship Id="rId6" Type="http://schemas.openxmlformats.org/officeDocument/2006/relationships/slide" Target="slide4.xml"/><Relationship Id="rId11" Type="http://schemas.openxmlformats.org/officeDocument/2006/relationships/image" Target="../media/image6.png"/><Relationship Id="rId24" Type="http://schemas.openxmlformats.org/officeDocument/2006/relationships/image" Target="../media/image89.png"/><Relationship Id="rId5" Type="http://schemas.openxmlformats.org/officeDocument/2006/relationships/image" Target="../media/image5.svg"/><Relationship Id="rId15" Type="http://schemas.openxmlformats.org/officeDocument/2006/relationships/image" Target="../media/image84.svg"/><Relationship Id="rId23" Type="http://schemas.openxmlformats.org/officeDocument/2006/relationships/image" Target="../media/image88.svg"/><Relationship Id="rId28" Type="http://schemas.openxmlformats.org/officeDocument/2006/relationships/image" Target="../media/image93.png"/><Relationship Id="rId10" Type="http://schemas.openxmlformats.org/officeDocument/2006/relationships/image" Target="../media/image82.svg"/><Relationship Id="rId19" Type="http://schemas.openxmlformats.org/officeDocument/2006/relationships/slide" Target="slide19.xml"/><Relationship Id="rId4" Type="http://schemas.openxmlformats.org/officeDocument/2006/relationships/image" Target="../media/image4.png"/><Relationship Id="rId9" Type="http://schemas.openxmlformats.org/officeDocument/2006/relationships/image" Target="../media/image12.png"/><Relationship Id="rId14" Type="http://schemas.openxmlformats.org/officeDocument/2006/relationships/image" Target="../media/image83.png"/><Relationship Id="rId22" Type="http://schemas.openxmlformats.org/officeDocument/2006/relationships/image" Target="../media/image87.png"/><Relationship Id="rId27" Type="http://schemas.openxmlformats.org/officeDocument/2006/relationships/image" Target="../media/image92.svg"/></Relationships>
</file>

<file path=ppt/slides/_rels/slide2.xml.rels><?xml version="1.0" encoding="UTF-8" standalone="yes"?>
<Relationships xmlns="http://schemas.openxmlformats.org/package/2006/relationships"><Relationship Id="rId3" Type="http://schemas.openxmlformats.org/officeDocument/2006/relationships/hyperlink" Target="https://freesound.org/" TargetMode="External"/><Relationship Id="rId2" Type="http://schemas.openxmlformats.org/officeDocument/2006/relationships/hyperlink" Target="https://www.fotor.com/"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3" Type="http://schemas.openxmlformats.org/officeDocument/2006/relationships/image" Target="../media/image9.svg"/><Relationship Id="rId18" Type="http://schemas.openxmlformats.org/officeDocument/2006/relationships/image" Target="../media/image14.png"/><Relationship Id="rId26" Type="http://schemas.microsoft.com/office/2007/relationships/hdphoto" Target="../media/hdphoto2.wdp"/><Relationship Id="rId39" Type="http://schemas.openxmlformats.org/officeDocument/2006/relationships/image" Target="../media/image28.svg"/><Relationship Id="rId21" Type="http://schemas.openxmlformats.org/officeDocument/2006/relationships/image" Target="../media/image17.png"/><Relationship Id="rId34" Type="http://schemas.openxmlformats.org/officeDocument/2006/relationships/image" Target="../media/image25.png"/><Relationship Id="rId42" Type="http://schemas.openxmlformats.org/officeDocument/2006/relationships/image" Target="../media/image30.svg"/><Relationship Id="rId47" Type="http://schemas.openxmlformats.org/officeDocument/2006/relationships/image" Target="../media/image40.png"/><Relationship Id="rId50" Type="http://schemas.openxmlformats.org/officeDocument/2006/relationships/slide" Target="slide8.xml"/><Relationship Id="rId55" Type="http://schemas.openxmlformats.org/officeDocument/2006/relationships/image" Target="../media/image37.png"/><Relationship Id="rId7" Type="http://schemas.openxmlformats.org/officeDocument/2006/relationships/slide" Target="slide4.xml"/><Relationship Id="rId2" Type="http://schemas.openxmlformats.org/officeDocument/2006/relationships/slideLayout" Target="../slideLayouts/slideLayout8.xml"/><Relationship Id="rId16" Type="http://schemas.openxmlformats.org/officeDocument/2006/relationships/image" Target="../media/image12.png"/><Relationship Id="rId29" Type="http://schemas.openxmlformats.org/officeDocument/2006/relationships/image" Target="../media/image22.png"/><Relationship Id="rId11" Type="http://schemas.openxmlformats.org/officeDocument/2006/relationships/slide" Target="slide19.xml"/><Relationship Id="rId24" Type="http://schemas.microsoft.com/office/2007/relationships/hdphoto" Target="../media/hdphoto1.wdp"/><Relationship Id="rId32" Type="http://schemas.openxmlformats.org/officeDocument/2006/relationships/image" Target="../media/image24.png"/><Relationship Id="rId37" Type="http://schemas.openxmlformats.org/officeDocument/2006/relationships/slide" Target="slide14.xml"/><Relationship Id="rId40" Type="http://schemas.openxmlformats.org/officeDocument/2006/relationships/slide" Target="slide15.xml"/><Relationship Id="rId45" Type="http://schemas.openxmlformats.org/officeDocument/2006/relationships/image" Target="../media/image33.svg"/><Relationship Id="rId53" Type="http://schemas.openxmlformats.org/officeDocument/2006/relationships/slide" Target="slide22.xml"/><Relationship Id="rId58" Type="http://schemas.openxmlformats.org/officeDocument/2006/relationships/oleObject" Target="../embeddings/oleObject1.bin"/><Relationship Id="rId5" Type="http://schemas.openxmlformats.org/officeDocument/2006/relationships/image" Target="../media/image4.png"/><Relationship Id="rId61" Type="http://schemas.openxmlformats.org/officeDocument/2006/relationships/image" Target="../media/image39.png"/><Relationship Id="rId19" Type="http://schemas.openxmlformats.org/officeDocument/2006/relationships/image" Target="../media/image1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1.png"/><Relationship Id="rId30" Type="http://schemas.microsoft.com/office/2007/relationships/hdphoto" Target="../media/hdphoto3.wdp"/><Relationship Id="rId35" Type="http://schemas.microsoft.com/office/2007/relationships/hdphoto" Target="../media/hdphoto5.wdp"/><Relationship Id="rId43" Type="http://schemas.openxmlformats.org/officeDocument/2006/relationships/image" Target="../media/image31.png"/><Relationship Id="rId48" Type="http://schemas.openxmlformats.org/officeDocument/2006/relationships/image" Target="../media/image34.png"/><Relationship Id="rId56" Type="http://schemas.openxmlformats.org/officeDocument/2006/relationships/image" Target="../media/image95.png"/><Relationship Id="rId8" Type="http://schemas.openxmlformats.org/officeDocument/2006/relationships/slide" Target="slide21.xml"/><Relationship Id="rId51" Type="http://schemas.openxmlformats.org/officeDocument/2006/relationships/image" Target="../media/image36.png"/><Relationship Id="rId3" Type="http://schemas.openxmlformats.org/officeDocument/2006/relationships/notesSlide" Target="../notesSlides/notesSlide17.xml"/><Relationship Id="rId12" Type="http://schemas.openxmlformats.org/officeDocument/2006/relationships/image" Target="../media/image8.png"/><Relationship Id="rId17" Type="http://schemas.openxmlformats.org/officeDocument/2006/relationships/image" Target="../media/image13.svg"/><Relationship Id="rId25" Type="http://schemas.openxmlformats.org/officeDocument/2006/relationships/image" Target="../media/image20.png"/><Relationship Id="rId33" Type="http://schemas.microsoft.com/office/2007/relationships/hdphoto" Target="../media/hdphoto4.wdp"/><Relationship Id="rId38" Type="http://schemas.openxmlformats.org/officeDocument/2006/relationships/image" Target="../media/image27.png"/><Relationship Id="rId46" Type="http://schemas.openxmlformats.org/officeDocument/2006/relationships/image" Target="../media/image38.png"/><Relationship Id="rId59" Type="http://schemas.openxmlformats.org/officeDocument/2006/relationships/image" Target="../media/image3.wmf"/><Relationship Id="rId20" Type="http://schemas.openxmlformats.org/officeDocument/2006/relationships/image" Target="../media/image16.svg"/><Relationship Id="rId41" Type="http://schemas.openxmlformats.org/officeDocument/2006/relationships/image" Target="../media/image29.png"/><Relationship Id="rId54" Type="http://schemas.openxmlformats.org/officeDocument/2006/relationships/audio" Target="../media/audio1.wav"/><Relationship Id="rId62" Type="http://schemas.microsoft.com/office/2007/relationships/hdphoto" Target="../media/hdphoto7.wdp"/><Relationship Id="rId1" Type="http://schemas.openxmlformats.org/officeDocument/2006/relationships/vmlDrawing" Target="../drawings/vmlDrawing16.vml"/><Relationship Id="rId6" Type="http://schemas.openxmlformats.org/officeDocument/2006/relationships/image" Target="../media/image5.svg"/><Relationship Id="rId15" Type="http://schemas.openxmlformats.org/officeDocument/2006/relationships/image" Target="../media/image11.svg"/><Relationship Id="rId23" Type="http://schemas.openxmlformats.org/officeDocument/2006/relationships/image" Target="../media/image19.png"/><Relationship Id="rId28" Type="http://schemas.openxmlformats.org/officeDocument/2006/relationships/slide" Target="slide12.xml"/><Relationship Id="rId36" Type="http://schemas.openxmlformats.org/officeDocument/2006/relationships/image" Target="../media/image26.png"/><Relationship Id="rId49" Type="http://schemas.openxmlformats.org/officeDocument/2006/relationships/image" Target="../media/image35.png"/><Relationship Id="rId57" Type="http://schemas.microsoft.com/office/2007/relationships/hdphoto" Target="../media/hdphoto10.wdp"/><Relationship Id="rId10" Type="http://schemas.openxmlformats.org/officeDocument/2006/relationships/hyperlink" Target="http://www.pngall.com/france-flag-png" TargetMode="External"/><Relationship Id="rId31" Type="http://schemas.openxmlformats.org/officeDocument/2006/relationships/image" Target="../media/image23.png"/><Relationship Id="rId44" Type="http://schemas.openxmlformats.org/officeDocument/2006/relationships/image" Target="../media/image32.png"/><Relationship Id="rId52" Type="http://schemas.microsoft.com/office/2007/relationships/hdphoto" Target="../media/hdphoto6.wdp"/><Relationship Id="rId60" Type="http://schemas.openxmlformats.org/officeDocument/2006/relationships/slide" Target="slide5.xml"/><Relationship Id="rId4" Type="http://schemas.openxmlformats.org/officeDocument/2006/relationships/slide" Target="slide17.xml"/><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13" Type="http://schemas.openxmlformats.org/officeDocument/2006/relationships/image" Target="../media/image11.svg"/><Relationship Id="rId18" Type="http://schemas.openxmlformats.org/officeDocument/2006/relationships/image" Target="../media/image16.svg"/><Relationship Id="rId26" Type="http://schemas.openxmlformats.org/officeDocument/2006/relationships/slide" Target="slide12.xml"/><Relationship Id="rId39" Type="http://schemas.openxmlformats.org/officeDocument/2006/relationships/image" Target="../media/image29.png"/><Relationship Id="rId21" Type="http://schemas.openxmlformats.org/officeDocument/2006/relationships/image" Target="../media/image19.png"/><Relationship Id="rId34" Type="http://schemas.openxmlformats.org/officeDocument/2006/relationships/image" Target="../media/image26.png"/><Relationship Id="rId42" Type="http://schemas.openxmlformats.org/officeDocument/2006/relationships/image" Target="../media/image32.png"/><Relationship Id="rId47" Type="http://schemas.openxmlformats.org/officeDocument/2006/relationships/image" Target="../media/image35.png"/><Relationship Id="rId50" Type="http://schemas.microsoft.com/office/2007/relationships/hdphoto" Target="../media/hdphoto6.wdp"/><Relationship Id="rId55" Type="http://schemas.openxmlformats.org/officeDocument/2006/relationships/image" Target="../media/image3.wmf"/><Relationship Id="rId7" Type="http://schemas.openxmlformats.org/officeDocument/2006/relationships/slide" Target="slide4.xml"/><Relationship Id="rId2" Type="http://schemas.openxmlformats.org/officeDocument/2006/relationships/slideLayout" Target="../slideLayouts/slideLayout8.xml"/><Relationship Id="rId16" Type="http://schemas.openxmlformats.org/officeDocument/2006/relationships/image" Target="../media/image14.png"/><Relationship Id="rId29" Type="http://schemas.openxmlformats.org/officeDocument/2006/relationships/image" Target="../media/image23.png"/><Relationship Id="rId11" Type="http://schemas.openxmlformats.org/officeDocument/2006/relationships/image" Target="../media/image9.svg"/><Relationship Id="rId24" Type="http://schemas.microsoft.com/office/2007/relationships/hdphoto" Target="../media/hdphoto2.wdp"/><Relationship Id="rId32" Type="http://schemas.openxmlformats.org/officeDocument/2006/relationships/image" Target="../media/image25.png"/><Relationship Id="rId37" Type="http://schemas.openxmlformats.org/officeDocument/2006/relationships/image" Target="../media/image28.svg"/><Relationship Id="rId40" Type="http://schemas.openxmlformats.org/officeDocument/2006/relationships/image" Target="../media/image30.svg"/><Relationship Id="rId45" Type="http://schemas.openxmlformats.org/officeDocument/2006/relationships/image" Target="../media/image40.png"/><Relationship Id="rId53" Type="http://schemas.openxmlformats.org/officeDocument/2006/relationships/image" Target="../media/image37.png"/><Relationship Id="rId58" Type="http://schemas.microsoft.com/office/2007/relationships/hdphoto" Target="../media/hdphoto10.wdp"/><Relationship Id="rId5" Type="http://schemas.openxmlformats.org/officeDocument/2006/relationships/image" Target="../media/image4.png"/><Relationship Id="rId61" Type="http://schemas.openxmlformats.org/officeDocument/2006/relationships/image" Target="../media/image39.png"/><Relationship Id="rId19" Type="http://schemas.openxmlformats.org/officeDocument/2006/relationships/image" Target="../media/image17.png"/><Relationship Id="rId14" Type="http://schemas.openxmlformats.org/officeDocument/2006/relationships/image" Target="../media/image12.png"/><Relationship Id="rId22" Type="http://schemas.microsoft.com/office/2007/relationships/hdphoto" Target="../media/hdphoto1.wdp"/><Relationship Id="rId27" Type="http://schemas.openxmlformats.org/officeDocument/2006/relationships/image" Target="../media/image22.png"/><Relationship Id="rId30" Type="http://schemas.openxmlformats.org/officeDocument/2006/relationships/image" Target="../media/image24.png"/><Relationship Id="rId35" Type="http://schemas.openxmlformats.org/officeDocument/2006/relationships/slide" Target="slide14.xml"/><Relationship Id="rId43" Type="http://schemas.openxmlformats.org/officeDocument/2006/relationships/image" Target="../media/image33.svg"/><Relationship Id="rId48" Type="http://schemas.openxmlformats.org/officeDocument/2006/relationships/slide" Target="slide8.xml"/><Relationship Id="rId56" Type="http://schemas.openxmlformats.org/officeDocument/2006/relationships/slide" Target="slide5.xml"/><Relationship Id="rId8" Type="http://schemas.openxmlformats.org/officeDocument/2006/relationships/slide" Target="slide20.xml"/><Relationship Id="rId51" Type="http://schemas.openxmlformats.org/officeDocument/2006/relationships/slide" Target="slide22.xml"/><Relationship Id="rId3" Type="http://schemas.openxmlformats.org/officeDocument/2006/relationships/notesSlide" Target="../notesSlides/notesSlide18.xml"/><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1.png"/><Relationship Id="rId33" Type="http://schemas.microsoft.com/office/2007/relationships/hdphoto" Target="../media/hdphoto5.wdp"/><Relationship Id="rId38" Type="http://schemas.openxmlformats.org/officeDocument/2006/relationships/slide" Target="slide15.xml"/><Relationship Id="rId46" Type="http://schemas.openxmlformats.org/officeDocument/2006/relationships/image" Target="../media/image34.png"/><Relationship Id="rId59" Type="http://schemas.openxmlformats.org/officeDocument/2006/relationships/image" Target="../media/image7.png"/><Relationship Id="rId20" Type="http://schemas.openxmlformats.org/officeDocument/2006/relationships/image" Target="../media/image18.png"/><Relationship Id="rId41" Type="http://schemas.openxmlformats.org/officeDocument/2006/relationships/image" Target="../media/image31.png"/><Relationship Id="rId54" Type="http://schemas.openxmlformats.org/officeDocument/2006/relationships/oleObject" Target="../embeddings/oleObject1.bin"/><Relationship Id="rId62" Type="http://schemas.microsoft.com/office/2007/relationships/hdphoto" Target="../media/hdphoto7.wdp"/><Relationship Id="rId1" Type="http://schemas.openxmlformats.org/officeDocument/2006/relationships/vmlDrawing" Target="../drawings/vmlDrawing17.vml"/><Relationship Id="rId6" Type="http://schemas.openxmlformats.org/officeDocument/2006/relationships/image" Target="../media/image5.svg"/><Relationship Id="rId15" Type="http://schemas.openxmlformats.org/officeDocument/2006/relationships/image" Target="../media/image13.svg"/><Relationship Id="rId23" Type="http://schemas.openxmlformats.org/officeDocument/2006/relationships/image" Target="../media/image20.png"/><Relationship Id="rId28" Type="http://schemas.microsoft.com/office/2007/relationships/hdphoto" Target="../media/hdphoto3.wdp"/><Relationship Id="rId36" Type="http://schemas.openxmlformats.org/officeDocument/2006/relationships/image" Target="../media/image27.png"/><Relationship Id="rId49" Type="http://schemas.openxmlformats.org/officeDocument/2006/relationships/image" Target="../media/image36.png"/><Relationship Id="rId57" Type="http://schemas.openxmlformats.org/officeDocument/2006/relationships/image" Target="../media/image95.png"/><Relationship Id="rId10" Type="http://schemas.openxmlformats.org/officeDocument/2006/relationships/image" Target="../media/image8.png"/><Relationship Id="rId31" Type="http://schemas.microsoft.com/office/2007/relationships/hdphoto" Target="../media/hdphoto4.wdp"/><Relationship Id="rId44" Type="http://schemas.openxmlformats.org/officeDocument/2006/relationships/image" Target="../media/image38.png"/><Relationship Id="rId52" Type="http://schemas.openxmlformats.org/officeDocument/2006/relationships/audio" Target="../media/audio1.wav"/><Relationship Id="rId60" Type="http://schemas.openxmlformats.org/officeDocument/2006/relationships/hyperlink" Target="http://www.pngall.com/france-flag-png" TargetMode="External"/><Relationship Id="rId4" Type="http://schemas.openxmlformats.org/officeDocument/2006/relationships/slide" Target="slide17.xml"/><Relationship Id="rId9" Type="http://schemas.openxmlformats.org/officeDocument/2006/relationships/slide" Target="slide19.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24.xml"/><Relationship Id="rId18" Type="http://schemas.openxmlformats.org/officeDocument/2006/relationships/image" Target="../media/image98.png"/><Relationship Id="rId3" Type="http://schemas.openxmlformats.org/officeDocument/2006/relationships/image" Target="../media/image37.png"/><Relationship Id="rId21" Type="http://schemas.openxmlformats.org/officeDocument/2006/relationships/slide" Target="slide4.xml"/><Relationship Id="rId7" Type="http://schemas.openxmlformats.org/officeDocument/2006/relationships/image" Target="../media/image81.svg"/><Relationship Id="rId12" Type="http://schemas.openxmlformats.org/officeDocument/2006/relationships/hyperlink" Target="http://www.pngall.com/france-flag-png" TargetMode="External"/><Relationship Id="rId17" Type="http://schemas.openxmlformats.org/officeDocument/2006/relationships/slide" Target="slide23.xml"/><Relationship Id="rId2" Type="http://schemas.openxmlformats.org/officeDocument/2006/relationships/notesSlide" Target="../notesSlides/notesSlide19.xml"/><Relationship Id="rId16" Type="http://schemas.openxmlformats.org/officeDocument/2006/relationships/image" Target="../media/image97.svg"/><Relationship Id="rId20" Type="http://schemas.openxmlformats.org/officeDocument/2006/relationships/slide" Target="slide22.xml"/><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7.png"/><Relationship Id="rId24" Type="http://schemas.openxmlformats.org/officeDocument/2006/relationships/image" Target="../media/image9.svg"/><Relationship Id="rId5" Type="http://schemas.openxmlformats.org/officeDocument/2006/relationships/image" Target="../media/image5.svg"/><Relationship Id="rId15" Type="http://schemas.openxmlformats.org/officeDocument/2006/relationships/image" Target="../media/image96.png"/><Relationship Id="rId23" Type="http://schemas.openxmlformats.org/officeDocument/2006/relationships/image" Target="../media/image8.png"/><Relationship Id="rId10" Type="http://schemas.openxmlformats.org/officeDocument/2006/relationships/image" Target="../media/image6.png"/><Relationship Id="rId19" Type="http://schemas.openxmlformats.org/officeDocument/2006/relationships/image" Target="../media/image99.svg"/><Relationship Id="rId4" Type="http://schemas.openxmlformats.org/officeDocument/2006/relationships/image" Target="../media/image4.png"/><Relationship Id="rId9" Type="http://schemas.openxmlformats.org/officeDocument/2006/relationships/image" Target="../media/image82.svg"/><Relationship Id="rId14" Type="http://schemas.openxmlformats.org/officeDocument/2006/relationships/audio" Target="../media/audio1.wav"/><Relationship Id="rId22" Type="http://schemas.openxmlformats.org/officeDocument/2006/relationships/slide" Target="slide19.xml"/></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22.xml"/><Relationship Id="rId18" Type="http://schemas.openxmlformats.org/officeDocument/2006/relationships/image" Target="../media/image103.svg"/><Relationship Id="rId26" Type="http://schemas.openxmlformats.org/officeDocument/2006/relationships/slide" Target="slide27.xml"/><Relationship Id="rId3" Type="http://schemas.openxmlformats.org/officeDocument/2006/relationships/image" Target="../media/image37.png"/><Relationship Id="rId21" Type="http://schemas.openxmlformats.org/officeDocument/2006/relationships/image" Target="../media/image104.png"/><Relationship Id="rId7" Type="http://schemas.openxmlformats.org/officeDocument/2006/relationships/image" Target="../media/image81.svg"/><Relationship Id="rId12" Type="http://schemas.openxmlformats.org/officeDocument/2006/relationships/hyperlink" Target="http://www.pngall.com/france-flag-png" TargetMode="External"/><Relationship Id="rId17" Type="http://schemas.openxmlformats.org/officeDocument/2006/relationships/image" Target="../media/image102.png"/><Relationship Id="rId25" Type="http://schemas.openxmlformats.org/officeDocument/2006/relationships/image" Target="../media/image107.svg"/><Relationship Id="rId2" Type="http://schemas.openxmlformats.org/officeDocument/2006/relationships/notesSlide" Target="../notesSlides/notesSlide20.xml"/><Relationship Id="rId16" Type="http://schemas.openxmlformats.org/officeDocument/2006/relationships/image" Target="../media/image101.svg"/><Relationship Id="rId20" Type="http://schemas.openxmlformats.org/officeDocument/2006/relationships/audio" Target="../media/audio1.wav"/><Relationship Id="rId29" Type="http://schemas.openxmlformats.org/officeDocument/2006/relationships/image" Target="../media/image9.svg"/><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7.png"/><Relationship Id="rId24" Type="http://schemas.openxmlformats.org/officeDocument/2006/relationships/image" Target="../media/image106.png"/><Relationship Id="rId5" Type="http://schemas.openxmlformats.org/officeDocument/2006/relationships/image" Target="../media/image5.svg"/><Relationship Id="rId15" Type="http://schemas.openxmlformats.org/officeDocument/2006/relationships/image" Target="../media/image100.png"/><Relationship Id="rId23" Type="http://schemas.openxmlformats.org/officeDocument/2006/relationships/slide" Target="slide4.xml"/><Relationship Id="rId28" Type="http://schemas.openxmlformats.org/officeDocument/2006/relationships/image" Target="../media/image8.png"/><Relationship Id="rId10" Type="http://schemas.openxmlformats.org/officeDocument/2006/relationships/image" Target="../media/image6.png"/><Relationship Id="rId19" Type="http://schemas.openxmlformats.org/officeDocument/2006/relationships/slide" Target="slide24.xml"/><Relationship Id="rId4" Type="http://schemas.openxmlformats.org/officeDocument/2006/relationships/image" Target="../media/image4.png"/><Relationship Id="rId9" Type="http://schemas.openxmlformats.org/officeDocument/2006/relationships/image" Target="../media/image82.svg"/><Relationship Id="rId14" Type="http://schemas.openxmlformats.org/officeDocument/2006/relationships/slide" Target="slide23.xml"/><Relationship Id="rId22" Type="http://schemas.openxmlformats.org/officeDocument/2006/relationships/image" Target="../media/image105.svg"/><Relationship Id="rId27" Type="http://schemas.openxmlformats.org/officeDocument/2006/relationships/slide" Target="slide19.xml"/></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22.xml"/><Relationship Id="rId18" Type="http://schemas.openxmlformats.org/officeDocument/2006/relationships/slide" Target="slide4.xml"/><Relationship Id="rId3" Type="http://schemas.openxmlformats.org/officeDocument/2006/relationships/image" Target="../media/image37.png"/><Relationship Id="rId21" Type="http://schemas.openxmlformats.org/officeDocument/2006/relationships/image" Target="../media/image8.png"/><Relationship Id="rId7" Type="http://schemas.openxmlformats.org/officeDocument/2006/relationships/image" Target="../media/image81.svg"/><Relationship Id="rId12" Type="http://schemas.openxmlformats.org/officeDocument/2006/relationships/hyperlink" Target="http://www.pngall.com/france-flag-png" TargetMode="External"/><Relationship Id="rId17" Type="http://schemas.openxmlformats.org/officeDocument/2006/relationships/image" Target="../media/image105.svg"/><Relationship Id="rId2" Type="http://schemas.openxmlformats.org/officeDocument/2006/relationships/notesSlide" Target="../notesSlides/notesSlide21.xml"/><Relationship Id="rId16" Type="http://schemas.openxmlformats.org/officeDocument/2006/relationships/image" Target="../media/image104.png"/><Relationship Id="rId20" Type="http://schemas.openxmlformats.org/officeDocument/2006/relationships/slide" Target="slide19.xml"/><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7.png"/><Relationship Id="rId5" Type="http://schemas.openxmlformats.org/officeDocument/2006/relationships/image" Target="../media/image5.svg"/><Relationship Id="rId15" Type="http://schemas.openxmlformats.org/officeDocument/2006/relationships/audio" Target="../media/audio1.wav"/><Relationship Id="rId10" Type="http://schemas.openxmlformats.org/officeDocument/2006/relationships/image" Target="../media/image6.png"/><Relationship Id="rId19" Type="http://schemas.openxmlformats.org/officeDocument/2006/relationships/slide" Target="slide25.xml"/><Relationship Id="rId4" Type="http://schemas.openxmlformats.org/officeDocument/2006/relationships/image" Target="../media/image4.png"/><Relationship Id="rId9" Type="http://schemas.openxmlformats.org/officeDocument/2006/relationships/image" Target="../media/image82.svg"/><Relationship Id="rId14" Type="http://schemas.openxmlformats.org/officeDocument/2006/relationships/slide" Target="slide23.xml"/><Relationship Id="rId22" Type="http://schemas.openxmlformats.org/officeDocument/2006/relationships/image" Target="../media/image9.svg"/></Relationships>
</file>

<file path=ppt/slides/_rels/slide2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1.png"/><Relationship Id="rId26" Type="http://schemas.openxmlformats.org/officeDocument/2006/relationships/image" Target="../media/image26.png"/><Relationship Id="rId39" Type="http://schemas.openxmlformats.org/officeDocument/2006/relationships/image" Target="../media/image10.png"/><Relationship Id="rId21" Type="http://schemas.openxmlformats.org/officeDocument/2006/relationships/image" Target="../media/image22.png"/><Relationship Id="rId34" Type="http://schemas.openxmlformats.org/officeDocument/2006/relationships/image" Target="../media/image112.png"/><Relationship Id="rId42" Type="http://schemas.openxmlformats.org/officeDocument/2006/relationships/image" Target="../media/image13.svg"/><Relationship Id="rId47" Type="http://schemas.openxmlformats.org/officeDocument/2006/relationships/slide" Target="slide30.xml"/><Relationship Id="rId7" Type="http://schemas.openxmlformats.org/officeDocument/2006/relationships/slide" Target="slide23.xml"/><Relationship Id="rId2" Type="http://schemas.openxmlformats.org/officeDocument/2006/relationships/notesSlide" Target="../notesSlides/notesSlide22.xml"/><Relationship Id="rId16" Type="http://schemas.openxmlformats.org/officeDocument/2006/relationships/image" Target="../media/image20.png"/><Relationship Id="rId29"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slide" Target="slide22.xml"/><Relationship Id="rId11" Type="http://schemas.openxmlformats.org/officeDocument/2006/relationships/hyperlink" Target="http://www.pngall.com/france-flag-png" TargetMode="External"/><Relationship Id="rId24" Type="http://schemas.openxmlformats.org/officeDocument/2006/relationships/image" Target="../media/image24.png"/><Relationship Id="rId32" Type="http://schemas.openxmlformats.org/officeDocument/2006/relationships/image" Target="../media/image111.svg"/><Relationship Id="rId37" Type="http://schemas.openxmlformats.org/officeDocument/2006/relationships/image" Target="../media/image8.png"/><Relationship Id="rId40" Type="http://schemas.openxmlformats.org/officeDocument/2006/relationships/image" Target="../media/image11.svg"/><Relationship Id="rId45" Type="http://schemas.openxmlformats.org/officeDocument/2006/relationships/image" Target="../media/image115.png"/><Relationship Id="rId5" Type="http://schemas.openxmlformats.org/officeDocument/2006/relationships/image" Target="../media/image5.svg"/><Relationship Id="rId15" Type="http://schemas.microsoft.com/office/2007/relationships/hdphoto" Target="../media/hdphoto1.wdp"/><Relationship Id="rId23" Type="http://schemas.openxmlformats.org/officeDocument/2006/relationships/image" Target="../media/image23.png"/><Relationship Id="rId28" Type="http://schemas.openxmlformats.org/officeDocument/2006/relationships/audio" Target="../media/audio1.wav"/><Relationship Id="rId36" Type="http://schemas.openxmlformats.org/officeDocument/2006/relationships/slide" Target="slide19.xml"/><Relationship Id="rId10" Type="http://schemas.openxmlformats.org/officeDocument/2006/relationships/image" Target="../media/image7.png"/><Relationship Id="rId19" Type="http://schemas.openxmlformats.org/officeDocument/2006/relationships/image" Target="../media/image25.png"/><Relationship Id="rId31" Type="http://schemas.openxmlformats.org/officeDocument/2006/relationships/image" Target="../media/image110.png"/><Relationship Id="rId44" Type="http://schemas.openxmlformats.org/officeDocument/2006/relationships/image" Target="../media/image114.sv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image" Target="../media/image19.png"/><Relationship Id="rId22" Type="http://schemas.microsoft.com/office/2007/relationships/hdphoto" Target="../media/hdphoto3.wdp"/><Relationship Id="rId27" Type="http://schemas.openxmlformats.org/officeDocument/2006/relationships/slide" Target="slide27.xml"/><Relationship Id="rId30" Type="http://schemas.openxmlformats.org/officeDocument/2006/relationships/image" Target="../media/image109.svg"/><Relationship Id="rId35" Type="http://schemas.openxmlformats.org/officeDocument/2006/relationships/slide" Target="slide26.xml"/><Relationship Id="rId43" Type="http://schemas.openxmlformats.org/officeDocument/2006/relationships/image" Target="../media/image113.png"/><Relationship Id="rId48" Type="http://schemas.openxmlformats.org/officeDocument/2006/relationships/audio" Target="../media/audio3.wav"/><Relationship Id="rId8" Type="http://schemas.openxmlformats.org/officeDocument/2006/relationships/slide" Target="slide24.xml"/><Relationship Id="rId3" Type="http://schemas.openxmlformats.org/officeDocument/2006/relationships/image" Target="../media/image37.png"/><Relationship Id="rId12" Type="http://schemas.openxmlformats.org/officeDocument/2006/relationships/image" Target="../media/image17.png"/><Relationship Id="rId17" Type="http://schemas.microsoft.com/office/2007/relationships/hdphoto" Target="../media/hdphoto2.wdp"/><Relationship Id="rId25" Type="http://schemas.microsoft.com/office/2007/relationships/hdphoto" Target="../media/hdphoto4.wdp"/><Relationship Id="rId33" Type="http://schemas.openxmlformats.org/officeDocument/2006/relationships/slide" Target="slide29.xml"/><Relationship Id="rId38" Type="http://schemas.openxmlformats.org/officeDocument/2006/relationships/image" Target="../media/image9.svg"/><Relationship Id="rId46" Type="http://schemas.openxmlformats.org/officeDocument/2006/relationships/image" Target="../media/image116.svg"/><Relationship Id="rId20" Type="http://schemas.microsoft.com/office/2007/relationships/hdphoto" Target="../media/hdphoto5.wdp"/><Relationship Id="rId41" Type="http://schemas.openxmlformats.org/officeDocument/2006/relationships/image" Target="../media/image12.png"/></Relationships>
</file>

<file path=ppt/slides/_rels/slide2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1.png"/><Relationship Id="rId26" Type="http://schemas.openxmlformats.org/officeDocument/2006/relationships/image" Target="../media/image26.png"/><Relationship Id="rId39" Type="http://schemas.openxmlformats.org/officeDocument/2006/relationships/image" Target="../media/image114.svg"/><Relationship Id="rId21" Type="http://schemas.openxmlformats.org/officeDocument/2006/relationships/image" Target="../media/image23.png"/><Relationship Id="rId34" Type="http://schemas.openxmlformats.org/officeDocument/2006/relationships/image" Target="../media/image112.png"/><Relationship Id="rId42" Type="http://schemas.openxmlformats.org/officeDocument/2006/relationships/image" Target="../media/image117.png"/><Relationship Id="rId7" Type="http://schemas.openxmlformats.org/officeDocument/2006/relationships/slide" Target="slide23.xml"/><Relationship Id="rId2" Type="http://schemas.openxmlformats.org/officeDocument/2006/relationships/notesSlide" Target="../notesSlides/notesSlide23.xml"/><Relationship Id="rId16" Type="http://schemas.openxmlformats.org/officeDocument/2006/relationships/image" Target="../media/image20.png"/><Relationship Id="rId20" Type="http://schemas.microsoft.com/office/2007/relationships/hdphoto" Target="../media/hdphoto3.wdp"/><Relationship Id="rId29" Type="http://schemas.openxmlformats.org/officeDocument/2006/relationships/image" Target="../media/image108.png"/><Relationship Id="rId41" Type="http://schemas.openxmlformats.org/officeDocument/2006/relationships/image" Target="../media/image116.svg"/><Relationship Id="rId1" Type="http://schemas.openxmlformats.org/officeDocument/2006/relationships/slideLayout" Target="../slideLayouts/slideLayout8.xml"/><Relationship Id="rId6" Type="http://schemas.openxmlformats.org/officeDocument/2006/relationships/slide" Target="slide22.xml"/><Relationship Id="rId11" Type="http://schemas.openxmlformats.org/officeDocument/2006/relationships/hyperlink" Target="http://www.pngall.com/france-flag-png" TargetMode="External"/><Relationship Id="rId24" Type="http://schemas.openxmlformats.org/officeDocument/2006/relationships/image" Target="../media/image25.png"/><Relationship Id="rId32" Type="http://schemas.openxmlformats.org/officeDocument/2006/relationships/image" Target="../media/image111.svg"/><Relationship Id="rId37" Type="http://schemas.openxmlformats.org/officeDocument/2006/relationships/image" Target="../media/image9.svg"/><Relationship Id="rId40" Type="http://schemas.openxmlformats.org/officeDocument/2006/relationships/image" Target="../media/image115.png"/><Relationship Id="rId5" Type="http://schemas.openxmlformats.org/officeDocument/2006/relationships/image" Target="../media/image5.svg"/><Relationship Id="rId15" Type="http://schemas.microsoft.com/office/2007/relationships/hdphoto" Target="../media/hdphoto1.wdp"/><Relationship Id="rId23" Type="http://schemas.microsoft.com/office/2007/relationships/hdphoto" Target="../media/hdphoto4.wdp"/><Relationship Id="rId28" Type="http://schemas.openxmlformats.org/officeDocument/2006/relationships/audio" Target="../media/audio1.wav"/><Relationship Id="rId36" Type="http://schemas.openxmlformats.org/officeDocument/2006/relationships/image" Target="../media/image8.png"/><Relationship Id="rId10" Type="http://schemas.openxmlformats.org/officeDocument/2006/relationships/image" Target="../media/image7.png"/><Relationship Id="rId19" Type="http://schemas.openxmlformats.org/officeDocument/2006/relationships/image" Target="../media/image22.png"/><Relationship Id="rId31" Type="http://schemas.openxmlformats.org/officeDocument/2006/relationships/image" Target="../media/image110.png"/><Relationship Id="rId44" Type="http://schemas.openxmlformats.org/officeDocument/2006/relationships/slide" Target="slide25.xml"/><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image" Target="../media/image19.png"/><Relationship Id="rId22" Type="http://schemas.openxmlformats.org/officeDocument/2006/relationships/image" Target="../media/image24.png"/><Relationship Id="rId27" Type="http://schemas.openxmlformats.org/officeDocument/2006/relationships/slide" Target="slide27.xml"/><Relationship Id="rId30" Type="http://schemas.openxmlformats.org/officeDocument/2006/relationships/image" Target="../media/image109.svg"/><Relationship Id="rId35" Type="http://schemas.openxmlformats.org/officeDocument/2006/relationships/slide" Target="slide19.xml"/><Relationship Id="rId43" Type="http://schemas.openxmlformats.org/officeDocument/2006/relationships/image" Target="../media/image118.svg"/><Relationship Id="rId8" Type="http://schemas.openxmlformats.org/officeDocument/2006/relationships/slide" Target="slide24.xml"/><Relationship Id="rId3" Type="http://schemas.openxmlformats.org/officeDocument/2006/relationships/image" Target="../media/image37.png"/><Relationship Id="rId12" Type="http://schemas.openxmlformats.org/officeDocument/2006/relationships/image" Target="../media/image17.png"/><Relationship Id="rId17" Type="http://schemas.microsoft.com/office/2007/relationships/hdphoto" Target="../media/hdphoto2.wdp"/><Relationship Id="rId25" Type="http://schemas.microsoft.com/office/2007/relationships/hdphoto" Target="../media/hdphoto5.wdp"/><Relationship Id="rId33" Type="http://schemas.openxmlformats.org/officeDocument/2006/relationships/slide" Target="slide29.xml"/><Relationship Id="rId38" Type="http://schemas.openxmlformats.org/officeDocument/2006/relationships/image" Target="../media/image113.png"/></Relationships>
</file>

<file path=ppt/slides/_rels/slide27.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2.png"/><Relationship Id="rId26" Type="http://schemas.openxmlformats.org/officeDocument/2006/relationships/image" Target="../media/image108.png"/><Relationship Id="rId39" Type="http://schemas.openxmlformats.org/officeDocument/2006/relationships/slide" Target="slide30.xml"/><Relationship Id="rId21" Type="http://schemas.openxmlformats.org/officeDocument/2006/relationships/image" Target="../media/image24.png"/><Relationship Id="rId34" Type="http://schemas.openxmlformats.org/officeDocument/2006/relationships/image" Target="../media/image113.png"/><Relationship Id="rId42" Type="http://schemas.openxmlformats.org/officeDocument/2006/relationships/image" Target="../media/image120.svg"/><Relationship Id="rId47" Type="http://schemas.openxmlformats.org/officeDocument/2006/relationships/image" Target="../media/image124.svg"/><Relationship Id="rId50" Type="http://schemas.openxmlformats.org/officeDocument/2006/relationships/slide" Target="slide6.xml"/><Relationship Id="rId7" Type="http://schemas.openxmlformats.org/officeDocument/2006/relationships/slide" Target="slide23.xml"/><Relationship Id="rId2" Type="http://schemas.openxmlformats.org/officeDocument/2006/relationships/notesSlide" Target="../notesSlides/notesSlide24.xml"/><Relationship Id="rId16" Type="http://schemas.openxmlformats.org/officeDocument/2006/relationships/image" Target="../media/image25.png"/><Relationship Id="rId29" Type="http://schemas.openxmlformats.org/officeDocument/2006/relationships/image" Target="../media/image111.svg"/><Relationship Id="rId11" Type="http://schemas.openxmlformats.org/officeDocument/2006/relationships/image" Target="../media/image19.png"/><Relationship Id="rId24" Type="http://schemas.openxmlformats.org/officeDocument/2006/relationships/slide" Target="slide25.xml"/><Relationship Id="rId32" Type="http://schemas.openxmlformats.org/officeDocument/2006/relationships/image" Target="../media/image8.png"/><Relationship Id="rId37" Type="http://schemas.openxmlformats.org/officeDocument/2006/relationships/image" Target="../media/image116.svg"/><Relationship Id="rId40" Type="http://schemas.openxmlformats.org/officeDocument/2006/relationships/audio" Target="../media/audio3.wav"/><Relationship Id="rId45" Type="http://schemas.openxmlformats.org/officeDocument/2006/relationships/image" Target="../media/image122.svg"/><Relationship Id="rId5" Type="http://schemas.openxmlformats.org/officeDocument/2006/relationships/image" Target="../media/image5.svg"/><Relationship Id="rId15" Type="http://schemas.openxmlformats.org/officeDocument/2006/relationships/image" Target="../media/image21.png"/><Relationship Id="rId23" Type="http://schemas.openxmlformats.org/officeDocument/2006/relationships/image" Target="../media/image26.png"/><Relationship Id="rId28" Type="http://schemas.openxmlformats.org/officeDocument/2006/relationships/image" Target="../media/image110.png"/><Relationship Id="rId36" Type="http://schemas.openxmlformats.org/officeDocument/2006/relationships/image" Target="../media/image115.png"/><Relationship Id="rId49" Type="http://schemas.openxmlformats.org/officeDocument/2006/relationships/image" Target="../media/image126.svg"/><Relationship Id="rId10" Type="http://schemas.openxmlformats.org/officeDocument/2006/relationships/image" Target="../media/image18.png"/><Relationship Id="rId19" Type="http://schemas.microsoft.com/office/2007/relationships/hdphoto" Target="../media/hdphoto3.wdp"/><Relationship Id="rId31" Type="http://schemas.openxmlformats.org/officeDocument/2006/relationships/slide" Target="slide19.xml"/><Relationship Id="rId44" Type="http://schemas.openxmlformats.org/officeDocument/2006/relationships/image" Target="../media/image121.png"/><Relationship Id="rId4" Type="http://schemas.openxmlformats.org/officeDocument/2006/relationships/image" Target="../media/image4.png"/><Relationship Id="rId9" Type="http://schemas.openxmlformats.org/officeDocument/2006/relationships/image" Target="../media/image17.png"/><Relationship Id="rId14" Type="http://schemas.microsoft.com/office/2007/relationships/hdphoto" Target="../media/hdphoto2.wdp"/><Relationship Id="rId22" Type="http://schemas.microsoft.com/office/2007/relationships/hdphoto" Target="../media/hdphoto4.wdp"/><Relationship Id="rId27" Type="http://schemas.openxmlformats.org/officeDocument/2006/relationships/image" Target="../media/image109.svg"/><Relationship Id="rId30" Type="http://schemas.openxmlformats.org/officeDocument/2006/relationships/image" Target="../media/image112.png"/><Relationship Id="rId35" Type="http://schemas.openxmlformats.org/officeDocument/2006/relationships/image" Target="../media/image114.svg"/><Relationship Id="rId43" Type="http://schemas.openxmlformats.org/officeDocument/2006/relationships/audio" Target="../media/audio4.wav"/><Relationship Id="rId48" Type="http://schemas.openxmlformats.org/officeDocument/2006/relationships/image" Target="../media/image125.png"/><Relationship Id="rId8" Type="http://schemas.openxmlformats.org/officeDocument/2006/relationships/slide" Target="slide24.xml"/><Relationship Id="rId51" Type="http://schemas.openxmlformats.org/officeDocument/2006/relationships/image" Target="../media/image31.png"/><Relationship Id="rId3" Type="http://schemas.openxmlformats.org/officeDocument/2006/relationships/image" Target="../media/image37.png"/><Relationship Id="rId12" Type="http://schemas.microsoft.com/office/2007/relationships/hdphoto" Target="../media/hdphoto1.wdp"/><Relationship Id="rId17" Type="http://schemas.microsoft.com/office/2007/relationships/hdphoto" Target="../media/hdphoto5.wdp"/><Relationship Id="rId25" Type="http://schemas.openxmlformats.org/officeDocument/2006/relationships/audio" Target="../media/audio1.wav"/><Relationship Id="rId33" Type="http://schemas.openxmlformats.org/officeDocument/2006/relationships/image" Target="../media/image9.svg"/><Relationship Id="rId38" Type="http://schemas.openxmlformats.org/officeDocument/2006/relationships/slide" Target="slide28.xml"/><Relationship Id="rId46" Type="http://schemas.openxmlformats.org/officeDocument/2006/relationships/image" Target="../media/image123.png"/><Relationship Id="rId20" Type="http://schemas.openxmlformats.org/officeDocument/2006/relationships/image" Target="../media/image23.png"/><Relationship Id="rId41" Type="http://schemas.openxmlformats.org/officeDocument/2006/relationships/image" Target="../media/image119.png"/><Relationship Id="rId1" Type="http://schemas.openxmlformats.org/officeDocument/2006/relationships/slideLayout" Target="../slideLayouts/slideLayout8.xml"/><Relationship Id="rId6" Type="http://schemas.openxmlformats.org/officeDocument/2006/relationships/slide" Target="slide22.xml"/></Relationships>
</file>

<file path=ppt/slides/_rels/slide2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2.png"/><Relationship Id="rId26" Type="http://schemas.openxmlformats.org/officeDocument/2006/relationships/image" Target="../media/image108.png"/><Relationship Id="rId39" Type="http://schemas.openxmlformats.org/officeDocument/2006/relationships/slide" Target="slide30.xml"/><Relationship Id="rId21" Type="http://schemas.openxmlformats.org/officeDocument/2006/relationships/image" Target="../media/image24.png"/><Relationship Id="rId34" Type="http://schemas.openxmlformats.org/officeDocument/2006/relationships/image" Target="../media/image9.svg"/><Relationship Id="rId42" Type="http://schemas.openxmlformats.org/officeDocument/2006/relationships/image" Target="../media/image125.png"/><Relationship Id="rId47" Type="http://schemas.microsoft.com/office/2007/relationships/hdphoto" Target="../media/hdphoto11.wdp"/><Relationship Id="rId50" Type="http://schemas.openxmlformats.org/officeDocument/2006/relationships/image" Target="../media/image50.svg"/><Relationship Id="rId7" Type="http://schemas.openxmlformats.org/officeDocument/2006/relationships/slide" Target="slide23.xml"/><Relationship Id="rId2" Type="http://schemas.openxmlformats.org/officeDocument/2006/relationships/notesSlide" Target="../notesSlides/notesSlide25.xml"/><Relationship Id="rId16" Type="http://schemas.openxmlformats.org/officeDocument/2006/relationships/image" Target="../media/image25.png"/><Relationship Id="rId29" Type="http://schemas.openxmlformats.org/officeDocument/2006/relationships/image" Target="../media/image111.svg"/><Relationship Id="rId11" Type="http://schemas.openxmlformats.org/officeDocument/2006/relationships/image" Target="../media/image19.png"/><Relationship Id="rId24" Type="http://schemas.openxmlformats.org/officeDocument/2006/relationships/slide" Target="slide25.xml"/><Relationship Id="rId32" Type="http://schemas.openxmlformats.org/officeDocument/2006/relationships/slide" Target="slide19.xml"/><Relationship Id="rId37" Type="http://schemas.openxmlformats.org/officeDocument/2006/relationships/image" Target="../media/image115.png"/><Relationship Id="rId40" Type="http://schemas.openxmlformats.org/officeDocument/2006/relationships/image" Target="../media/image123.png"/><Relationship Id="rId45" Type="http://schemas.openxmlformats.org/officeDocument/2006/relationships/image" Target="../media/image31.png"/><Relationship Id="rId5" Type="http://schemas.openxmlformats.org/officeDocument/2006/relationships/image" Target="../media/image5.svg"/><Relationship Id="rId15" Type="http://schemas.openxmlformats.org/officeDocument/2006/relationships/image" Target="../media/image21.png"/><Relationship Id="rId23" Type="http://schemas.openxmlformats.org/officeDocument/2006/relationships/image" Target="../media/image26.png"/><Relationship Id="rId28" Type="http://schemas.openxmlformats.org/officeDocument/2006/relationships/image" Target="../media/image110.png"/><Relationship Id="rId36" Type="http://schemas.openxmlformats.org/officeDocument/2006/relationships/image" Target="../media/image114.svg"/><Relationship Id="rId49" Type="http://schemas.openxmlformats.org/officeDocument/2006/relationships/image" Target="../media/image49.png"/><Relationship Id="rId10" Type="http://schemas.openxmlformats.org/officeDocument/2006/relationships/image" Target="../media/image18.png"/><Relationship Id="rId19" Type="http://schemas.microsoft.com/office/2007/relationships/hdphoto" Target="../media/hdphoto3.wdp"/><Relationship Id="rId31" Type="http://schemas.openxmlformats.org/officeDocument/2006/relationships/image" Target="../media/image112.png"/><Relationship Id="rId44" Type="http://schemas.openxmlformats.org/officeDocument/2006/relationships/slide" Target="slide6.xml"/><Relationship Id="rId4" Type="http://schemas.openxmlformats.org/officeDocument/2006/relationships/image" Target="../media/image4.png"/><Relationship Id="rId9" Type="http://schemas.openxmlformats.org/officeDocument/2006/relationships/image" Target="../media/image17.png"/><Relationship Id="rId14" Type="http://schemas.microsoft.com/office/2007/relationships/hdphoto" Target="../media/hdphoto2.wdp"/><Relationship Id="rId22" Type="http://schemas.microsoft.com/office/2007/relationships/hdphoto" Target="../media/hdphoto4.wdp"/><Relationship Id="rId27" Type="http://schemas.openxmlformats.org/officeDocument/2006/relationships/image" Target="../media/image109.svg"/><Relationship Id="rId30" Type="http://schemas.openxmlformats.org/officeDocument/2006/relationships/audio" Target="../media/audio3.wav"/><Relationship Id="rId35" Type="http://schemas.openxmlformats.org/officeDocument/2006/relationships/image" Target="../media/image113.png"/><Relationship Id="rId43" Type="http://schemas.openxmlformats.org/officeDocument/2006/relationships/image" Target="../media/image126.svg"/><Relationship Id="rId48" Type="http://schemas.openxmlformats.org/officeDocument/2006/relationships/slide" Target="slide27.xml"/><Relationship Id="rId8" Type="http://schemas.openxmlformats.org/officeDocument/2006/relationships/slide" Target="slide24.xml"/><Relationship Id="rId3" Type="http://schemas.openxmlformats.org/officeDocument/2006/relationships/image" Target="../media/image37.png"/><Relationship Id="rId12" Type="http://schemas.microsoft.com/office/2007/relationships/hdphoto" Target="../media/hdphoto1.wdp"/><Relationship Id="rId17" Type="http://schemas.microsoft.com/office/2007/relationships/hdphoto" Target="../media/hdphoto5.wdp"/><Relationship Id="rId25" Type="http://schemas.openxmlformats.org/officeDocument/2006/relationships/audio" Target="../media/audio1.wav"/><Relationship Id="rId33" Type="http://schemas.openxmlformats.org/officeDocument/2006/relationships/image" Target="../media/image8.png"/><Relationship Id="rId38" Type="http://schemas.openxmlformats.org/officeDocument/2006/relationships/image" Target="../media/image116.svg"/><Relationship Id="rId46" Type="http://schemas.openxmlformats.org/officeDocument/2006/relationships/image" Target="../media/image127.png"/><Relationship Id="rId20" Type="http://schemas.openxmlformats.org/officeDocument/2006/relationships/image" Target="../media/image23.png"/><Relationship Id="rId41" Type="http://schemas.openxmlformats.org/officeDocument/2006/relationships/image" Target="../media/image124.svg"/><Relationship Id="rId1" Type="http://schemas.openxmlformats.org/officeDocument/2006/relationships/slideLayout" Target="../slideLayouts/slideLayout8.xml"/><Relationship Id="rId6" Type="http://schemas.openxmlformats.org/officeDocument/2006/relationships/slide" Target="slide22.xml"/></Relationships>
</file>

<file path=ppt/slides/_rels/slide29.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9.svg"/><Relationship Id="rId3" Type="http://schemas.openxmlformats.org/officeDocument/2006/relationships/image" Target="../media/image37.png"/><Relationship Id="rId21" Type="http://schemas.openxmlformats.org/officeDocument/2006/relationships/image" Target="../media/image24.png"/><Relationship Id="rId34" Type="http://schemas.openxmlformats.org/officeDocument/2006/relationships/image" Target="../media/image122.svg"/><Relationship Id="rId7" Type="http://schemas.openxmlformats.org/officeDocument/2006/relationships/slide" Target="slide23.xml"/><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image" Target="../media/image8.png"/><Relationship Id="rId33" Type="http://schemas.openxmlformats.org/officeDocument/2006/relationships/image" Target="../media/image121.png"/><Relationship Id="rId2" Type="http://schemas.openxmlformats.org/officeDocument/2006/relationships/notesSlide" Target="../notesSlides/notesSlide26.xml"/><Relationship Id="rId16" Type="http://schemas.openxmlformats.org/officeDocument/2006/relationships/image" Target="../media/image22.png"/><Relationship Id="rId20" Type="http://schemas.openxmlformats.org/officeDocument/2006/relationships/image" Target="../media/image23.png"/><Relationship Id="rId29" Type="http://schemas.openxmlformats.org/officeDocument/2006/relationships/image" Target="../media/image119.png"/><Relationship Id="rId1" Type="http://schemas.openxmlformats.org/officeDocument/2006/relationships/slideLayout" Target="../slideLayouts/slideLayout8.xml"/><Relationship Id="rId6" Type="http://schemas.openxmlformats.org/officeDocument/2006/relationships/slide" Target="slide22.xml"/><Relationship Id="rId11" Type="http://schemas.openxmlformats.org/officeDocument/2006/relationships/image" Target="../media/image19.png"/><Relationship Id="rId24" Type="http://schemas.openxmlformats.org/officeDocument/2006/relationships/slide" Target="slide19.xml"/><Relationship Id="rId32" Type="http://schemas.openxmlformats.org/officeDocument/2006/relationships/audio" Target="../media/audio4.wav"/><Relationship Id="rId5" Type="http://schemas.openxmlformats.org/officeDocument/2006/relationships/image" Target="../media/image5.svg"/><Relationship Id="rId15" Type="http://schemas.openxmlformats.org/officeDocument/2006/relationships/image" Target="../media/image21.png"/><Relationship Id="rId23" Type="http://schemas.openxmlformats.org/officeDocument/2006/relationships/image" Target="../media/image26.png"/><Relationship Id="rId28" Type="http://schemas.openxmlformats.org/officeDocument/2006/relationships/audio" Target="../media/audio1.wav"/><Relationship Id="rId10" Type="http://schemas.openxmlformats.org/officeDocument/2006/relationships/image" Target="../media/image18.png"/><Relationship Id="rId19" Type="http://schemas.microsoft.com/office/2007/relationships/hdphoto" Target="../media/hdphoto5.wdp"/><Relationship Id="rId31" Type="http://schemas.openxmlformats.org/officeDocument/2006/relationships/slide" Target="slide30.xml"/><Relationship Id="rId4" Type="http://schemas.openxmlformats.org/officeDocument/2006/relationships/image" Target="../media/image4.png"/><Relationship Id="rId9" Type="http://schemas.openxmlformats.org/officeDocument/2006/relationships/image" Target="../media/image17.png"/><Relationship Id="rId14" Type="http://schemas.microsoft.com/office/2007/relationships/hdphoto" Target="../media/hdphoto2.wdp"/><Relationship Id="rId22" Type="http://schemas.microsoft.com/office/2007/relationships/hdphoto" Target="../media/hdphoto4.wdp"/><Relationship Id="rId27" Type="http://schemas.openxmlformats.org/officeDocument/2006/relationships/slide" Target="slide25.xml"/><Relationship Id="rId30" Type="http://schemas.openxmlformats.org/officeDocument/2006/relationships/image" Target="../media/image120.svg"/><Relationship Id="rId8" Type="http://schemas.openxmlformats.org/officeDocument/2006/relationships/slide" Target="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9.svg"/><Relationship Id="rId3" Type="http://schemas.openxmlformats.org/officeDocument/2006/relationships/image" Target="../media/image37.png"/><Relationship Id="rId21" Type="http://schemas.openxmlformats.org/officeDocument/2006/relationships/image" Target="../media/image24.png"/><Relationship Id="rId7" Type="http://schemas.openxmlformats.org/officeDocument/2006/relationships/slide" Target="slide23.xml"/><Relationship Id="rId12" Type="http://schemas.microsoft.com/office/2007/relationships/hdphoto" Target="../media/hdphoto1.wdp"/><Relationship Id="rId17" Type="http://schemas.microsoft.com/office/2007/relationships/hdphoto" Target="../media/hdphoto3.wdp"/><Relationship Id="rId25" Type="http://schemas.openxmlformats.org/officeDocument/2006/relationships/image" Target="../media/image8.png"/><Relationship Id="rId33" Type="http://schemas.openxmlformats.org/officeDocument/2006/relationships/image" Target="../media/image31.png"/><Relationship Id="rId2" Type="http://schemas.openxmlformats.org/officeDocument/2006/relationships/notesSlide" Target="../notesSlides/notesSlide27.xml"/><Relationship Id="rId16" Type="http://schemas.openxmlformats.org/officeDocument/2006/relationships/image" Target="../media/image22.png"/><Relationship Id="rId20" Type="http://schemas.openxmlformats.org/officeDocument/2006/relationships/image" Target="../media/image23.png"/><Relationship Id="rId29"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slide" Target="slide22.xml"/><Relationship Id="rId11" Type="http://schemas.openxmlformats.org/officeDocument/2006/relationships/image" Target="../media/image19.png"/><Relationship Id="rId24" Type="http://schemas.openxmlformats.org/officeDocument/2006/relationships/slide" Target="slide19.xml"/><Relationship Id="rId32" Type="http://schemas.openxmlformats.org/officeDocument/2006/relationships/audio" Target="../media/audio1.wav"/><Relationship Id="rId5" Type="http://schemas.openxmlformats.org/officeDocument/2006/relationships/image" Target="../media/image5.svg"/><Relationship Id="rId15" Type="http://schemas.openxmlformats.org/officeDocument/2006/relationships/image" Target="../media/image21.png"/><Relationship Id="rId23" Type="http://schemas.openxmlformats.org/officeDocument/2006/relationships/image" Target="../media/image26.png"/><Relationship Id="rId28" Type="http://schemas.openxmlformats.org/officeDocument/2006/relationships/image" Target="../media/image124.svg"/><Relationship Id="rId10" Type="http://schemas.openxmlformats.org/officeDocument/2006/relationships/image" Target="../media/image18.png"/><Relationship Id="rId19" Type="http://schemas.microsoft.com/office/2007/relationships/hdphoto" Target="../media/hdphoto5.wdp"/><Relationship Id="rId31" Type="http://schemas.openxmlformats.org/officeDocument/2006/relationships/slide" Target="slide6.xml"/><Relationship Id="rId4" Type="http://schemas.openxmlformats.org/officeDocument/2006/relationships/image" Target="../media/image4.png"/><Relationship Id="rId9" Type="http://schemas.openxmlformats.org/officeDocument/2006/relationships/image" Target="../media/image17.png"/><Relationship Id="rId14" Type="http://schemas.microsoft.com/office/2007/relationships/hdphoto" Target="../media/hdphoto2.wdp"/><Relationship Id="rId22" Type="http://schemas.microsoft.com/office/2007/relationships/hdphoto" Target="../media/hdphoto4.wdp"/><Relationship Id="rId27" Type="http://schemas.openxmlformats.org/officeDocument/2006/relationships/image" Target="../media/image123.png"/><Relationship Id="rId30" Type="http://schemas.openxmlformats.org/officeDocument/2006/relationships/image" Target="../media/image126.svg"/><Relationship Id="rId8" Type="http://schemas.openxmlformats.org/officeDocument/2006/relationships/slide" Target="slide24.xml"/></Relationships>
</file>

<file path=ppt/slides/_rels/slide3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7.png"/><Relationship Id="rId7"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slide" Target="slide19.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6" Type="http://schemas.openxmlformats.org/officeDocument/2006/relationships/image" Target="../media/image20.png"/><Relationship Id="rId21" Type="http://schemas.openxmlformats.org/officeDocument/2006/relationships/image" Target="../media/image16.svg"/><Relationship Id="rId34" Type="http://schemas.microsoft.com/office/2007/relationships/hdphoto" Target="../media/hdphoto4.wdp"/><Relationship Id="rId42" Type="http://schemas.openxmlformats.org/officeDocument/2006/relationships/slide" Target="slide15.xml"/><Relationship Id="rId47" Type="http://schemas.openxmlformats.org/officeDocument/2006/relationships/image" Target="../media/image32.png"/><Relationship Id="rId50" Type="http://schemas.openxmlformats.org/officeDocument/2006/relationships/image" Target="../media/image35.png"/><Relationship Id="rId55" Type="http://schemas.openxmlformats.org/officeDocument/2006/relationships/slide" Target="slide22.xml"/><Relationship Id="rId63" Type="http://schemas.openxmlformats.org/officeDocument/2006/relationships/image" Target="../media/image39.png"/><Relationship Id="rId7" Type="http://schemas.openxmlformats.org/officeDocument/2006/relationships/slide" Target="slide20.xml"/><Relationship Id="rId2" Type="http://schemas.openxmlformats.org/officeDocument/2006/relationships/slideLayout" Target="../slideLayouts/slideLayout8.xml"/><Relationship Id="rId16" Type="http://schemas.openxmlformats.org/officeDocument/2006/relationships/image" Target="../media/image11.svg"/><Relationship Id="rId29" Type="http://schemas.openxmlformats.org/officeDocument/2006/relationships/slide" Target="slide12.xml"/><Relationship Id="rId11" Type="http://schemas.openxmlformats.org/officeDocument/2006/relationships/hyperlink" Target="http://www.pngall.com/france-flag-png" TargetMode="External"/><Relationship Id="rId24" Type="http://schemas.openxmlformats.org/officeDocument/2006/relationships/image" Target="../media/image19.png"/><Relationship Id="rId32" Type="http://schemas.openxmlformats.org/officeDocument/2006/relationships/image" Target="../media/image23.png"/><Relationship Id="rId37" Type="http://schemas.openxmlformats.org/officeDocument/2006/relationships/image" Target="../media/image26.png"/><Relationship Id="rId40" Type="http://schemas.openxmlformats.org/officeDocument/2006/relationships/image" Target="../media/image27.png"/><Relationship Id="rId45" Type="http://schemas.openxmlformats.org/officeDocument/2006/relationships/slide" Target="slide6.xml"/><Relationship Id="rId53" Type="http://schemas.microsoft.com/office/2007/relationships/hdphoto" Target="../media/hdphoto6.wdp"/><Relationship Id="rId58" Type="http://schemas.openxmlformats.org/officeDocument/2006/relationships/image" Target="../media/image3.wmf"/><Relationship Id="rId66" Type="http://schemas.openxmlformats.org/officeDocument/2006/relationships/image" Target="../media/image40.png"/><Relationship Id="rId5" Type="http://schemas.openxmlformats.org/officeDocument/2006/relationships/image" Target="../media/image4.png"/><Relationship Id="rId61" Type="http://schemas.openxmlformats.org/officeDocument/2006/relationships/slide" Target="slide9.xml"/><Relationship Id="rId19" Type="http://schemas.openxmlformats.org/officeDocument/2006/relationships/image" Target="../media/image14.png"/><Relationship Id="rId14" Type="http://schemas.openxmlformats.org/officeDocument/2006/relationships/image" Target="../media/image9.svg"/><Relationship Id="rId22" Type="http://schemas.openxmlformats.org/officeDocument/2006/relationships/image" Target="../media/image17.png"/><Relationship Id="rId27" Type="http://schemas.microsoft.com/office/2007/relationships/hdphoto" Target="../media/hdphoto2.wdp"/><Relationship Id="rId30" Type="http://schemas.openxmlformats.org/officeDocument/2006/relationships/image" Target="../media/image22.png"/><Relationship Id="rId35" Type="http://schemas.openxmlformats.org/officeDocument/2006/relationships/image" Target="../media/image25.png"/><Relationship Id="rId43" Type="http://schemas.openxmlformats.org/officeDocument/2006/relationships/image" Target="../media/image29.png"/><Relationship Id="rId48" Type="http://schemas.openxmlformats.org/officeDocument/2006/relationships/image" Target="../media/image33.svg"/><Relationship Id="rId56" Type="http://schemas.openxmlformats.org/officeDocument/2006/relationships/audio" Target="../media/audio1.wav"/><Relationship Id="rId64" Type="http://schemas.microsoft.com/office/2007/relationships/hdphoto" Target="../media/hdphoto7.wdp"/><Relationship Id="rId8" Type="http://schemas.openxmlformats.org/officeDocument/2006/relationships/slide" Target="slide21.xml"/><Relationship Id="rId51" Type="http://schemas.openxmlformats.org/officeDocument/2006/relationships/slide" Target="slide8.xml"/><Relationship Id="rId3" Type="http://schemas.openxmlformats.org/officeDocument/2006/relationships/notesSlide" Target="../notesSlides/notesSlide1.xml"/><Relationship Id="rId12" Type="http://schemas.openxmlformats.org/officeDocument/2006/relationships/slide" Target="slide19.xml"/><Relationship Id="rId17" Type="http://schemas.openxmlformats.org/officeDocument/2006/relationships/image" Target="../media/image12.png"/><Relationship Id="rId25" Type="http://schemas.microsoft.com/office/2007/relationships/hdphoto" Target="../media/hdphoto1.wdp"/><Relationship Id="rId33" Type="http://schemas.openxmlformats.org/officeDocument/2006/relationships/image" Target="../media/image24.png"/><Relationship Id="rId38" Type="http://schemas.openxmlformats.org/officeDocument/2006/relationships/slide" Target="slide4.xml"/><Relationship Id="rId46" Type="http://schemas.openxmlformats.org/officeDocument/2006/relationships/image" Target="../media/image31.png"/><Relationship Id="rId59" Type="http://schemas.openxmlformats.org/officeDocument/2006/relationships/slide" Target="slide5.xml"/><Relationship Id="rId20" Type="http://schemas.openxmlformats.org/officeDocument/2006/relationships/image" Target="../media/image15.png"/><Relationship Id="rId41" Type="http://schemas.openxmlformats.org/officeDocument/2006/relationships/image" Target="../media/image28.svg"/><Relationship Id="rId54" Type="http://schemas.openxmlformats.org/officeDocument/2006/relationships/image" Target="../media/image37.png"/><Relationship Id="rId62" Type="http://schemas.openxmlformats.org/officeDocument/2006/relationships/image" Target="../media/image38.png"/><Relationship Id="rId1" Type="http://schemas.openxmlformats.org/officeDocument/2006/relationships/vmlDrawing" Target="../drawings/vmlDrawing1.vml"/><Relationship Id="rId6" Type="http://schemas.openxmlformats.org/officeDocument/2006/relationships/image" Target="../media/image5.svg"/><Relationship Id="rId15" Type="http://schemas.openxmlformats.org/officeDocument/2006/relationships/image" Target="../media/image10.png"/><Relationship Id="rId23" Type="http://schemas.openxmlformats.org/officeDocument/2006/relationships/image" Target="../media/image18.png"/><Relationship Id="rId28" Type="http://schemas.openxmlformats.org/officeDocument/2006/relationships/image" Target="../media/image21.png"/><Relationship Id="rId36" Type="http://schemas.microsoft.com/office/2007/relationships/hdphoto" Target="../media/hdphoto5.wdp"/><Relationship Id="rId49" Type="http://schemas.openxmlformats.org/officeDocument/2006/relationships/image" Target="../media/image34.png"/><Relationship Id="rId57" Type="http://schemas.openxmlformats.org/officeDocument/2006/relationships/oleObject" Target="../embeddings/oleObject1.bin"/><Relationship Id="rId10" Type="http://schemas.openxmlformats.org/officeDocument/2006/relationships/image" Target="../media/image7.png"/><Relationship Id="rId31" Type="http://schemas.microsoft.com/office/2007/relationships/hdphoto" Target="../media/hdphoto3.wdp"/><Relationship Id="rId44" Type="http://schemas.openxmlformats.org/officeDocument/2006/relationships/image" Target="../media/image30.svg"/><Relationship Id="rId52" Type="http://schemas.openxmlformats.org/officeDocument/2006/relationships/image" Target="../media/image36.png"/><Relationship Id="rId60" Type="http://schemas.openxmlformats.org/officeDocument/2006/relationships/slide" Target="slide16.xml"/><Relationship Id="rId65" Type="http://schemas.openxmlformats.org/officeDocument/2006/relationships/slide" Target="slide10.xml"/><Relationship Id="rId4" Type="http://schemas.openxmlformats.org/officeDocument/2006/relationships/slide" Target="slide18.xml"/><Relationship Id="rId9" Type="http://schemas.openxmlformats.org/officeDocument/2006/relationships/image" Target="../media/image6.png"/><Relationship Id="rId13" Type="http://schemas.openxmlformats.org/officeDocument/2006/relationships/image" Target="../media/image8.png"/><Relationship Id="rId18" Type="http://schemas.openxmlformats.org/officeDocument/2006/relationships/image" Target="../media/image13.svg"/><Relationship Id="rId39" Type="http://schemas.openxmlformats.org/officeDocument/2006/relationships/slide" Target="slide14.xml"/></Relationships>
</file>

<file path=ppt/slides/_rels/slide5.xml.rels><?xml version="1.0" encoding="UTF-8" standalone="yes"?>
<Relationships xmlns="http://schemas.openxmlformats.org/package/2006/relationships"><Relationship Id="rId13" Type="http://schemas.openxmlformats.org/officeDocument/2006/relationships/image" Target="../media/image9.svg"/><Relationship Id="rId18" Type="http://schemas.openxmlformats.org/officeDocument/2006/relationships/image" Target="../media/image14.png"/><Relationship Id="rId26" Type="http://schemas.microsoft.com/office/2007/relationships/hdphoto" Target="../media/hdphoto2.wdp"/><Relationship Id="rId39" Type="http://schemas.openxmlformats.org/officeDocument/2006/relationships/image" Target="../media/image27.png"/><Relationship Id="rId21" Type="http://schemas.openxmlformats.org/officeDocument/2006/relationships/image" Target="../media/image17.png"/><Relationship Id="rId34" Type="http://schemas.openxmlformats.org/officeDocument/2006/relationships/image" Target="../media/image25.png"/><Relationship Id="rId42" Type="http://schemas.openxmlformats.org/officeDocument/2006/relationships/image" Target="../media/image29.png"/><Relationship Id="rId47" Type="http://schemas.openxmlformats.org/officeDocument/2006/relationships/image" Target="../media/image38.png"/><Relationship Id="rId50" Type="http://schemas.openxmlformats.org/officeDocument/2006/relationships/slide" Target="slide8.xml"/><Relationship Id="rId55" Type="http://schemas.openxmlformats.org/officeDocument/2006/relationships/audio" Target="../media/audio1.wav"/><Relationship Id="rId63" Type="http://schemas.openxmlformats.org/officeDocument/2006/relationships/slide" Target="slide10.xml"/><Relationship Id="rId7" Type="http://schemas.openxmlformats.org/officeDocument/2006/relationships/slide" Target="slide20.xml"/><Relationship Id="rId2" Type="http://schemas.openxmlformats.org/officeDocument/2006/relationships/slideLayout" Target="../slideLayouts/slideLayout8.xml"/><Relationship Id="rId16" Type="http://schemas.openxmlformats.org/officeDocument/2006/relationships/image" Target="../media/image12.png"/><Relationship Id="rId29" Type="http://schemas.openxmlformats.org/officeDocument/2006/relationships/image" Target="../media/image22.png"/><Relationship Id="rId11" Type="http://schemas.openxmlformats.org/officeDocument/2006/relationships/slide" Target="slide19.xml"/><Relationship Id="rId24" Type="http://schemas.microsoft.com/office/2007/relationships/hdphoto" Target="../media/hdphoto1.wdp"/><Relationship Id="rId32" Type="http://schemas.openxmlformats.org/officeDocument/2006/relationships/image" Target="../media/image24.png"/><Relationship Id="rId37" Type="http://schemas.openxmlformats.org/officeDocument/2006/relationships/slide" Target="slide4.xml"/><Relationship Id="rId40" Type="http://schemas.openxmlformats.org/officeDocument/2006/relationships/image" Target="../media/image28.svg"/><Relationship Id="rId45" Type="http://schemas.openxmlformats.org/officeDocument/2006/relationships/image" Target="../media/image32.png"/><Relationship Id="rId53" Type="http://schemas.openxmlformats.org/officeDocument/2006/relationships/image" Target="../media/image37.png"/><Relationship Id="rId58" Type="http://schemas.openxmlformats.org/officeDocument/2006/relationships/image" Target="../media/image42.png"/><Relationship Id="rId5" Type="http://schemas.openxmlformats.org/officeDocument/2006/relationships/image" Target="../media/image4.png"/><Relationship Id="rId61" Type="http://schemas.openxmlformats.org/officeDocument/2006/relationships/image" Target="../media/image39.png"/><Relationship Id="rId19" Type="http://schemas.openxmlformats.org/officeDocument/2006/relationships/image" Target="../media/image1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1.png"/><Relationship Id="rId30" Type="http://schemas.microsoft.com/office/2007/relationships/hdphoto" Target="../media/hdphoto3.wdp"/><Relationship Id="rId35" Type="http://schemas.microsoft.com/office/2007/relationships/hdphoto" Target="../media/hdphoto5.wdp"/><Relationship Id="rId43" Type="http://schemas.openxmlformats.org/officeDocument/2006/relationships/image" Target="../media/image30.svg"/><Relationship Id="rId48" Type="http://schemas.openxmlformats.org/officeDocument/2006/relationships/image" Target="../media/image34.png"/><Relationship Id="rId56" Type="http://schemas.openxmlformats.org/officeDocument/2006/relationships/oleObject" Target="../embeddings/oleObject2.bin"/><Relationship Id="rId64" Type="http://schemas.openxmlformats.org/officeDocument/2006/relationships/image" Target="../media/image40.png"/><Relationship Id="rId8" Type="http://schemas.openxmlformats.org/officeDocument/2006/relationships/image" Target="../media/image6.png"/><Relationship Id="rId51" Type="http://schemas.openxmlformats.org/officeDocument/2006/relationships/image" Target="../media/image36.png"/><Relationship Id="rId3" Type="http://schemas.openxmlformats.org/officeDocument/2006/relationships/notesSlide" Target="../notesSlides/notesSlide2.xml"/><Relationship Id="rId12" Type="http://schemas.openxmlformats.org/officeDocument/2006/relationships/image" Target="../media/image8.png"/><Relationship Id="rId17" Type="http://schemas.openxmlformats.org/officeDocument/2006/relationships/image" Target="../media/image13.svg"/><Relationship Id="rId25" Type="http://schemas.openxmlformats.org/officeDocument/2006/relationships/image" Target="../media/image20.png"/><Relationship Id="rId33" Type="http://schemas.microsoft.com/office/2007/relationships/hdphoto" Target="../media/hdphoto4.wdp"/><Relationship Id="rId38" Type="http://schemas.openxmlformats.org/officeDocument/2006/relationships/slide" Target="slide14.xml"/><Relationship Id="rId46" Type="http://schemas.openxmlformats.org/officeDocument/2006/relationships/image" Target="../media/image33.svg"/><Relationship Id="rId59" Type="http://schemas.openxmlformats.org/officeDocument/2006/relationships/image" Target="../media/image43.svg"/><Relationship Id="rId20" Type="http://schemas.openxmlformats.org/officeDocument/2006/relationships/image" Target="../media/image16.svg"/><Relationship Id="rId41" Type="http://schemas.openxmlformats.org/officeDocument/2006/relationships/slide" Target="slide15.xml"/><Relationship Id="rId54" Type="http://schemas.openxmlformats.org/officeDocument/2006/relationships/slide" Target="slide22.xml"/><Relationship Id="rId62" Type="http://schemas.microsoft.com/office/2007/relationships/hdphoto" Target="../media/hdphoto7.wdp"/><Relationship Id="rId1" Type="http://schemas.openxmlformats.org/officeDocument/2006/relationships/vmlDrawing" Target="../drawings/vmlDrawing2.vml"/><Relationship Id="rId6" Type="http://schemas.openxmlformats.org/officeDocument/2006/relationships/image" Target="../media/image5.svg"/><Relationship Id="rId15" Type="http://schemas.openxmlformats.org/officeDocument/2006/relationships/image" Target="../media/image11.svg"/><Relationship Id="rId23" Type="http://schemas.openxmlformats.org/officeDocument/2006/relationships/image" Target="../media/image19.png"/><Relationship Id="rId28" Type="http://schemas.openxmlformats.org/officeDocument/2006/relationships/slide" Target="slide13.xml"/><Relationship Id="rId36" Type="http://schemas.openxmlformats.org/officeDocument/2006/relationships/image" Target="../media/image26.png"/><Relationship Id="rId49" Type="http://schemas.openxmlformats.org/officeDocument/2006/relationships/image" Target="../media/image35.png"/><Relationship Id="rId57" Type="http://schemas.openxmlformats.org/officeDocument/2006/relationships/image" Target="../media/image41.wmf"/><Relationship Id="rId10" Type="http://schemas.openxmlformats.org/officeDocument/2006/relationships/hyperlink" Target="http://www.pngall.com/france-flag-png" TargetMode="External"/><Relationship Id="rId31" Type="http://schemas.openxmlformats.org/officeDocument/2006/relationships/image" Target="../media/image23.png"/><Relationship Id="rId44" Type="http://schemas.openxmlformats.org/officeDocument/2006/relationships/image" Target="../media/image31.png"/><Relationship Id="rId52" Type="http://schemas.microsoft.com/office/2007/relationships/hdphoto" Target="../media/hdphoto6.wdp"/><Relationship Id="rId60" Type="http://schemas.openxmlformats.org/officeDocument/2006/relationships/image" Target="../media/image44.png"/><Relationship Id="rId4" Type="http://schemas.openxmlformats.org/officeDocument/2006/relationships/slide" Target="slide17.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13" Type="http://schemas.openxmlformats.org/officeDocument/2006/relationships/slide" Target="slide19.xml"/><Relationship Id="rId18" Type="http://schemas.openxmlformats.org/officeDocument/2006/relationships/image" Target="../media/image12.png"/><Relationship Id="rId26" Type="http://schemas.openxmlformats.org/officeDocument/2006/relationships/image" Target="../media/image20.png"/><Relationship Id="rId39" Type="http://schemas.openxmlformats.org/officeDocument/2006/relationships/image" Target="../media/image27.png"/><Relationship Id="rId21" Type="http://schemas.openxmlformats.org/officeDocument/2006/relationships/image" Target="../media/image16.svg"/><Relationship Id="rId34" Type="http://schemas.openxmlformats.org/officeDocument/2006/relationships/image" Target="../media/image25.png"/><Relationship Id="rId42" Type="http://schemas.openxmlformats.org/officeDocument/2006/relationships/image" Target="../media/image29.png"/><Relationship Id="rId47" Type="http://schemas.openxmlformats.org/officeDocument/2006/relationships/image" Target="../media/image33.svg"/><Relationship Id="rId50" Type="http://schemas.openxmlformats.org/officeDocument/2006/relationships/image" Target="../media/image34.png"/><Relationship Id="rId55" Type="http://schemas.openxmlformats.org/officeDocument/2006/relationships/image" Target="../media/image46.png"/><Relationship Id="rId7" Type="http://schemas.openxmlformats.org/officeDocument/2006/relationships/image" Target="../media/image37.png"/><Relationship Id="rId2" Type="http://schemas.openxmlformats.org/officeDocument/2006/relationships/slideLayout" Target="../slideLayouts/slideLayout8.xml"/><Relationship Id="rId16" Type="http://schemas.openxmlformats.org/officeDocument/2006/relationships/image" Target="../media/image10.png"/><Relationship Id="rId29" Type="http://schemas.openxmlformats.org/officeDocument/2006/relationships/image" Target="../media/image22.png"/><Relationship Id="rId11" Type="http://schemas.openxmlformats.org/officeDocument/2006/relationships/image" Target="../media/image7.png"/><Relationship Id="rId24" Type="http://schemas.openxmlformats.org/officeDocument/2006/relationships/image" Target="../media/image19.png"/><Relationship Id="rId32" Type="http://schemas.openxmlformats.org/officeDocument/2006/relationships/image" Target="../media/image24.png"/><Relationship Id="rId37" Type="http://schemas.openxmlformats.org/officeDocument/2006/relationships/slide" Target="slide4.xml"/><Relationship Id="rId40" Type="http://schemas.openxmlformats.org/officeDocument/2006/relationships/image" Target="../media/image28.svg"/><Relationship Id="rId45" Type="http://schemas.openxmlformats.org/officeDocument/2006/relationships/image" Target="../media/image31.png"/><Relationship Id="rId53" Type="http://schemas.openxmlformats.org/officeDocument/2006/relationships/audio" Target="../media/audio1.wav"/><Relationship Id="rId58" Type="http://schemas.openxmlformats.org/officeDocument/2006/relationships/slide" Target="slide8.xml"/><Relationship Id="rId5" Type="http://schemas.openxmlformats.org/officeDocument/2006/relationships/oleObject" Target="../embeddings/oleObject3.bin"/><Relationship Id="rId61" Type="http://schemas.openxmlformats.org/officeDocument/2006/relationships/slide" Target="slide9.xml"/><Relationship Id="rId19" Type="http://schemas.openxmlformats.org/officeDocument/2006/relationships/image" Target="../media/image13.svg"/><Relationship Id="rId14" Type="http://schemas.openxmlformats.org/officeDocument/2006/relationships/image" Target="../media/image8.png"/><Relationship Id="rId22" Type="http://schemas.openxmlformats.org/officeDocument/2006/relationships/image" Target="../media/image17.png"/><Relationship Id="rId27" Type="http://schemas.microsoft.com/office/2007/relationships/hdphoto" Target="../media/hdphoto2.wdp"/><Relationship Id="rId30" Type="http://schemas.microsoft.com/office/2007/relationships/hdphoto" Target="../media/hdphoto3.wdp"/><Relationship Id="rId35" Type="http://schemas.microsoft.com/office/2007/relationships/hdphoto" Target="../media/hdphoto5.wdp"/><Relationship Id="rId43" Type="http://schemas.openxmlformats.org/officeDocument/2006/relationships/image" Target="../media/image30.svg"/><Relationship Id="rId48" Type="http://schemas.openxmlformats.org/officeDocument/2006/relationships/slide" Target="slide10.xml"/><Relationship Id="rId56" Type="http://schemas.openxmlformats.org/officeDocument/2006/relationships/image" Target="../media/image39.png"/><Relationship Id="rId8" Type="http://schemas.openxmlformats.org/officeDocument/2006/relationships/image" Target="../media/image4.png"/><Relationship Id="rId51" Type="http://schemas.openxmlformats.org/officeDocument/2006/relationships/image" Target="../media/image35.png"/><Relationship Id="rId3" Type="http://schemas.openxmlformats.org/officeDocument/2006/relationships/notesSlide" Target="../notesSlides/notesSlide3.xml"/><Relationship Id="rId12" Type="http://schemas.openxmlformats.org/officeDocument/2006/relationships/hyperlink" Target="http://www.pngall.com/france-flag-png" TargetMode="External"/><Relationship Id="rId17" Type="http://schemas.openxmlformats.org/officeDocument/2006/relationships/image" Target="../media/image11.svg"/><Relationship Id="rId25" Type="http://schemas.microsoft.com/office/2007/relationships/hdphoto" Target="../media/hdphoto1.wdp"/><Relationship Id="rId33" Type="http://schemas.microsoft.com/office/2007/relationships/hdphoto" Target="../media/hdphoto4.wdp"/><Relationship Id="rId38" Type="http://schemas.openxmlformats.org/officeDocument/2006/relationships/slide" Target="slide14.xml"/><Relationship Id="rId46" Type="http://schemas.openxmlformats.org/officeDocument/2006/relationships/image" Target="../media/image32.png"/><Relationship Id="rId59" Type="http://schemas.openxmlformats.org/officeDocument/2006/relationships/image" Target="../media/image36.png"/><Relationship Id="rId20" Type="http://schemas.openxmlformats.org/officeDocument/2006/relationships/image" Target="../media/image15.png"/><Relationship Id="rId41" Type="http://schemas.openxmlformats.org/officeDocument/2006/relationships/slide" Target="slide15.xml"/><Relationship Id="rId54" Type="http://schemas.openxmlformats.org/officeDocument/2006/relationships/slide" Target="slide22.xml"/><Relationship Id="rId62" Type="http://schemas.openxmlformats.org/officeDocument/2006/relationships/image" Target="../media/image38.png"/><Relationship Id="rId1" Type="http://schemas.openxmlformats.org/officeDocument/2006/relationships/vmlDrawing" Target="../drawings/vmlDrawing3.vml"/><Relationship Id="rId6" Type="http://schemas.openxmlformats.org/officeDocument/2006/relationships/image" Target="../media/image45.wmf"/><Relationship Id="rId15" Type="http://schemas.openxmlformats.org/officeDocument/2006/relationships/image" Target="../media/image9.svg"/><Relationship Id="rId23" Type="http://schemas.openxmlformats.org/officeDocument/2006/relationships/image" Target="../media/image18.png"/><Relationship Id="rId28" Type="http://schemas.openxmlformats.org/officeDocument/2006/relationships/image" Target="../media/image21.png"/><Relationship Id="rId36" Type="http://schemas.openxmlformats.org/officeDocument/2006/relationships/image" Target="../media/image26.png"/><Relationship Id="rId49" Type="http://schemas.openxmlformats.org/officeDocument/2006/relationships/image" Target="../media/image40.png"/><Relationship Id="rId57" Type="http://schemas.microsoft.com/office/2007/relationships/hdphoto" Target="../media/hdphoto7.wdp"/><Relationship Id="rId10" Type="http://schemas.openxmlformats.org/officeDocument/2006/relationships/image" Target="../media/image6.png"/><Relationship Id="rId31" Type="http://schemas.openxmlformats.org/officeDocument/2006/relationships/image" Target="../media/image23.png"/><Relationship Id="rId44" Type="http://schemas.openxmlformats.org/officeDocument/2006/relationships/slide" Target="slide7.xml"/><Relationship Id="rId52" Type="http://schemas.openxmlformats.org/officeDocument/2006/relationships/slide" Target="slide25.xml"/><Relationship Id="rId60" Type="http://schemas.microsoft.com/office/2007/relationships/hdphoto" Target="../media/hdphoto6.wdp"/><Relationship Id="rId4" Type="http://schemas.openxmlformats.org/officeDocument/2006/relationships/slide" Target="slide17.xml"/><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13" Type="http://schemas.openxmlformats.org/officeDocument/2006/relationships/slide" Target="slide19.xml"/><Relationship Id="rId18" Type="http://schemas.openxmlformats.org/officeDocument/2006/relationships/image" Target="../media/image12.png"/><Relationship Id="rId26" Type="http://schemas.openxmlformats.org/officeDocument/2006/relationships/image" Target="../media/image20.png"/><Relationship Id="rId39" Type="http://schemas.openxmlformats.org/officeDocument/2006/relationships/image" Target="../media/image27.png"/><Relationship Id="rId21" Type="http://schemas.openxmlformats.org/officeDocument/2006/relationships/image" Target="../media/image16.svg"/><Relationship Id="rId34" Type="http://schemas.openxmlformats.org/officeDocument/2006/relationships/image" Target="../media/image25.png"/><Relationship Id="rId42" Type="http://schemas.openxmlformats.org/officeDocument/2006/relationships/image" Target="../media/image29.png"/><Relationship Id="rId47" Type="http://schemas.openxmlformats.org/officeDocument/2006/relationships/image" Target="../media/image35.png"/><Relationship Id="rId50" Type="http://schemas.openxmlformats.org/officeDocument/2006/relationships/image" Target="../media/image31.png"/><Relationship Id="rId55" Type="http://schemas.openxmlformats.org/officeDocument/2006/relationships/slide" Target="slide8.xml"/><Relationship Id="rId7" Type="http://schemas.openxmlformats.org/officeDocument/2006/relationships/image" Target="../media/image37.png"/><Relationship Id="rId2" Type="http://schemas.openxmlformats.org/officeDocument/2006/relationships/slideLayout" Target="../slideLayouts/slideLayout8.xml"/><Relationship Id="rId16" Type="http://schemas.openxmlformats.org/officeDocument/2006/relationships/image" Target="../media/image10.png"/><Relationship Id="rId29" Type="http://schemas.openxmlformats.org/officeDocument/2006/relationships/image" Target="../media/image22.png"/><Relationship Id="rId11" Type="http://schemas.openxmlformats.org/officeDocument/2006/relationships/image" Target="../media/image7.png"/><Relationship Id="rId24" Type="http://schemas.openxmlformats.org/officeDocument/2006/relationships/image" Target="../media/image19.png"/><Relationship Id="rId32" Type="http://schemas.openxmlformats.org/officeDocument/2006/relationships/image" Target="../media/image24.png"/><Relationship Id="rId37" Type="http://schemas.openxmlformats.org/officeDocument/2006/relationships/slide" Target="slide4.xml"/><Relationship Id="rId40" Type="http://schemas.openxmlformats.org/officeDocument/2006/relationships/image" Target="../media/image28.svg"/><Relationship Id="rId45" Type="http://schemas.openxmlformats.org/officeDocument/2006/relationships/image" Target="../media/image33.svg"/><Relationship Id="rId53" Type="http://schemas.openxmlformats.org/officeDocument/2006/relationships/image" Target="../media/image39.png"/><Relationship Id="rId58" Type="http://schemas.openxmlformats.org/officeDocument/2006/relationships/slide" Target="slide9.xml"/><Relationship Id="rId5" Type="http://schemas.openxmlformats.org/officeDocument/2006/relationships/oleObject" Target="../embeddings/oleObject3.bin"/><Relationship Id="rId61" Type="http://schemas.openxmlformats.org/officeDocument/2006/relationships/slide" Target="slide10.xml"/><Relationship Id="rId19" Type="http://schemas.openxmlformats.org/officeDocument/2006/relationships/image" Target="../media/image13.svg"/><Relationship Id="rId14" Type="http://schemas.openxmlformats.org/officeDocument/2006/relationships/image" Target="../media/image8.png"/><Relationship Id="rId22" Type="http://schemas.openxmlformats.org/officeDocument/2006/relationships/image" Target="../media/image17.png"/><Relationship Id="rId27" Type="http://schemas.microsoft.com/office/2007/relationships/hdphoto" Target="../media/hdphoto2.wdp"/><Relationship Id="rId30" Type="http://schemas.microsoft.com/office/2007/relationships/hdphoto" Target="../media/hdphoto3.wdp"/><Relationship Id="rId35" Type="http://schemas.microsoft.com/office/2007/relationships/hdphoto" Target="../media/hdphoto5.wdp"/><Relationship Id="rId43" Type="http://schemas.openxmlformats.org/officeDocument/2006/relationships/image" Target="../media/image30.svg"/><Relationship Id="rId48" Type="http://schemas.openxmlformats.org/officeDocument/2006/relationships/slide" Target="slide25.xml"/><Relationship Id="rId56" Type="http://schemas.openxmlformats.org/officeDocument/2006/relationships/image" Target="../media/image36.png"/><Relationship Id="rId8" Type="http://schemas.openxmlformats.org/officeDocument/2006/relationships/image" Target="../media/image4.png"/><Relationship Id="rId51" Type="http://schemas.openxmlformats.org/officeDocument/2006/relationships/slide" Target="slide22.xml"/><Relationship Id="rId3" Type="http://schemas.openxmlformats.org/officeDocument/2006/relationships/notesSlide" Target="../notesSlides/notesSlide4.xml"/><Relationship Id="rId12" Type="http://schemas.openxmlformats.org/officeDocument/2006/relationships/hyperlink" Target="http://www.pngall.com/france-flag-png" TargetMode="External"/><Relationship Id="rId17" Type="http://schemas.openxmlformats.org/officeDocument/2006/relationships/image" Target="../media/image11.svg"/><Relationship Id="rId25" Type="http://schemas.microsoft.com/office/2007/relationships/hdphoto" Target="../media/hdphoto1.wdp"/><Relationship Id="rId33" Type="http://schemas.microsoft.com/office/2007/relationships/hdphoto" Target="../media/hdphoto4.wdp"/><Relationship Id="rId38" Type="http://schemas.openxmlformats.org/officeDocument/2006/relationships/slide" Target="slide14.xml"/><Relationship Id="rId46" Type="http://schemas.openxmlformats.org/officeDocument/2006/relationships/image" Target="../media/image34.png"/><Relationship Id="rId59" Type="http://schemas.openxmlformats.org/officeDocument/2006/relationships/image" Target="../media/image38.png"/><Relationship Id="rId20" Type="http://schemas.openxmlformats.org/officeDocument/2006/relationships/image" Target="../media/image15.png"/><Relationship Id="rId41" Type="http://schemas.openxmlformats.org/officeDocument/2006/relationships/slide" Target="slide15.xml"/><Relationship Id="rId54" Type="http://schemas.microsoft.com/office/2007/relationships/hdphoto" Target="../media/hdphoto7.wdp"/><Relationship Id="rId62" Type="http://schemas.openxmlformats.org/officeDocument/2006/relationships/image" Target="../media/image40.png"/><Relationship Id="rId1" Type="http://schemas.openxmlformats.org/officeDocument/2006/relationships/vmlDrawing" Target="../drawings/vmlDrawing4.vml"/><Relationship Id="rId6" Type="http://schemas.openxmlformats.org/officeDocument/2006/relationships/image" Target="../media/image45.wmf"/><Relationship Id="rId15" Type="http://schemas.openxmlformats.org/officeDocument/2006/relationships/image" Target="../media/image9.svg"/><Relationship Id="rId23" Type="http://schemas.openxmlformats.org/officeDocument/2006/relationships/image" Target="../media/image18.png"/><Relationship Id="rId28" Type="http://schemas.openxmlformats.org/officeDocument/2006/relationships/image" Target="../media/image21.png"/><Relationship Id="rId36" Type="http://schemas.openxmlformats.org/officeDocument/2006/relationships/image" Target="../media/image26.png"/><Relationship Id="rId49" Type="http://schemas.openxmlformats.org/officeDocument/2006/relationships/audio" Target="../media/audio1.wav"/><Relationship Id="rId57" Type="http://schemas.microsoft.com/office/2007/relationships/hdphoto" Target="../media/hdphoto6.wdp"/><Relationship Id="rId10" Type="http://schemas.openxmlformats.org/officeDocument/2006/relationships/image" Target="../media/image6.png"/><Relationship Id="rId31" Type="http://schemas.openxmlformats.org/officeDocument/2006/relationships/image" Target="../media/image23.png"/><Relationship Id="rId44" Type="http://schemas.openxmlformats.org/officeDocument/2006/relationships/image" Target="../media/image32.png"/><Relationship Id="rId52" Type="http://schemas.openxmlformats.org/officeDocument/2006/relationships/image" Target="../media/image46.png"/><Relationship Id="rId60" Type="http://schemas.openxmlformats.org/officeDocument/2006/relationships/slide" Target="slide6.xml"/><Relationship Id="rId4" Type="http://schemas.openxmlformats.org/officeDocument/2006/relationships/slide" Target="slide17.xml"/><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26" Type="http://schemas.openxmlformats.org/officeDocument/2006/relationships/slide" Target="slide14.xml"/><Relationship Id="rId21" Type="http://schemas.microsoft.com/office/2007/relationships/hdphoto" Target="../media/hdphoto4.wdp"/><Relationship Id="rId34" Type="http://schemas.openxmlformats.org/officeDocument/2006/relationships/image" Target="../media/image32.png"/><Relationship Id="rId42" Type="http://schemas.openxmlformats.org/officeDocument/2006/relationships/image" Target="../media/image49.png"/><Relationship Id="rId47" Type="http://schemas.openxmlformats.org/officeDocument/2006/relationships/image" Target="../media/image44.png"/><Relationship Id="rId50" Type="http://schemas.microsoft.com/office/2007/relationships/hdphoto" Target="../media/hdphoto8.wdp"/><Relationship Id="rId55" Type="http://schemas.openxmlformats.org/officeDocument/2006/relationships/image" Target="../media/image57.jpeg"/><Relationship Id="rId63" Type="http://schemas.openxmlformats.org/officeDocument/2006/relationships/image" Target="../media/image39.png"/><Relationship Id="rId68" Type="http://schemas.openxmlformats.org/officeDocument/2006/relationships/image" Target="../media/image59.svg"/><Relationship Id="rId7" Type="http://schemas.openxmlformats.org/officeDocument/2006/relationships/slide" Target="slide19.xml"/><Relationship Id="rId2" Type="http://schemas.openxmlformats.org/officeDocument/2006/relationships/slideLayout" Target="../slideLayouts/slideLayout8.xml"/><Relationship Id="rId16" Type="http://schemas.openxmlformats.org/officeDocument/2006/relationships/image" Target="../media/image21.png"/><Relationship Id="rId29" Type="http://schemas.openxmlformats.org/officeDocument/2006/relationships/slide" Target="slide15.xml"/><Relationship Id="rId11" Type="http://schemas.openxmlformats.org/officeDocument/2006/relationships/image" Target="../media/image18.png"/><Relationship Id="rId24" Type="http://schemas.openxmlformats.org/officeDocument/2006/relationships/image" Target="../media/image26.png"/><Relationship Id="rId32" Type="http://schemas.openxmlformats.org/officeDocument/2006/relationships/slide" Target="slide6.xml"/><Relationship Id="rId37" Type="http://schemas.openxmlformats.org/officeDocument/2006/relationships/image" Target="../media/image35.png"/><Relationship Id="rId40" Type="http://schemas.openxmlformats.org/officeDocument/2006/relationships/slide" Target="slide22.xml"/><Relationship Id="rId45" Type="http://schemas.openxmlformats.org/officeDocument/2006/relationships/image" Target="../media/image47.wmf"/><Relationship Id="rId53" Type="http://schemas.openxmlformats.org/officeDocument/2006/relationships/image" Target="../media/image55.png"/><Relationship Id="rId58" Type="http://schemas.openxmlformats.org/officeDocument/2006/relationships/oleObject" Target="../embeddings/oleObject1.bin"/><Relationship Id="rId66" Type="http://schemas.openxmlformats.org/officeDocument/2006/relationships/image" Target="../media/image40.png"/><Relationship Id="rId5" Type="http://schemas.openxmlformats.org/officeDocument/2006/relationships/image" Target="../media/image4.png"/><Relationship Id="rId61" Type="http://schemas.openxmlformats.org/officeDocument/2006/relationships/slide" Target="slide9.xml"/><Relationship Id="rId19" Type="http://schemas.openxmlformats.org/officeDocument/2006/relationships/image" Target="../media/image23.png"/><Relationship Id="rId14" Type="http://schemas.openxmlformats.org/officeDocument/2006/relationships/image" Target="../media/image20.png"/><Relationship Id="rId22" Type="http://schemas.openxmlformats.org/officeDocument/2006/relationships/image" Target="../media/image25.png"/><Relationship Id="rId27" Type="http://schemas.openxmlformats.org/officeDocument/2006/relationships/image" Target="../media/image27.png"/><Relationship Id="rId30" Type="http://schemas.openxmlformats.org/officeDocument/2006/relationships/image" Target="../media/image29.png"/><Relationship Id="rId35" Type="http://schemas.openxmlformats.org/officeDocument/2006/relationships/image" Target="../media/image33.svg"/><Relationship Id="rId43" Type="http://schemas.openxmlformats.org/officeDocument/2006/relationships/image" Target="../media/image50.svg"/><Relationship Id="rId48" Type="http://schemas.openxmlformats.org/officeDocument/2006/relationships/image" Target="../media/image51.png"/><Relationship Id="rId56" Type="http://schemas.openxmlformats.org/officeDocument/2006/relationships/hyperlink" Target="https://www.pexels.com/photo/ferris-wheel-and-ship-705771/" TargetMode="External"/><Relationship Id="rId64" Type="http://schemas.microsoft.com/office/2007/relationships/hdphoto" Target="../media/hdphoto7.wdp"/><Relationship Id="rId8" Type="http://schemas.openxmlformats.org/officeDocument/2006/relationships/image" Target="../media/image8.png"/><Relationship Id="rId51" Type="http://schemas.openxmlformats.org/officeDocument/2006/relationships/image" Target="../media/image53.png"/><Relationship Id="rId3" Type="http://schemas.openxmlformats.org/officeDocument/2006/relationships/notesSlide" Target="../notesSlides/notesSlide5.xml"/><Relationship Id="rId12" Type="http://schemas.openxmlformats.org/officeDocument/2006/relationships/image" Target="../media/image19.png"/><Relationship Id="rId17" Type="http://schemas.openxmlformats.org/officeDocument/2006/relationships/image" Target="../media/image22.png"/><Relationship Id="rId25" Type="http://schemas.openxmlformats.org/officeDocument/2006/relationships/slide" Target="slide4.xml"/><Relationship Id="rId33" Type="http://schemas.openxmlformats.org/officeDocument/2006/relationships/image" Target="../media/image31.png"/><Relationship Id="rId38" Type="http://schemas.openxmlformats.org/officeDocument/2006/relationships/image" Target="../media/image48.png"/><Relationship Id="rId46" Type="http://schemas.openxmlformats.org/officeDocument/2006/relationships/slide" Target="slide11.xml"/><Relationship Id="rId59" Type="http://schemas.openxmlformats.org/officeDocument/2006/relationships/image" Target="../media/image3.wmf"/><Relationship Id="rId67" Type="http://schemas.openxmlformats.org/officeDocument/2006/relationships/image" Target="../media/image58.png"/><Relationship Id="rId20" Type="http://schemas.openxmlformats.org/officeDocument/2006/relationships/image" Target="../media/image24.png"/><Relationship Id="rId41" Type="http://schemas.openxmlformats.org/officeDocument/2006/relationships/audio" Target="../media/audio1.wav"/><Relationship Id="rId54" Type="http://schemas.openxmlformats.org/officeDocument/2006/relationships/image" Target="../media/image56.svg"/><Relationship Id="rId62" Type="http://schemas.openxmlformats.org/officeDocument/2006/relationships/image" Target="../media/image38.png"/><Relationship Id="rId1" Type="http://schemas.openxmlformats.org/officeDocument/2006/relationships/vmlDrawing" Target="../drawings/vmlDrawing5.vml"/><Relationship Id="rId6" Type="http://schemas.openxmlformats.org/officeDocument/2006/relationships/image" Target="../media/image5.svg"/><Relationship Id="rId15" Type="http://schemas.microsoft.com/office/2007/relationships/hdphoto" Target="../media/hdphoto2.wdp"/><Relationship Id="rId23" Type="http://schemas.microsoft.com/office/2007/relationships/hdphoto" Target="../media/hdphoto5.wdp"/><Relationship Id="rId28" Type="http://schemas.openxmlformats.org/officeDocument/2006/relationships/image" Target="../media/image28.svg"/><Relationship Id="rId36" Type="http://schemas.openxmlformats.org/officeDocument/2006/relationships/image" Target="../media/image34.png"/><Relationship Id="rId49" Type="http://schemas.openxmlformats.org/officeDocument/2006/relationships/image" Target="../media/image52.png"/><Relationship Id="rId57" Type="http://schemas.openxmlformats.org/officeDocument/2006/relationships/image" Target="../media/image36.png"/><Relationship Id="rId10" Type="http://schemas.openxmlformats.org/officeDocument/2006/relationships/image" Target="../media/image17.png"/><Relationship Id="rId31" Type="http://schemas.openxmlformats.org/officeDocument/2006/relationships/image" Target="../media/image30.svg"/><Relationship Id="rId44" Type="http://schemas.openxmlformats.org/officeDocument/2006/relationships/oleObject" Target="../embeddings/oleObject4.bin"/><Relationship Id="rId52" Type="http://schemas.openxmlformats.org/officeDocument/2006/relationships/image" Target="../media/image54.svg"/><Relationship Id="rId60" Type="http://schemas.openxmlformats.org/officeDocument/2006/relationships/slide" Target="slide5.xml"/><Relationship Id="rId65" Type="http://schemas.openxmlformats.org/officeDocument/2006/relationships/slide" Target="slide10.xml"/><Relationship Id="rId4" Type="http://schemas.openxmlformats.org/officeDocument/2006/relationships/image" Target="../media/image37.png"/><Relationship Id="rId9" Type="http://schemas.openxmlformats.org/officeDocument/2006/relationships/image" Target="../media/image9.svg"/><Relationship Id="rId13" Type="http://schemas.microsoft.com/office/2007/relationships/hdphoto" Target="../media/hdphoto1.wdp"/><Relationship Id="rId18" Type="http://schemas.microsoft.com/office/2007/relationships/hdphoto" Target="../media/hdphoto3.wdp"/><Relationship Id="rId39" Type="http://schemas.microsoft.com/office/2007/relationships/hdphoto" Target="../media/hdphoto6.wdp"/></Relationships>
</file>

<file path=ppt/slides/_rels/slide9.xml.rels><?xml version="1.0" encoding="UTF-8" standalone="yes"?>
<Relationships xmlns="http://schemas.openxmlformats.org/package/2006/relationships"><Relationship Id="rId26" Type="http://schemas.openxmlformats.org/officeDocument/2006/relationships/slide" Target="slide14.xml"/><Relationship Id="rId21" Type="http://schemas.microsoft.com/office/2007/relationships/hdphoto" Target="../media/hdphoto4.wdp"/><Relationship Id="rId34" Type="http://schemas.openxmlformats.org/officeDocument/2006/relationships/image" Target="../media/image32.png"/><Relationship Id="rId42" Type="http://schemas.openxmlformats.org/officeDocument/2006/relationships/image" Target="../media/image50.svg"/><Relationship Id="rId47" Type="http://schemas.openxmlformats.org/officeDocument/2006/relationships/image" Target="../media/image56.svg"/><Relationship Id="rId50" Type="http://schemas.openxmlformats.org/officeDocument/2006/relationships/image" Target="../media/image52.png"/><Relationship Id="rId55" Type="http://schemas.openxmlformats.org/officeDocument/2006/relationships/slide" Target="slide8.xml"/><Relationship Id="rId63" Type="http://schemas.openxmlformats.org/officeDocument/2006/relationships/image" Target="../media/image58.png"/><Relationship Id="rId7" Type="http://schemas.openxmlformats.org/officeDocument/2006/relationships/slide" Target="slide19.xml"/><Relationship Id="rId2" Type="http://schemas.openxmlformats.org/officeDocument/2006/relationships/slideLayout" Target="../slideLayouts/slideLayout8.xml"/><Relationship Id="rId16" Type="http://schemas.openxmlformats.org/officeDocument/2006/relationships/image" Target="../media/image21.png"/><Relationship Id="rId29" Type="http://schemas.openxmlformats.org/officeDocument/2006/relationships/slide" Target="slide15.xml"/><Relationship Id="rId11" Type="http://schemas.openxmlformats.org/officeDocument/2006/relationships/image" Target="../media/image18.png"/><Relationship Id="rId24" Type="http://schemas.openxmlformats.org/officeDocument/2006/relationships/image" Target="../media/image26.png"/><Relationship Id="rId32" Type="http://schemas.openxmlformats.org/officeDocument/2006/relationships/slide" Target="slide6.xml"/><Relationship Id="rId37" Type="http://schemas.openxmlformats.org/officeDocument/2006/relationships/image" Target="../media/image34.png"/><Relationship Id="rId40" Type="http://schemas.openxmlformats.org/officeDocument/2006/relationships/audio" Target="../media/audio1.wav"/><Relationship Id="rId45" Type="http://schemas.openxmlformats.org/officeDocument/2006/relationships/image" Target="../media/image54.svg"/><Relationship Id="rId53" Type="http://schemas.openxmlformats.org/officeDocument/2006/relationships/image" Target="../media/image3.wmf"/><Relationship Id="rId58" Type="http://schemas.openxmlformats.org/officeDocument/2006/relationships/image" Target="../media/image61.png"/><Relationship Id="rId66" Type="http://schemas.openxmlformats.org/officeDocument/2006/relationships/image" Target="../media/image40.png"/><Relationship Id="rId5" Type="http://schemas.openxmlformats.org/officeDocument/2006/relationships/image" Target="../media/image4.png"/><Relationship Id="rId61" Type="http://schemas.openxmlformats.org/officeDocument/2006/relationships/image" Target="../media/image39.png"/><Relationship Id="rId19" Type="http://schemas.openxmlformats.org/officeDocument/2006/relationships/image" Target="../media/image23.png"/><Relationship Id="rId14" Type="http://schemas.openxmlformats.org/officeDocument/2006/relationships/image" Target="../media/image20.png"/><Relationship Id="rId22" Type="http://schemas.openxmlformats.org/officeDocument/2006/relationships/image" Target="../media/image25.png"/><Relationship Id="rId27" Type="http://schemas.openxmlformats.org/officeDocument/2006/relationships/image" Target="../media/image27.png"/><Relationship Id="rId30" Type="http://schemas.openxmlformats.org/officeDocument/2006/relationships/image" Target="../media/image29.png"/><Relationship Id="rId35" Type="http://schemas.openxmlformats.org/officeDocument/2006/relationships/image" Target="../media/image33.svg"/><Relationship Id="rId43" Type="http://schemas.openxmlformats.org/officeDocument/2006/relationships/image" Target="../media/image44.png"/><Relationship Id="rId48" Type="http://schemas.openxmlformats.org/officeDocument/2006/relationships/image" Target="../media/image60.jpeg"/><Relationship Id="rId56" Type="http://schemas.openxmlformats.org/officeDocument/2006/relationships/image" Target="../media/image36.png"/><Relationship Id="rId64" Type="http://schemas.openxmlformats.org/officeDocument/2006/relationships/image" Target="../media/image59.svg"/><Relationship Id="rId8" Type="http://schemas.openxmlformats.org/officeDocument/2006/relationships/image" Target="../media/image8.png"/><Relationship Id="rId51" Type="http://schemas.microsoft.com/office/2007/relationships/hdphoto" Target="../media/hdphoto8.wdp"/><Relationship Id="rId3" Type="http://schemas.openxmlformats.org/officeDocument/2006/relationships/notesSlide" Target="../notesSlides/notesSlide6.xml"/><Relationship Id="rId12" Type="http://schemas.openxmlformats.org/officeDocument/2006/relationships/image" Target="../media/image19.png"/><Relationship Id="rId17" Type="http://schemas.openxmlformats.org/officeDocument/2006/relationships/image" Target="../media/image22.png"/><Relationship Id="rId25" Type="http://schemas.openxmlformats.org/officeDocument/2006/relationships/slide" Target="slide4.xml"/><Relationship Id="rId33" Type="http://schemas.openxmlformats.org/officeDocument/2006/relationships/image" Target="../media/image31.png"/><Relationship Id="rId38" Type="http://schemas.openxmlformats.org/officeDocument/2006/relationships/image" Target="../media/image35.png"/><Relationship Id="rId46" Type="http://schemas.openxmlformats.org/officeDocument/2006/relationships/image" Target="../media/image55.png"/><Relationship Id="rId59" Type="http://schemas.openxmlformats.org/officeDocument/2006/relationships/image" Target="../media/image62.svg"/><Relationship Id="rId20" Type="http://schemas.openxmlformats.org/officeDocument/2006/relationships/image" Target="../media/image24.png"/><Relationship Id="rId41" Type="http://schemas.openxmlformats.org/officeDocument/2006/relationships/image" Target="../media/image49.png"/><Relationship Id="rId54" Type="http://schemas.openxmlformats.org/officeDocument/2006/relationships/slide" Target="slide5.xml"/><Relationship Id="rId62" Type="http://schemas.microsoft.com/office/2007/relationships/hdphoto" Target="../media/hdphoto7.wdp"/><Relationship Id="rId1" Type="http://schemas.openxmlformats.org/officeDocument/2006/relationships/vmlDrawing" Target="../drawings/vmlDrawing6.vml"/><Relationship Id="rId6" Type="http://schemas.openxmlformats.org/officeDocument/2006/relationships/image" Target="../media/image5.svg"/><Relationship Id="rId15" Type="http://schemas.microsoft.com/office/2007/relationships/hdphoto" Target="../media/hdphoto2.wdp"/><Relationship Id="rId23" Type="http://schemas.microsoft.com/office/2007/relationships/hdphoto" Target="../media/hdphoto5.wdp"/><Relationship Id="rId28" Type="http://schemas.openxmlformats.org/officeDocument/2006/relationships/image" Target="../media/image28.svg"/><Relationship Id="rId36" Type="http://schemas.openxmlformats.org/officeDocument/2006/relationships/image" Target="../media/image38.png"/><Relationship Id="rId49" Type="http://schemas.openxmlformats.org/officeDocument/2006/relationships/image" Target="../media/image51.png"/><Relationship Id="rId57" Type="http://schemas.microsoft.com/office/2007/relationships/hdphoto" Target="../media/hdphoto6.wdp"/><Relationship Id="rId10" Type="http://schemas.openxmlformats.org/officeDocument/2006/relationships/image" Target="../media/image17.png"/><Relationship Id="rId31" Type="http://schemas.openxmlformats.org/officeDocument/2006/relationships/image" Target="../media/image30.svg"/><Relationship Id="rId44" Type="http://schemas.openxmlformats.org/officeDocument/2006/relationships/image" Target="../media/image53.png"/><Relationship Id="rId52" Type="http://schemas.openxmlformats.org/officeDocument/2006/relationships/oleObject" Target="../embeddings/oleObject1.bin"/><Relationship Id="rId60" Type="http://schemas.openxmlformats.org/officeDocument/2006/relationships/image" Target="../media/image63.jpeg"/><Relationship Id="rId65" Type="http://schemas.openxmlformats.org/officeDocument/2006/relationships/slide" Target="slide10.xml"/><Relationship Id="rId4" Type="http://schemas.openxmlformats.org/officeDocument/2006/relationships/image" Target="../media/image37.png"/><Relationship Id="rId9" Type="http://schemas.openxmlformats.org/officeDocument/2006/relationships/image" Target="../media/image9.svg"/><Relationship Id="rId13" Type="http://schemas.microsoft.com/office/2007/relationships/hdphoto" Target="../media/hdphoto1.wdp"/><Relationship Id="rId18" Type="http://schemas.microsoft.com/office/2007/relationships/hdphoto" Target="../media/hdphoto3.wdp"/><Relationship Id="rId39" Type="http://schemas.openxmlformats.org/officeDocument/2006/relationships/slide" Target="slide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red geometric pattern">
            <a:extLst>
              <a:ext uri="{FF2B5EF4-FFF2-40B4-BE49-F238E27FC236}">
                <a16:creationId xmlns:a16="http://schemas.microsoft.com/office/drawing/2014/main" id="{2E73CB7C-C529-46C2-BB4A-E77ABB67A286}"/>
              </a:ext>
            </a:extLst>
          </p:cNvPr>
          <p:cNvPicPr>
            <a:picLocks noChangeAspect="1"/>
          </p:cNvPicPr>
          <p:nvPr/>
        </p:nvPicPr>
        <p:blipFill rotWithShape="1">
          <a:blip r:embed="rId2"/>
          <a:srcRect t="11484" b="4247"/>
          <a:stretch/>
        </p:blipFill>
        <p:spPr>
          <a:xfrm>
            <a:off x="-21911" y="0"/>
            <a:ext cx="13299896" cy="6858000"/>
          </a:xfrm>
          <a:prstGeom prst="rect">
            <a:avLst/>
          </a:prstGeom>
        </p:spPr>
      </p:pic>
      <p:sp>
        <p:nvSpPr>
          <p:cNvPr id="2" name="Title 1">
            <a:extLst>
              <a:ext uri="{FF2B5EF4-FFF2-40B4-BE49-F238E27FC236}">
                <a16:creationId xmlns:a16="http://schemas.microsoft.com/office/drawing/2014/main" id="{D9685F0D-720B-4934-951B-23B032EBAAA2}"/>
              </a:ext>
            </a:extLst>
          </p:cNvPr>
          <p:cNvSpPr>
            <a:spLocks noGrp="1"/>
          </p:cNvSpPr>
          <p:nvPr>
            <p:ph type="ctrTitle"/>
          </p:nvPr>
        </p:nvSpPr>
        <p:spPr>
          <a:xfrm>
            <a:off x="5165009" y="1240388"/>
            <a:ext cx="8649738" cy="2590800"/>
          </a:xfrm>
        </p:spPr>
        <p:txBody>
          <a:bodyPr>
            <a:normAutofit/>
          </a:bodyPr>
          <a:lstStyle/>
          <a:p>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CZ2004 Human Computer Interaction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Example Class 4-5</a:t>
            </a:r>
            <a:endParaRPr lang="en-SG" sz="3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B71B6AA-E1FB-49B5-B17B-E607FD4B1CF6}"/>
              </a:ext>
            </a:extLst>
          </p:cNvPr>
          <p:cNvSpPr>
            <a:spLocks noGrp="1"/>
          </p:cNvSpPr>
          <p:nvPr>
            <p:ph type="subTitle" idx="1"/>
          </p:nvPr>
        </p:nvSpPr>
        <p:spPr>
          <a:xfrm>
            <a:off x="5572925" y="4158083"/>
            <a:ext cx="8652788" cy="1010633"/>
          </a:xfrm>
        </p:spPr>
        <p:txBody>
          <a:bodyPr>
            <a:normAutofit/>
          </a:bodyPr>
          <a:lstStyle/>
          <a:p>
            <a:r>
              <a:rPr lang="en-US" dirty="0">
                <a:latin typeface="Times New Roman" panose="02020603050405020304" pitchFamily="18" charset="0"/>
                <a:cs typeface="Times New Roman" panose="02020603050405020304" pitchFamily="18" charset="0"/>
              </a:rPr>
              <a:t>Hi-Fidelity of: Puah Yi Hao (B23 DSAI 2)</a:t>
            </a:r>
          </a:p>
          <a:p>
            <a:r>
              <a:rPr lang="en-US" dirty="0">
                <a:latin typeface="Times New Roman" panose="02020603050405020304" pitchFamily="18" charset="0"/>
                <a:cs typeface="Times New Roman" panose="02020603050405020304" pitchFamily="18" charset="0"/>
              </a:rPr>
              <a:t>Reviewed By: </a:t>
            </a:r>
            <a:r>
              <a:rPr lang="en-US" dirty="0" err="1">
                <a:latin typeface="Times New Roman" panose="02020603050405020304" pitchFamily="18" charset="0"/>
                <a:cs typeface="Times New Roman" panose="02020603050405020304" pitchFamily="18" charset="0"/>
              </a:rPr>
              <a:t>Peh</a:t>
            </a:r>
            <a:r>
              <a:rPr lang="en-US" dirty="0">
                <a:latin typeface="Times New Roman" panose="02020603050405020304" pitchFamily="18" charset="0"/>
                <a:cs typeface="Times New Roman" panose="02020603050405020304" pitchFamily="18" charset="0"/>
              </a:rPr>
              <a:t> Wei Hang (B24)</a:t>
            </a:r>
          </a:p>
          <a:p>
            <a:endParaRPr lang="en-SG" dirty="0"/>
          </a:p>
        </p:txBody>
      </p:sp>
      <p:pic>
        <p:nvPicPr>
          <p:cNvPr id="5" name="Picture 2">
            <a:extLst>
              <a:ext uri="{FF2B5EF4-FFF2-40B4-BE49-F238E27FC236}">
                <a16:creationId xmlns:a16="http://schemas.microsoft.com/office/drawing/2014/main" id="{09C077EB-98BB-4966-94FF-B7625847A6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03659" y="659792"/>
            <a:ext cx="5462546" cy="196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729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5" name="Rectangle 154">
            <a:extLst>
              <a:ext uri="{FF2B5EF4-FFF2-40B4-BE49-F238E27FC236}">
                <a16:creationId xmlns:a16="http://schemas.microsoft.com/office/drawing/2014/main" id="{0CBB62DB-964C-4CE5-A2DF-1BC75412EAB3}"/>
              </a:ext>
            </a:extLst>
          </p:cNvPr>
          <p:cNvSpPr/>
          <p:nvPr/>
        </p:nvSpPr>
        <p:spPr>
          <a:xfrm>
            <a:off x="7682185" y="4934351"/>
            <a:ext cx="688299" cy="96069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5" name="Group 84">
            <a:extLst>
              <a:ext uri="{FF2B5EF4-FFF2-40B4-BE49-F238E27FC236}">
                <a16:creationId xmlns:a16="http://schemas.microsoft.com/office/drawing/2014/main" id="{70CA5D4B-5E2F-44B2-9D26-CE98CA37FE19}"/>
              </a:ext>
            </a:extLst>
          </p:cNvPr>
          <p:cNvGrpSpPr/>
          <p:nvPr/>
        </p:nvGrpSpPr>
        <p:grpSpPr>
          <a:xfrm>
            <a:off x="1774052" y="495303"/>
            <a:ext cx="376238" cy="5415719"/>
            <a:chOff x="1228724" y="495300"/>
            <a:chExt cx="442911" cy="5462590"/>
          </a:xfrm>
          <a:solidFill>
            <a:schemeClr val="accent3">
              <a:lumMod val="20000"/>
              <a:lumOff val="80000"/>
            </a:schemeClr>
          </a:solidFill>
        </p:grpSpPr>
        <p:grpSp>
          <p:nvGrpSpPr>
            <p:cNvPr id="87" name="Group 86">
              <a:extLst>
                <a:ext uri="{FF2B5EF4-FFF2-40B4-BE49-F238E27FC236}">
                  <a16:creationId xmlns:a16="http://schemas.microsoft.com/office/drawing/2014/main" id="{01B08DFB-3A35-4B9B-BADD-0B8FF6E30918}"/>
                </a:ext>
              </a:extLst>
            </p:cNvPr>
            <p:cNvGrpSpPr/>
            <p:nvPr/>
          </p:nvGrpSpPr>
          <p:grpSpPr>
            <a:xfrm>
              <a:off x="1228724" y="495300"/>
              <a:ext cx="442911" cy="5462590"/>
              <a:chOff x="1228724" y="495300"/>
              <a:chExt cx="442911" cy="5462590"/>
            </a:xfrm>
            <a:grpFill/>
          </p:grpSpPr>
          <p:sp>
            <p:nvSpPr>
              <p:cNvPr id="93" name="Freeform: Shape 92">
                <a:extLst>
                  <a:ext uri="{FF2B5EF4-FFF2-40B4-BE49-F238E27FC236}">
                    <a16:creationId xmlns:a16="http://schemas.microsoft.com/office/drawing/2014/main" id="{50614422-7024-4126-9BD2-84D217D0A05C}"/>
                  </a:ext>
                </a:extLst>
              </p:cNvPr>
              <p:cNvSpPr/>
              <p:nvPr/>
            </p:nvSpPr>
            <p:spPr>
              <a:xfrm rot="5400000">
                <a:off x="-1281115" y="3005139"/>
                <a:ext cx="5462590" cy="442911"/>
              </a:xfrm>
              <a:custGeom>
                <a:avLst/>
                <a:gdLst>
                  <a:gd name="connsiteX0" fmla="*/ 0 w 5462590"/>
                  <a:gd name="connsiteY0" fmla="*/ 442911 h 442911"/>
                  <a:gd name="connsiteX1" fmla="*/ 0 w 5462590"/>
                  <a:gd name="connsiteY1" fmla="*/ 147636 h 442911"/>
                  <a:gd name="connsiteX2" fmla="*/ 2200277 w 5462590"/>
                  <a:gd name="connsiteY2" fmla="*/ 147636 h 442911"/>
                  <a:gd name="connsiteX3" fmla="*/ 2200277 w 5462590"/>
                  <a:gd name="connsiteY3" fmla="*/ 36513 h 442911"/>
                  <a:gd name="connsiteX4" fmla="*/ 2236790 w 5462590"/>
                  <a:gd name="connsiteY4" fmla="*/ 0 h 442911"/>
                  <a:gd name="connsiteX5" fmla="*/ 3225799 w 5462590"/>
                  <a:gd name="connsiteY5" fmla="*/ 0 h 442911"/>
                  <a:gd name="connsiteX6" fmla="*/ 3262312 w 5462590"/>
                  <a:gd name="connsiteY6" fmla="*/ 36513 h 442911"/>
                  <a:gd name="connsiteX7" fmla="*/ 3262312 w 5462590"/>
                  <a:gd name="connsiteY7" fmla="*/ 147636 h 442911"/>
                  <a:gd name="connsiteX8" fmla="*/ 5462590 w 5462590"/>
                  <a:gd name="connsiteY8" fmla="*/ 147636 h 442911"/>
                  <a:gd name="connsiteX9" fmla="*/ 5462590 w 5462590"/>
                  <a:gd name="connsiteY9" fmla="*/ 442911 h 44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2590" h="442911">
                    <a:moveTo>
                      <a:pt x="0" y="442911"/>
                    </a:moveTo>
                    <a:lnTo>
                      <a:pt x="0" y="147636"/>
                    </a:lnTo>
                    <a:lnTo>
                      <a:pt x="2200277" y="147636"/>
                    </a:lnTo>
                    <a:lnTo>
                      <a:pt x="2200277" y="36513"/>
                    </a:lnTo>
                    <a:lnTo>
                      <a:pt x="2236790" y="0"/>
                    </a:lnTo>
                    <a:lnTo>
                      <a:pt x="3225799" y="0"/>
                    </a:lnTo>
                    <a:lnTo>
                      <a:pt x="3262312" y="36513"/>
                    </a:lnTo>
                    <a:lnTo>
                      <a:pt x="3262312" y="147636"/>
                    </a:lnTo>
                    <a:lnTo>
                      <a:pt x="5462590" y="147636"/>
                    </a:lnTo>
                    <a:lnTo>
                      <a:pt x="5462590" y="442911"/>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94" name="Arrow: Chevron 93">
                <a:hlinkClick r:id="rId4" action="ppaction://hlinksldjump"/>
                <a:extLst>
                  <a:ext uri="{FF2B5EF4-FFF2-40B4-BE49-F238E27FC236}">
                    <a16:creationId xmlns:a16="http://schemas.microsoft.com/office/drawing/2014/main" id="{F453ACA0-78A1-414B-8DFE-02BF394CCC8F}"/>
                  </a:ext>
                </a:extLst>
              </p:cNvPr>
              <p:cNvSpPr/>
              <p:nvPr/>
            </p:nvSpPr>
            <p:spPr>
              <a:xfrm>
                <a:off x="1514477" y="3071808"/>
                <a:ext cx="66675" cy="161925"/>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pSp>
        <p:grpSp>
          <p:nvGrpSpPr>
            <p:cNvPr id="88" name="Group 87">
              <a:extLst>
                <a:ext uri="{FF2B5EF4-FFF2-40B4-BE49-F238E27FC236}">
                  <a16:creationId xmlns:a16="http://schemas.microsoft.com/office/drawing/2014/main" id="{F092B34E-759C-4026-997C-AF54A58A5185}"/>
                </a:ext>
              </a:extLst>
            </p:cNvPr>
            <p:cNvGrpSpPr/>
            <p:nvPr/>
          </p:nvGrpSpPr>
          <p:grpSpPr>
            <a:xfrm>
              <a:off x="1277059" y="500061"/>
              <a:ext cx="196141" cy="250033"/>
              <a:chOff x="1277059" y="495298"/>
              <a:chExt cx="203137" cy="312118"/>
            </a:xfrm>
            <a:grpFill/>
          </p:grpSpPr>
          <p:grpSp>
            <p:nvGrpSpPr>
              <p:cNvPr id="89" name="Group 88">
                <a:extLst>
                  <a:ext uri="{FF2B5EF4-FFF2-40B4-BE49-F238E27FC236}">
                    <a16:creationId xmlns:a16="http://schemas.microsoft.com/office/drawing/2014/main" id="{53F7C37B-8E95-4C84-AB7E-CE084E152922}"/>
                  </a:ext>
                </a:extLst>
              </p:cNvPr>
              <p:cNvGrpSpPr/>
              <p:nvPr/>
            </p:nvGrpSpPr>
            <p:grpSpPr>
              <a:xfrm>
                <a:off x="1277060" y="495298"/>
                <a:ext cx="203136" cy="238955"/>
                <a:chOff x="1277060" y="495298"/>
                <a:chExt cx="203136" cy="238955"/>
              </a:xfrm>
              <a:grpFill/>
            </p:grpSpPr>
            <p:sp>
              <p:nvSpPr>
                <p:cNvPr id="91" name="Minus Sign 90">
                  <a:extLst>
                    <a:ext uri="{FF2B5EF4-FFF2-40B4-BE49-F238E27FC236}">
                      <a16:creationId xmlns:a16="http://schemas.microsoft.com/office/drawing/2014/main" id="{D7C23D98-CBE9-40CF-A717-E553770E5F9F}"/>
                    </a:ext>
                  </a:extLst>
                </p:cNvPr>
                <p:cNvSpPr/>
                <p:nvPr/>
              </p:nvSpPr>
              <p:spPr>
                <a:xfrm>
                  <a:off x="1277061" y="495298"/>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Minus Sign 91">
                  <a:extLst>
                    <a:ext uri="{FF2B5EF4-FFF2-40B4-BE49-F238E27FC236}">
                      <a16:creationId xmlns:a16="http://schemas.microsoft.com/office/drawing/2014/main" id="{60FD83C9-C59C-4F7E-91C8-B558D3E647B2}"/>
                    </a:ext>
                  </a:extLst>
                </p:cNvPr>
                <p:cNvSpPr/>
                <p:nvPr/>
              </p:nvSpPr>
              <p:spPr>
                <a:xfrm>
                  <a:off x="1277060" y="568866"/>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90" name="Minus Sign 89">
                <a:extLst>
                  <a:ext uri="{FF2B5EF4-FFF2-40B4-BE49-F238E27FC236}">
                    <a16:creationId xmlns:a16="http://schemas.microsoft.com/office/drawing/2014/main" id="{58200DBB-7BB9-4D2E-AE8A-6C4E05FD1244}"/>
                  </a:ext>
                </a:extLst>
              </p:cNvPr>
              <p:cNvSpPr/>
              <p:nvPr/>
            </p:nvSpPr>
            <p:spPr>
              <a:xfrm>
                <a:off x="1277059" y="642029"/>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graphicFrame>
        <p:nvGraphicFramePr>
          <p:cNvPr id="5" name="Object 4">
            <a:extLst>
              <a:ext uri="{FF2B5EF4-FFF2-40B4-BE49-F238E27FC236}">
                <a16:creationId xmlns:a16="http://schemas.microsoft.com/office/drawing/2014/main" id="{05A5C1F9-1AB0-4B38-9A3E-1743DB0B3110}"/>
              </a:ext>
            </a:extLst>
          </p:cNvPr>
          <p:cNvGraphicFramePr>
            <a:graphicFrameLocks noChangeAspect="1"/>
          </p:cNvGraphicFramePr>
          <p:nvPr/>
        </p:nvGraphicFramePr>
        <p:xfrm>
          <a:off x="9556822" y="1616424"/>
          <a:ext cx="1663694" cy="2513434"/>
        </p:xfrm>
        <a:graphic>
          <a:graphicData uri="http://schemas.openxmlformats.org/presentationml/2006/ole">
            <mc:AlternateContent xmlns:mc="http://schemas.openxmlformats.org/markup-compatibility/2006">
              <mc:Choice xmlns:v="urn:schemas-microsoft-com:vml" Requires="v">
                <p:oleObj spid="_x0000_s23561" name="Bitmap Image" r:id="rId5" imgW="1486080" imgH="2390760" progId="Paint.Picture">
                  <p:embed/>
                </p:oleObj>
              </mc:Choice>
              <mc:Fallback>
                <p:oleObj name="Bitmap Image" r:id="rId5" imgW="1486080" imgH="2390760" progId="Paint.Picture">
                  <p:embed/>
                  <p:pic>
                    <p:nvPicPr>
                      <p:cNvPr id="5" name="Object 4">
                        <a:extLst>
                          <a:ext uri="{FF2B5EF4-FFF2-40B4-BE49-F238E27FC236}">
                            <a16:creationId xmlns:a16="http://schemas.microsoft.com/office/drawing/2014/main" id="{05A5C1F9-1AB0-4B38-9A3E-1743DB0B3110}"/>
                          </a:ext>
                        </a:extLst>
                      </p:cNvPr>
                      <p:cNvPicPr/>
                      <p:nvPr/>
                    </p:nvPicPr>
                    <p:blipFill>
                      <a:blip r:embed="rId6"/>
                      <a:stretch>
                        <a:fillRect/>
                      </a:stretch>
                    </p:blipFill>
                    <p:spPr>
                      <a:xfrm>
                        <a:off x="9556822" y="1616424"/>
                        <a:ext cx="1663694" cy="2513434"/>
                      </a:xfrm>
                      <a:prstGeom prst="rect">
                        <a:avLst/>
                      </a:prstGeom>
                    </p:spPr>
                  </p:pic>
                </p:oleObj>
              </mc:Fallback>
            </mc:AlternateContent>
          </a:graphicData>
        </a:graphic>
      </p:graphicFrame>
      <p:grpSp>
        <p:nvGrpSpPr>
          <p:cNvPr id="95" name="Header Panel">
            <a:extLst>
              <a:ext uri="{FF2B5EF4-FFF2-40B4-BE49-F238E27FC236}">
                <a16:creationId xmlns:a16="http://schemas.microsoft.com/office/drawing/2014/main" id="{CDD0AF0C-F6D1-4846-B5C8-6FEED83C6638}"/>
              </a:ext>
            </a:extLst>
          </p:cNvPr>
          <p:cNvGrpSpPr/>
          <p:nvPr/>
        </p:nvGrpSpPr>
        <p:grpSpPr>
          <a:xfrm>
            <a:off x="1768479" y="-30878"/>
            <a:ext cx="9510713" cy="476249"/>
            <a:chOff x="1228725" y="19051"/>
            <a:chExt cx="9510713" cy="476249"/>
          </a:xfrm>
          <a:solidFill>
            <a:srgbClr val="FFDDE1"/>
          </a:solidFill>
        </p:grpSpPr>
        <p:grpSp>
          <p:nvGrpSpPr>
            <p:cNvPr id="96" name="Group 95">
              <a:extLst>
                <a:ext uri="{FF2B5EF4-FFF2-40B4-BE49-F238E27FC236}">
                  <a16:creationId xmlns:a16="http://schemas.microsoft.com/office/drawing/2014/main" id="{1C5007E7-58E5-4A9C-B478-E76A642C22AC}"/>
                </a:ext>
              </a:extLst>
            </p:cNvPr>
            <p:cNvGrpSpPr/>
            <p:nvPr/>
          </p:nvGrpSpPr>
          <p:grpSpPr>
            <a:xfrm>
              <a:off x="1228725" y="19051"/>
              <a:ext cx="9510713" cy="476249"/>
              <a:chOff x="1228725" y="19051"/>
              <a:chExt cx="9510713" cy="476249"/>
            </a:xfrm>
            <a:grp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04" name="Rectangle: Rounded Corners 103">
                  <a:extLst>
                    <a:ext uri="{FF2B5EF4-FFF2-40B4-BE49-F238E27FC236}">
                      <a16:creationId xmlns:a16="http://schemas.microsoft.com/office/drawing/2014/main" id="{4ED288E7-CDBA-4C3E-ADD8-B31FCE92C939}"/>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01" name="Picture 100" descr="Logo, company name&#10;&#10;Description automatically generated">
                <a:extLst>
                  <a:ext uri="{FF2B5EF4-FFF2-40B4-BE49-F238E27FC236}">
                    <a16:creationId xmlns:a16="http://schemas.microsoft.com/office/drawing/2014/main" id="{E3865A35-A944-4F7F-B0D6-659C8971F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Current location: Zone A</a:t>
              </a:r>
              <a:endParaRPr lang="en-SG" b="1" dirty="0">
                <a:solidFill>
                  <a:schemeClr val="tx1"/>
                </a:solidFill>
                <a:latin typeface="Agency FB" panose="020B0503020202020204" pitchFamily="34" charset="0"/>
              </a:endParaRP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81159" y="46963"/>
              <a:ext cx="398939" cy="398939"/>
            </a:xfrm>
            <a:prstGeom prst="rect">
              <a:avLst/>
            </a:prstGeom>
          </p:spPr>
        </p:pic>
      </p:grpSp>
      <p:sp>
        <p:nvSpPr>
          <p:cNvPr id="105" name="Isosceles Triangle 104">
            <a:extLst>
              <a:ext uri="{FF2B5EF4-FFF2-40B4-BE49-F238E27FC236}">
                <a16:creationId xmlns:a16="http://schemas.microsoft.com/office/drawing/2014/main" id="{ADAB1A8C-29A1-4EA3-B213-FC5DFB57C04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06" name="Group 105">
            <a:extLst>
              <a:ext uri="{FF2B5EF4-FFF2-40B4-BE49-F238E27FC236}">
                <a16:creationId xmlns:a16="http://schemas.microsoft.com/office/drawing/2014/main" id="{380DE290-619D-472A-8171-9F5E832920D1}"/>
              </a:ext>
            </a:extLst>
          </p:cNvPr>
          <p:cNvGrpSpPr/>
          <p:nvPr/>
        </p:nvGrpSpPr>
        <p:grpSpPr>
          <a:xfrm>
            <a:off x="2631753" y="370691"/>
            <a:ext cx="1249631" cy="734288"/>
            <a:chOff x="2088688" y="377345"/>
            <a:chExt cx="1249631" cy="734288"/>
          </a:xfrm>
          <a:solidFill>
            <a:schemeClr val="accent3">
              <a:lumMod val="20000"/>
              <a:lumOff val="80000"/>
            </a:schemeClr>
          </a:solidFill>
        </p:grpSpPr>
        <p:grpSp>
          <p:nvGrpSpPr>
            <p:cNvPr id="107" name="Group 106">
              <a:extLst>
                <a:ext uri="{FF2B5EF4-FFF2-40B4-BE49-F238E27FC236}">
                  <a16:creationId xmlns:a16="http://schemas.microsoft.com/office/drawing/2014/main" id="{9F15C522-4BBF-438C-81E6-910D7675438A}"/>
                </a:ext>
              </a:extLst>
            </p:cNvPr>
            <p:cNvGrpSpPr/>
            <p:nvPr/>
          </p:nvGrpSpPr>
          <p:grpSpPr>
            <a:xfrm>
              <a:off x="2088688" y="377345"/>
              <a:ext cx="1249631" cy="734288"/>
              <a:chOff x="2088688" y="377345"/>
              <a:chExt cx="1249631" cy="734288"/>
            </a:xfrm>
            <a:grpFill/>
          </p:grpSpPr>
          <p:grpSp>
            <p:nvGrpSpPr>
              <p:cNvPr id="109" name="Group 108">
                <a:extLst>
                  <a:ext uri="{FF2B5EF4-FFF2-40B4-BE49-F238E27FC236}">
                    <a16:creationId xmlns:a16="http://schemas.microsoft.com/office/drawing/2014/main" id="{4A47F874-D61F-4624-9D21-1306EC9E2BD7}"/>
                  </a:ext>
                </a:extLst>
              </p:cNvPr>
              <p:cNvGrpSpPr/>
              <p:nvPr/>
            </p:nvGrpSpPr>
            <p:grpSpPr>
              <a:xfrm>
                <a:off x="2088688" y="377345"/>
                <a:ext cx="1227600" cy="734288"/>
                <a:chOff x="2088688" y="377345"/>
                <a:chExt cx="1250172" cy="734288"/>
              </a:xfrm>
              <a:grpFill/>
            </p:grpSpPr>
            <p:grpSp>
              <p:nvGrpSpPr>
                <p:cNvPr id="111" name="Group 110">
                  <a:extLst>
                    <a:ext uri="{FF2B5EF4-FFF2-40B4-BE49-F238E27FC236}">
                      <a16:creationId xmlns:a16="http://schemas.microsoft.com/office/drawing/2014/main" id="{86F884DF-F253-43C2-95D8-F94C97F19114}"/>
                    </a:ext>
                  </a:extLst>
                </p:cNvPr>
                <p:cNvGrpSpPr/>
                <p:nvPr/>
              </p:nvGrpSpPr>
              <p:grpSpPr>
                <a:xfrm>
                  <a:off x="2088688" y="377345"/>
                  <a:ext cx="1250172" cy="734288"/>
                  <a:chOff x="2088688" y="377345"/>
                  <a:chExt cx="1250172" cy="734288"/>
                </a:xfrm>
                <a:grpFill/>
              </p:grpSpPr>
              <p:grpSp>
                <p:nvGrpSpPr>
                  <p:cNvPr id="113" name="Group 112">
                    <a:extLst>
                      <a:ext uri="{FF2B5EF4-FFF2-40B4-BE49-F238E27FC236}">
                        <a16:creationId xmlns:a16="http://schemas.microsoft.com/office/drawing/2014/main" id="{2909F9B2-7466-4E2C-BBC3-AB7D4CAC7CDC}"/>
                      </a:ext>
                    </a:extLst>
                  </p:cNvPr>
                  <p:cNvGrpSpPr/>
                  <p:nvPr/>
                </p:nvGrpSpPr>
                <p:grpSpPr>
                  <a:xfrm>
                    <a:off x="2088688" y="377345"/>
                    <a:ext cx="1250172" cy="734288"/>
                    <a:chOff x="3687084" y="648964"/>
                    <a:chExt cx="1250172" cy="734288"/>
                  </a:xfrm>
                  <a:grpFill/>
                </p:grpSpPr>
                <p:sp>
                  <p:nvSpPr>
                    <p:cNvPr id="116" name="Rectangle 115">
                      <a:extLst>
                        <a:ext uri="{FF2B5EF4-FFF2-40B4-BE49-F238E27FC236}">
                          <a16:creationId xmlns:a16="http://schemas.microsoft.com/office/drawing/2014/main" id="{D6C1A39E-AA11-481C-ABAC-BE7EFCC9C907}"/>
                        </a:ext>
                      </a:extLst>
                    </p:cNvPr>
                    <p:cNvSpPr/>
                    <p:nvPr/>
                  </p:nvSpPr>
                  <p:spPr>
                    <a:xfrm>
                      <a:off x="3687084" y="648964"/>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117" name="Rectangle 116">
                      <a:extLst>
                        <a:ext uri="{FF2B5EF4-FFF2-40B4-BE49-F238E27FC236}">
                          <a16:creationId xmlns:a16="http://schemas.microsoft.com/office/drawing/2014/main" id="{B4E0C207-5903-4AF0-AA62-288F08271E95}"/>
                        </a:ext>
                      </a:extLst>
                    </p:cNvPr>
                    <p:cNvSpPr/>
                    <p:nvPr/>
                  </p:nvSpPr>
                  <p:spPr>
                    <a:xfrm>
                      <a:off x="3688164"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118" name="Rectangle 117">
                      <a:extLst>
                        <a:ext uri="{FF2B5EF4-FFF2-40B4-BE49-F238E27FC236}">
                          <a16:creationId xmlns:a16="http://schemas.microsoft.com/office/drawing/2014/main" id="{C3F7D297-E490-4C7D-A1D2-56F5F31BD713}"/>
                        </a:ext>
                      </a:extLst>
                    </p:cNvPr>
                    <p:cNvSpPr/>
                    <p:nvPr/>
                  </p:nvSpPr>
                  <p:spPr>
                    <a:xfrm>
                      <a:off x="3688165" y="1135190"/>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115" name="Picture 114" descr="Logo, icon&#10;&#10;Description automatically generated">
                    <a:extLst>
                      <a:ext uri="{FF2B5EF4-FFF2-40B4-BE49-F238E27FC236}">
                        <a16:creationId xmlns:a16="http://schemas.microsoft.com/office/drawing/2014/main" id="{D05FC95A-4FAD-4057-BEC8-C9356C9F6A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4744" y="394801"/>
                    <a:ext cx="202741" cy="202740"/>
                  </a:xfrm>
                  <a:prstGeom prst="rect">
                    <a:avLst/>
                  </a:prstGeom>
                  <a:grpFill/>
                  <a:ln>
                    <a:noFill/>
                  </a:ln>
                </p:spPr>
              </p:pic>
            </p:grpSp>
            <p:pic>
              <p:nvPicPr>
                <p:cNvPr id="112" name="Picture 111" descr="A picture containing icon&#10;&#10;Description automatically generated">
                  <a:extLst>
                    <a:ext uri="{FF2B5EF4-FFF2-40B4-BE49-F238E27FC236}">
                      <a16:creationId xmlns:a16="http://schemas.microsoft.com/office/drawing/2014/main" id="{B796CEF2-3A51-40E9-8714-B4360F7D3E2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942761" y="630674"/>
                  <a:ext cx="286503" cy="214878"/>
                </a:xfrm>
                <a:prstGeom prst="rect">
                  <a:avLst/>
                </a:prstGeom>
                <a:grpFill/>
                <a:ln>
                  <a:noFill/>
                </a:ln>
              </p:spPr>
            </p:pic>
          </p:grpSp>
          <p:sp>
            <p:nvSpPr>
              <p:cNvPr id="110" name="Rectangle: Rounded Corners 109">
                <a:extLst>
                  <a:ext uri="{FF2B5EF4-FFF2-40B4-BE49-F238E27FC236}">
                    <a16:creationId xmlns:a16="http://schemas.microsoft.com/office/drawing/2014/main" id="{02EA6055-F830-4289-96D9-23CE984C2C9A}"/>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108" name="Oval 107">
              <a:extLst>
                <a:ext uri="{FF2B5EF4-FFF2-40B4-BE49-F238E27FC236}">
                  <a16:creationId xmlns:a16="http://schemas.microsoft.com/office/drawing/2014/main" id="{93789C59-7CCE-4A06-9C5B-64BC8AE2BD61}"/>
                </a:ext>
              </a:extLst>
            </p:cNvPr>
            <p:cNvSpPr/>
            <p:nvPr/>
          </p:nvSpPr>
          <p:spPr>
            <a:xfrm>
              <a:off x="3281054" y="389488"/>
              <a:ext cx="45719" cy="6795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119" name="Isosceles Triangle 118">
            <a:extLst>
              <a:ext uri="{FF2B5EF4-FFF2-40B4-BE49-F238E27FC236}">
                <a16:creationId xmlns:a16="http://schemas.microsoft.com/office/drawing/2014/main" id="{692DE275-1834-4058-8CD2-6009151AEF33}"/>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13"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26" name="Group 125">
            <a:extLst>
              <a:ext uri="{FF2B5EF4-FFF2-40B4-BE49-F238E27FC236}">
                <a16:creationId xmlns:a16="http://schemas.microsoft.com/office/drawing/2014/main" id="{DE4417F1-367F-45FB-A1C5-E5D647CDA5C1}"/>
              </a:ext>
            </a:extLst>
          </p:cNvPr>
          <p:cNvGrpSpPr/>
          <p:nvPr/>
        </p:nvGrpSpPr>
        <p:grpSpPr>
          <a:xfrm>
            <a:off x="9655172" y="362719"/>
            <a:ext cx="1119187" cy="989485"/>
            <a:chOff x="9115419" y="362716"/>
            <a:chExt cx="1119187" cy="989485"/>
          </a:xfrm>
        </p:grpSpPr>
        <p:grpSp>
          <p:nvGrpSpPr>
            <p:cNvPr id="127" name="Group 126">
              <a:extLst>
                <a:ext uri="{FF2B5EF4-FFF2-40B4-BE49-F238E27FC236}">
                  <a16:creationId xmlns:a16="http://schemas.microsoft.com/office/drawing/2014/main" id="{C8888301-C670-4DC3-9507-022997995A4E}"/>
                </a:ext>
              </a:extLst>
            </p:cNvPr>
            <p:cNvGrpSpPr/>
            <p:nvPr/>
          </p:nvGrpSpPr>
          <p:grpSpPr>
            <a:xfrm>
              <a:off x="9115419" y="362716"/>
              <a:ext cx="1119187" cy="989485"/>
              <a:chOff x="9115419" y="362716"/>
              <a:chExt cx="1119187" cy="989485"/>
            </a:xfrm>
          </p:grpSpPr>
          <p:grpSp>
            <p:nvGrpSpPr>
              <p:cNvPr id="130" name="Group 129">
                <a:extLst>
                  <a:ext uri="{FF2B5EF4-FFF2-40B4-BE49-F238E27FC236}">
                    <a16:creationId xmlns:a16="http://schemas.microsoft.com/office/drawing/2014/main" id="{993BA044-65C2-4320-BCE1-79A53A109B82}"/>
                  </a:ext>
                </a:extLst>
              </p:cNvPr>
              <p:cNvGrpSpPr/>
              <p:nvPr/>
            </p:nvGrpSpPr>
            <p:grpSpPr>
              <a:xfrm>
                <a:off x="9115419" y="362716"/>
                <a:ext cx="1119187" cy="989485"/>
                <a:chOff x="9115419" y="362716"/>
                <a:chExt cx="1119187" cy="989485"/>
              </a:xfrm>
            </p:grpSpPr>
            <p:grpSp>
              <p:nvGrpSpPr>
                <p:cNvPr id="132" name="Group 131">
                  <a:extLst>
                    <a:ext uri="{FF2B5EF4-FFF2-40B4-BE49-F238E27FC236}">
                      <a16:creationId xmlns:a16="http://schemas.microsoft.com/office/drawing/2014/main" id="{45CB37C3-4A60-4602-8025-44EAC483CAE9}"/>
                    </a:ext>
                  </a:extLst>
                </p:cNvPr>
                <p:cNvGrpSpPr/>
                <p:nvPr/>
              </p:nvGrpSpPr>
              <p:grpSpPr>
                <a:xfrm>
                  <a:off x="9115419" y="362716"/>
                  <a:ext cx="1119187" cy="989485"/>
                  <a:chOff x="2087097" y="373609"/>
                  <a:chExt cx="1229556" cy="521732"/>
                </a:xfrm>
              </p:grpSpPr>
              <p:grpSp>
                <p:nvGrpSpPr>
                  <p:cNvPr id="134" name="Group 133">
                    <a:extLst>
                      <a:ext uri="{FF2B5EF4-FFF2-40B4-BE49-F238E27FC236}">
                        <a16:creationId xmlns:a16="http://schemas.microsoft.com/office/drawing/2014/main" id="{A4BDE6E7-CF42-4C63-946A-3D512BE89499}"/>
                      </a:ext>
                    </a:extLst>
                  </p:cNvPr>
                  <p:cNvGrpSpPr/>
                  <p:nvPr/>
                </p:nvGrpSpPr>
                <p:grpSpPr>
                  <a:xfrm>
                    <a:off x="2087937" y="373609"/>
                    <a:ext cx="1226605" cy="488535"/>
                    <a:chOff x="3686320" y="645228"/>
                    <a:chExt cx="1249159" cy="488535"/>
                  </a:xfrm>
                </p:grpSpPr>
                <p:sp>
                  <p:nvSpPr>
                    <p:cNvPr id="136" name="Rectangle 135">
                      <a:extLst>
                        <a:ext uri="{FF2B5EF4-FFF2-40B4-BE49-F238E27FC236}">
                          <a16:creationId xmlns:a16="http://schemas.microsoft.com/office/drawing/2014/main" id="{E068913F-241A-4CAA-A6E2-D24A0530FF62}"/>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137" name="Rectangle 136">
                      <a:extLst>
                        <a:ext uri="{FF2B5EF4-FFF2-40B4-BE49-F238E27FC236}">
                          <a16:creationId xmlns:a16="http://schemas.microsoft.com/office/drawing/2014/main" id="{D32E5650-6FC4-4B38-956F-46F6E9CC628B}"/>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135" name="Rectangle: Rounded Corners 134">
                    <a:extLst>
                      <a:ext uri="{FF2B5EF4-FFF2-40B4-BE49-F238E27FC236}">
                        <a16:creationId xmlns:a16="http://schemas.microsoft.com/office/drawing/2014/main" id="{950C24FC-4AD6-4430-B3E1-4090251CEB55}"/>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33" name="Graphic 132" descr="Lightning with solid fill">
                  <a:extLst>
                    <a:ext uri="{FF2B5EF4-FFF2-40B4-BE49-F238E27FC236}">
                      <a16:creationId xmlns:a16="http://schemas.microsoft.com/office/drawing/2014/main" id="{19EADB54-280C-4A3A-9484-173B1537A03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25549" y="584322"/>
                  <a:ext cx="235948" cy="235948"/>
                </a:xfrm>
                <a:prstGeom prst="rect">
                  <a:avLst/>
                </a:prstGeom>
              </p:spPr>
            </p:pic>
          </p:grpSp>
          <p:sp>
            <p:nvSpPr>
              <p:cNvPr id="131" name="TextBox 130">
                <a:extLst>
                  <a:ext uri="{FF2B5EF4-FFF2-40B4-BE49-F238E27FC236}">
                    <a16:creationId xmlns:a16="http://schemas.microsoft.com/office/drawing/2014/main" id="{A341CAE1-81A6-489C-B384-6490C2CA54FF}"/>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28" name="Graphic 127" descr="Partial sun outline">
              <a:extLst>
                <a:ext uri="{FF2B5EF4-FFF2-40B4-BE49-F238E27FC236}">
                  <a16:creationId xmlns:a16="http://schemas.microsoft.com/office/drawing/2014/main" id="{B4B43BC4-140E-4478-BAB3-AE0B44BA39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24753" y="1013525"/>
              <a:ext cx="244309" cy="244309"/>
            </a:xfrm>
            <a:prstGeom prst="rect">
              <a:avLst/>
            </a:prstGeom>
          </p:spPr>
        </p:pic>
        <p:sp>
          <p:nvSpPr>
            <p:cNvPr id="129" name="TextBox 128">
              <a:extLst>
                <a:ext uri="{FF2B5EF4-FFF2-40B4-BE49-F238E27FC236}">
                  <a16:creationId xmlns:a16="http://schemas.microsoft.com/office/drawing/2014/main" id="{58CC9E62-E8FB-4744-85AE-BED95F6FA18D}"/>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38" name="Up Triangle (W Forecast)">
            <a:extLst>
              <a:ext uri="{FF2B5EF4-FFF2-40B4-BE49-F238E27FC236}">
                <a16:creationId xmlns:a16="http://schemas.microsoft.com/office/drawing/2014/main" id="{DA0CE4E1-0ACE-4447-8172-F0CD620A9D0E}"/>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140" name="Character Chat Box">
            <a:extLst>
              <a:ext uri="{FF2B5EF4-FFF2-40B4-BE49-F238E27FC236}">
                <a16:creationId xmlns:a16="http://schemas.microsoft.com/office/drawing/2014/main" id="{BB3DD2B0-F129-43BA-851D-313F3A6A8B71}"/>
              </a:ext>
            </a:extLst>
          </p:cNvPr>
          <p:cNvGrpSpPr/>
          <p:nvPr/>
        </p:nvGrpSpPr>
        <p:grpSpPr>
          <a:xfrm>
            <a:off x="2328735" y="2845824"/>
            <a:ext cx="1748008" cy="1748008"/>
            <a:chOff x="1843507" y="2845824"/>
            <a:chExt cx="1748008" cy="1748008"/>
          </a:xfrm>
        </p:grpSpPr>
        <p:pic>
          <p:nvPicPr>
            <p:cNvPr id="141" name="Graphic 140" descr="Speech outline">
              <a:extLst>
                <a:ext uri="{FF2B5EF4-FFF2-40B4-BE49-F238E27FC236}">
                  <a16:creationId xmlns:a16="http://schemas.microsoft.com/office/drawing/2014/main" id="{86AEFE4E-1152-4A67-9497-A5D63982AE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flipH="1">
              <a:off x="1843507" y="2845824"/>
              <a:ext cx="1748008" cy="1748008"/>
            </a:xfrm>
            <a:prstGeom prst="rect">
              <a:avLst/>
            </a:prstGeom>
            <a:effectLst>
              <a:outerShdw blurRad="50800" dist="38100" dir="2700000" algn="tl" rotWithShape="0">
                <a:prstClr val="black">
                  <a:alpha val="40000"/>
                </a:prstClr>
              </a:outerShdw>
            </a:effectLst>
          </p:spPr>
        </p:pic>
        <p:sp>
          <p:nvSpPr>
            <p:cNvPr id="142" name="TextBox 141">
              <a:extLst>
                <a:ext uri="{FF2B5EF4-FFF2-40B4-BE49-F238E27FC236}">
                  <a16:creationId xmlns:a16="http://schemas.microsoft.com/office/drawing/2014/main" id="{80294285-3D61-4FD7-A88D-6A042E0ABBD0}"/>
                </a:ext>
              </a:extLst>
            </p:cNvPr>
            <p:cNvSpPr txBox="1"/>
            <p:nvPr/>
          </p:nvSpPr>
          <p:spPr>
            <a:xfrm>
              <a:off x="2107233" y="3233732"/>
              <a:ext cx="1196474" cy="400110"/>
            </a:xfrm>
            <a:prstGeom prst="rect">
              <a:avLst/>
            </a:prstGeom>
            <a:noFill/>
          </p:spPr>
          <p:txBody>
            <a:bodyPr wrap="square" rtlCol="0">
              <a:spAutoFit/>
            </a:bodyPr>
            <a:lstStyle/>
            <a:p>
              <a:r>
                <a:rPr lang="en-US" sz="1000" b="1" dirty="0">
                  <a:latin typeface="Agency FB" panose="020B0503020202020204" pitchFamily="34" charset="0"/>
                </a:rPr>
                <a:t>Its lunch time, have a bite at </a:t>
              </a:r>
              <a:r>
                <a:rPr lang="en-US" sz="1000" b="1" u="sng" dirty="0">
                  <a:latin typeface="Agency FB" panose="020B0503020202020204" pitchFamily="34" charset="0"/>
                </a:rPr>
                <a:t>Burger Town</a:t>
              </a:r>
              <a:endParaRPr lang="en-SG" sz="1000" b="1" u="sng" dirty="0">
                <a:latin typeface="Agency FB" panose="020B0503020202020204" pitchFamily="34" charset="0"/>
              </a:endParaRPr>
            </a:p>
          </p:txBody>
        </p:sp>
      </p:grpSp>
      <p:sp>
        <p:nvSpPr>
          <p:cNvPr id="143" name="Rectangle: Rounded Corners 142">
            <a:extLst>
              <a:ext uri="{FF2B5EF4-FFF2-40B4-BE49-F238E27FC236}">
                <a16:creationId xmlns:a16="http://schemas.microsoft.com/office/drawing/2014/main" id="{9DBFB63F-50D9-4889-8917-E9131F3BD9BD}"/>
              </a:ext>
            </a:extLst>
          </p:cNvPr>
          <p:cNvSpPr/>
          <p:nvPr/>
        </p:nvSpPr>
        <p:spPr>
          <a:xfrm>
            <a:off x="2827859" y="3691841"/>
            <a:ext cx="756919" cy="179565"/>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gency FB" panose="020B0503020202020204" pitchFamily="34" charset="0"/>
              </a:rPr>
              <a:t>Add to plan</a:t>
            </a:r>
            <a:endParaRPr lang="en-SG" sz="1000" b="1" dirty="0">
              <a:solidFill>
                <a:schemeClr val="tx1"/>
              </a:solidFill>
              <a:latin typeface="Agency FB" panose="020B0503020202020204" pitchFamily="34" charset="0"/>
            </a:endParaRPr>
          </a:p>
        </p:txBody>
      </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55193" y="1729590"/>
              <a:ext cx="64145"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extLst>
              <a:ext uri="{FF2B5EF4-FFF2-40B4-BE49-F238E27FC236}">
                <a16:creationId xmlns:a16="http://schemas.microsoft.com/office/drawing/2014/main" id="{EE385F97-7E78-4D02-A6EB-E4C0A6C2DFFC}"/>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37"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38"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254720" y="4089340"/>
            <a:ext cx="157277" cy="157277"/>
          </a:xfrm>
          <a:prstGeom prst="rect">
            <a:avLst/>
          </a:prstGeom>
        </p:spPr>
      </p:pic>
      <p:pic>
        <p:nvPicPr>
          <p:cNvPr id="10" name="Zoom Out" descr="Zoom out with solid fill">
            <a:hlinkClick r:id="rId41"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2" name="Toilet (Icon)" descr="Toilet - Free people icons">
            <a:hlinkClick r:id="rId46" action="ppaction://hlinksldjump"/>
            <a:extLst>
              <a:ext uri="{FF2B5EF4-FFF2-40B4-BE49-F238E27FC236}">
                <a16:creationId xmlns:a16="http://schemas.microsoft.com/office/drawing/2014/main" id="{C880E59B-B848-4EE8-A8B0-223DF560FDAE}"/>
              </a:ext>
            </a:extLst>
          </p:cNvPr>
          <p:cNvPicPr>
            <a:picLocks noChangeAspect="1" noChangeArrowheads="1"/>
          </p:cNvPicPr>
          <p:nvPr/>
        </p:nvPicPr>
        <p:blipFill>
          <a:blip r:embed="rId47">
            <a:lum bright="70000" contrast="-70000"/>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9778ADA9-B064-45A5-A78B-124807C44E28}"/>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8" name="TextBox 147">
            <a:extLst>
              <a:ext uri="{FF2B5EF4-FFF2-40B4-BE49-F238E27FC236}">
                <a16:creationId xmlns:a16="http://schemas.microsoft.com/office/drawing/2014/main" id="{B0AD0A0D-9B08-4803-8C3D-BBEA3420DE78}"/>
              </a:ext>
            </a:extLst>
          </p:cNvPr>
          <p:cNvSpPr txBox="1"/>
          <p:nvPr/>
        </p:nvSpPr>
        <p:spPr>
          <a:xfrm>
            <a:off x="7766978" y="5552263"/>
            <a:ext cx="571209" cy="246221"/>
          </a:xfrm>
          <a:prstGeom prst="rect">
            <a:avLst/>
          </a:prstGeom>
          <a:noFill/>
        </p:spPr>
        <p:txBody>
          <a:bodyPr wrap="square" rtlCol="0">
            <a:spAutoFit/>
          </a:bodyPr>
          <a:lstStyle/>
          <a:p>
            <a:r>
              <a:rPr lang="en-US" sz="1000" b="1" dirty="0">
                <a:solidFill>
                  <a:schemeClr val="bg2"/>
                </a:solidFill>
                <a:latin typeface="Agency FB" panose="020B0503020202020204" pitchFamily="34" charset="0"/>
              </a:rPr>
              <a:t>Toilets</a:t>
            </a:r>
            <a:endParaRPr lang="en-SG" sz="1000" b="1" dirty="0">
              <a:solidFill>
                <a:schemeClr val="bg2"/>
              </a:solidFill>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37925" y="4495513"/>
            <a:ext cx="874748" cy="1260728"/>
            <a:chOff x="11066081" y="3930186"/>
            <a:chExt cx="726546" cy="1152672"/>
          </a:xfrm>
        </p:grpSpPr>
        <p:pic>
          <p:nvPicPr>
            <p:cNvPr id="150" name="Make a plan (Icon)" descr="A Plan Icon - Plan Icon | Full Size PNG Download | SeekPNG">
              <a:hlinkClick r:id="rId50" action="ppaction://hlinksldjump">
                <a:snd r:embed="rId51"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53" action="ppaction://hlinksldjump"/>
              <a:extLst>
                <a:ext uri="{FF2B5EF4-FFF2-40B4-BE49-F238E27FC236}">
                  <a16:creationId xmlns:a16="http://schemas.microsoft.com/office/drawing/2014/main" id="{8E995F9A-22ED-4725-B543-25DF059BE31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Edit my plan</a:t>
              </a:r>
              <a:endParaRPr lang="en-SG" sz="1400" b="1" dirty="0">
                <a:latin typeface="Agency FB" panose="020B0503020202020204" pitchFamily="34" charset="0"/>
              </a:endParaRPr>
            </a:p>
          </p:txBody>
        </p:sp>
      </p:grpSp>
      <p:pic>
        <p:nvPicPr>
          <p:cNvPr id="7" name="Picture 6" descr="No O Fox">
            <a:extLst>
              <a:ext uri="{FF2B5EF4-FFF2-40B4-BE49-F238E27FC236}">
                <a16:creationId xmlns:a16="http://schemas.microsoft.com/office/drawing/2014/main" id="{742CBCCA-4897-4267-9A6B-41BFF2C75D2A}"/>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2052095" y="4203495"/>
            <a:ext cx="1444022" cy="1444022"/>
          </a:xfrm>
          <a:prstGeom prst="rect">
            <a:avLst/>
          </a:prstGeom>
        </p:spPr>
      </p:pic>
      <p:sp>
        <p:nvSpPr>
          <p:cNvPr id="172" name="Rectangle: Rounded Corners 171">
            <a:extLst>
              <a:ext uri="{FF2B5EF4-FFF2-40B4-BE49-F238E27FC236}">
                <a16:creationId xmlns:a16="http://schemas.microsoft.com/office/drawing/2014/main" id="{B5E78241-993B-4F1D-8277-3F53D353556D}"/>
              </a:ext>
            </a:extLst>
          </p:cNvPr>
          <p:cNvSpPr/>
          <p:nvPr/>
        </p:nvSpPr>
        <p:spPr>
          <a:xfrm>
            <a:off x="9620945" y="2069495"/>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Circus live show                 45/10 minutes</a:t>
            </a:r>
            <a:endParaRPr lang="en-SG" sz="600" b="1" dirty="0">
              <a:latin typeface="Agency FB" panose="020B0503020202020204" pitchFamily="34" charset="0"/>
            </a:endParaRPr>
          </a:p>
        </p:txBody>
      </p:sp>
      <p:sp>
        <p:nvSpPr>
          <p:cNvPr id="152" name="Rectangle: Rounded Corners 151">
            <a:extLst>
              <a:ext uri="{FF2B5EF4-FFF2-40B4-BE49-F238E27FC236}">
                <a16:creationId xmlns:a16="http://schemas.microsoft.com/office/drawing/2014/main" id="{6F1305F6-4076-4EFB-AC9A-FED8C11EB2C6}"/>
              </a:ext>
            </a:extLst>
          </p:cNvPr>
          <p:cNvSpPr/>
          <p:nvPr/>
        </p:nvSpPr>
        <p:spPr>
          <a:xfrm>
            <a:off x="9623425" y="2206762"/>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Haunted House                   15/5  minutes</a:t>
            </a:r>
            <a:endParaRPr lang="en-SG" sz="600" b="1" dirty="0">
              <a:latin typeface="Agency FB" panose="020B0503020202020204" pitchFamily="34" charset="0"/>
            </a:endParaRPr>
          </a:p>
        </p:txBody>
      </p:sp>
      <p:sp>
        <p:nvSpPr>
          <p:cNvPr id="153" name="TextBox 152">
            <a:extLst>
              <a:ext uri="{FF2B5EF4-FFF2-40B4-BE49-F238E27FC236}">
                <a16:creationId xmlns:a16="http://schemas.microsoft.com/office/drawing/2014/main" id="{6699FF29-F7F0-4FAE-9C81-EF4B1F6CBBF8}"/>
              </a:ext>
            </a:extLst>
          </p:cNvPr>
          <p:cNvSpPr txBox="1"/>
          <p:nvPr/>
        </p:nvSpPr>
        <p:spPr>
          <a:xfrm>
            <a:off x="9618887" y="3551857"/>
            <a:ext cx="1501030" cy="215444"/>
          </a:xfrm>
          <a:prstGeom prst="rect">
            <a:avLst/>
          </a:prstGeom>
          <a:noFill/>
        </p:spPr>
        <p:txBody>
          <a:bodyPr wrap="square" rtlCol="0">
            <a:spAutoFit/>
          </a:bodyPr>
          <a:lstStyle/>
          <a:p>
            <a:r>
              <a:rPr lang="en-US" sz="800" b="1" dirty="0">
                <a:latin typeface="Agency FB" panose="020B0503020202020204" pitchFamily="34" charset="0"/>
              </a:rPr>
              <a:t>Visited	</a:t>
            </a:r>
            <a:endParaRPr lang="en-SG" sz="800" b="1" dirty="0">
              <a:latin typeface="Agency FB" panose="020B0503020202020204" pitchFamily="34" charset="0"/>
            </a:endParaRPr>
          </a:p>
        </p:txBody>
      </p:sp>
      <p:cxnSp>
        <p:nvCxnSpPr>
          <p:cNvPr id="9" name="Straight Connector 8">
            <a:extLst>
              <a:ext uri="{FF2B5EF4-FFF2-40B4-BE49-F238E27FC236}">
                <a16:creationId xmlns:a16="http://schemas.microsoft.com/office/drawing/2014/main" id="{08BA83BD-07C4-4286-BBB8-DCB0BCA43B31}"/>
              </a:ext>
            </a:extLst>
          </p:cNvPr>
          <p:cNvCxnSpPr>
            <a:cxnSpLocks/>
          </p:cNvCxnSpPr>
          <p:nvPr/>
        </p:nvCxnSpPr>
        <p:spPr>
          <a:xfrm>
            <a:off x="9588489" y="3730004"/>
            <a:ext cx="1531431" cy="0"/>
          </a:xfrm>
          <a:prstGeom prst="line">
            <a:avLst/>
          </a:prstGeom>
        </p:spPr>
        <p:style>
          <a:lnRef idx="1">
            <a:schemeClr val="dk1"/>
          </a:lnRef>
          <a:fillRef idx="0">
            <a:schemeClr val="dk1"/>
          </a:fillRef>
          <a:effectRef idx="0">
            <a:schemeClr val="dk1"/>
          </a:effectRef>
          <a:fontRef idx="minor">
            <a:schemeClr val="tx1"/>
          </a:fontRef>
        </p:style>
      </p:cxnSp>
      <p:sp>
        <p:nvSpPr>
          <p:cNvPr id="154" name="Rectangle: Rounded Corners 153">
            <a:extLst>
              <a:ext uri="{FF2B5EF4-FFF2-40B4-BE49-F238E27FC236}">
                <a16:creationId xmlns:a16="http://schemas.microsoft.com/office/drawing/2014/main" id="{1DC0E099-ADD5-42D9-A4B0-74E5F4BFAC15}"/>
              </a:ext>
            </a:extLst>
          </p:cNvPr>
          <p:cNvSpPr/>
          <p:nvPr/>
        </p:nvSpPr>
        <p:spPr>
          <a:xfrm>
            <a:off x="9620945" y="3768358"/>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strike="sngStrike" dirty="0">
                <a:latin typeface="Agency FB" panose="020B0503020202020204" pitchFamily="34" charset="0"/>
              </a:rPr>
              <a:t>Entrance</a:t>
            </a:r>
            <a:r>
              <a:rPr lang="en-US" sz="600" b="1" dirty="0">
                <a:latin typeface="Agency FB" panose="020B0503020202020204" pitchFamily="34" charset="0"/>
              </a:rPr>
              <a:t>                           </a:t>
            </a:r>
            <a:r>
              <a:rPr lang="en-US" sz="600" b="1" strike="sngStrike" dirty="0">
                <a:latin typeface="Agency FB" panose="020B0503020202020204" pitchFamily="34" charset="0"/>
              </a:rPr>
              <a:t>20 minutes ago</a:t>
            </a:r>
            <a:endParaRPr lang="en-SG" sz="600" b="1" strike="sngStrike" dirty="0">
              <a:latin typeface="Agency FB" panose="020B0503020202020204" pitchFamily="34" charset="0"/>
            </a:endParaRPr>
          </a:p>
        </p:txBody>
      </p:sp>
      <p:pic>
        <p:nvPicPr>
          <p:cNvPr id="19" name="Picture 18">
            <a:extLst>
              <a:ext uri="{FF2B5EF4-FFF2-40B4-BE49-F238E27FC236}">
                <a16:creationId xmlns:a16="http://schemas.microsoft.com/office/drawing/2014/main" id="{CDF427B0-F19D-40C9-806C-564BEB309787}"/>
              </a:ext>
            </a:extLst>
          </p:cNvPr>
          <p:cNvPicPr>
            <a:picLocks noChangeAspect="1"/>
          </p:cNvPicPr>
          <p:nvPr/>
        </p:nvPicPr>
        <p:blipFill>
          <a:blip r:embed="rId55">
            <a:extLst>
              <a:ext uri="{BEBA8EAE-BF5A-486C-A8C5-ECC9F3942E4B}">
                <a14:imgProps xmlns:a14="http://schemas.microsoft.com/office/drawing/2010/main">
                  <a14:imgLayer r:embed="rId56">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4773050" y="2995593"/>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pic>
        <p:nvPicPr>
          <p:cNvPr id="156" name="Rides (Icon)">
            <a:hlinkClick r:id="rId57" action="ppaction://hlinksldjump"/>
            <a:extLst>
              <a:ext uri="{FF2B5EF4-FFF2-40B4-BE49-F238E27FC236}">
                <a16:creationId xmlns:a16="http://schemas.microsoft.com/office/drawing/2014/main" id="{86DA3D43-46AC-4599-831E-7D91C732219E}"/>
              </a:ext>
            </a:extLst>
          </p:cNvPr>
          <p:cNvPicPr>
            <a:picLocks noChangeAspect="1"/>
          </p:cNvPicPr>
          <p:nvPr/>
        </p:nvPicPr>
        <p:blipFill>
          <a:blip r:embed="rId58">
            <a:extLst>
              <a:ext uri="{BEBA8EAE-BF5A-486C-A8C5-ECC9F3942E4B}">
                <a14:imgProps xmlns:a14="http://schemas.microsoft.com/office/drawing/2010/main">
                  <a14:imgLayer r:embed="rId59">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67" name="TextBox 166">
            <a:extLst>
              <a:ext uri="{FF2B5EF4-FFF2-40B4-BE49-F238E27FC236}">
                <a16:creationId xmlns:a16="http://schemas.microsoft.com/office/drawing/2014/main" id="{782F7F54-8DB7-4113-9865-5BBD07746C7B}"/>
              </a:ext>
            </a:extLst>
          </p:cNvPr>
          <p:cNvSpPr txBox="1"/>
          <p:nvPr/>
        </p:nvSpPr>
        <p:spPr>
          <a:xfrm>
            <a:off x="9619849" y="1862786"/>
            <a:ext cx="1501030" cy="215444"/>
          </a:xfrm>
          <a:prstGeom prst="rect">
            <a:avLst/>
          </a:prstGeom>
          <a:noFill/>
        </p:spPr>
        <p:txBody>
          <a:bodyPr wrap="square" rtlCol="0">
            <a:spAutoFit/>
          </a:bodyPr>
          <a:lstStyle/>
          <a:p>
            <a:r>
              <a:rPr lang="en-US" sz="800" b="1" dirty="0">
                <a:latin typeface="Agency FB" panose="020B0503020202020204" pitchFamily="34" charset="0"/>
              </a:rPr>
              <a:t>Name                         Wait/Travel Time</a:t>
            </a:r>
            <a:endParaRPr lang="en-SG" sz="800" b="1" dirty="0">
              <a:latin typeface="Agency FB" panose="020B0503020202020204" pitchFamily="34" charset="0"/>
            </a:endParaRPr>
          </a:p>
        </p:txBody>
      </p:sp>
      <p:sp>
        <p:nvSpPr>
          <p:cNvPr id="139" name="TextBox 138">
            <a:extLst>
              <a:ext uri="{FF2B5EF4-FFF2-40B4-BE49-F238E27FC236}">
                <a16:creationId xmlns:a16="http://schemas.microsoft.com/office/drawing/2014/main" id="{A523B683-87BC-42A3-AECB-435F6ABA91D7}"/>
              </a:ext>
            </a:extLst>
          </p:cNvPr>
          <p:cNvSpPr txBox="1"/>
          <p:nvPr/>
        </p:nvSpPr>
        <p:spPr>
          <a:xfrm>
            <a:off x="-17399" y="35342"/>
            <a:ext cx="1760677" cy="144655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1.2 Main Screen (Returning users)</a:t>
            </a:r>
          </a:p>
          <a:p>
            <a:endParaRPr lang="en-US" sz="1200" dirty="0">
              <a:latin typeface="Helvetica Light" panose="020B0403020202020204" pitchFamily="34" charset="0"/>
            </a:endParaRPr>
          </a:p>
          <a:p>
            <a:r>
              <a:rPr lang="en-US" sz="1200" dirty="0">
                <a:latin typeface="Helvetica Light" panose="020B0403020202020204" pitchFamily="34" charset="0"/>
              </a:rPr>
              <a:t>Smart system will immediately display this screen to all returning users</a:t>
            </a:r>
          </a:p>
        </p:txBody>
      </p:sp>
      <p:sp>
        <p:nvSpPr>
          <p:cNvPr id="157" name="ADD TO PLAN">
            <a:extLst>
              <a:ext uri="{FF2B5EF4-FFF2-40B4-BE49-F238E27FC236}">
                <a16:creationId xmlns:a16="http://schemas.microsoft.com/office/drawing/2014/main" id="{0B0E5A51-3B0B-4A67-86FE-3D811116AF5D}"/>
              </a:ext>
            </a:extLst>
          </p:cNvPr>
          <p:cNvSpPr/>
          <p:nvPr/>
        </p:nvSpPr>
        <p:spPr>
          <a:xfrm>
            <a:off x="2825840" y="3695095"/>
            <a:ext cx="756919" cy="179565"/>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gency FB" panose="020B0503020202020204" pitchFamily="34" charset="0"/>
              </a:rPr>
              <a:t>Add to plan</a:t>
            </a:r>
            <a:endParaRPr lang="en-SG" sz="1000" b="1" dirty="0">
              <a:solidFill>
                <a:schemeClr val="tx1"/>
              </a:solidFill>
              <a:latin typeface="Agency FB" panose="020B0503020202020204" pitchFamily="34" charset="0"/>
            </a:endParaRPr>
          </a:p>
        </p:txBody>
      </p:sp>
      <p:sp>
        <p:nvSpPr>
          <p:cNvPr id="164" name="Rectangle: Rounded Corners 163">
            <a:extLst>
              <a:ext uri="{FF2B5EF4-FFF2-40B4-BE49-F238E27FC236}">
                <a16:creationId xmlns:a16="http://schemas.microsoft.com/office/drawing/2014/main" id="{DB78F522-F036-4903-BEB0-566289496796}"/>
              </a:ext>
            </a:extLst>
          </p:cNvPr>
          <p:cNvSpPr/>
          <p:nvPr/>
        </p:nvSpPr>
        <p:spPr>
          <a:xfrm>
            <a:off x="9625316" y="2070955"/>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Burger Town                      10/5  minutes</a:t>
            </a:r>
            <a:endParaRPr lang="en-SG" sz="600" b="1" dirty="0">
              <a:latin typeface="Agency FB" panose="020B0503020202020204" pitchFamily="34" charset="0"/>
            </a:endParaRPr>
          </a:p>
        </p:txBody>
      </p:sp>
      <p:pic>
        <p:nvPicPr>
          <p:cNvPr id="165" name="Dining (Icon)" descr="Beverage, burger, coke, e-commerce, food and drink, online shop, shopping  icon - Download on Iconfinder">
            <a:hlinkClick r:id="rId60" action="ppaction://hlinksldjump"/>
            <a:extLst>
              <a:ext uri="{FF2B5EF4-FFF2-40B4-BE49-F238E27FC236}">
                <a16:creationId xmlns:a16="http://schemas.microsoft.com/office/drawing/2014/main" id="{6C691FE1-CA13-46E6-81C9-7EBECB6C940E}"/>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sp>
        <p:nvSpPr>
          <p:cNvPr id="166" name="TextBox 165">
            <a:hlinkClick r:id="rId60" action="ppaction://hlinksldjump"/>
            <a:extLst>
              <a:ext uri="{FF2B5EF4-FFF2-40B4-BE49-F238E27FC236}">
                <a16:creationId xmlns:a16="http://schemas.microsoft.com/office/drawing/2014/main" id="{E3132B3C-67C4-4AB6-A57C-5B5A4B91AA70}"/>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
        <p:nvSpPr>
          <p:cNvPr id="171" name="TextBox 12">
            <a:extLst>
              <a:ext uri="{FF2B5EF4-FFF2-40B4-BE49-F238E27FC236}">
                <a16:creationId xmlns:a16="http://schemas.microsoft.com/office/drawing/2014/main" id="{FED4F605-884B-4C9E-B7DD-E0FA0DB02FC5}"/>
              </a:ext>
            </a:extLst>
          </p:cNvPr>
          <p:cNvSpPr txBox="1"/>
          <p:nvPr/>
        </p:nvSpPr>
        <p:spPr>
          <a:xfrm>
            <a:off x="-20884" y="1581427"/>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(1 action)</a:t>
            </a:r>
          </a:p>
        </p:txBody>
      </p:sp>
      <p:sp>
        <p:nvSpPr>
          <p:cNvPr id="173" name="TextBox 12">
            <a:extLst>
              <a:ext uri="{FF2B5EF4-FFF2-40B4-BE49-F238E27FC236}">
                <a16:creationId xmlns:a16="http://schemas.microsoft.com/office/drawing/2014/main" id="{5A98D175-6C0A-49FB-B5F0-F1B5359CDA3B}"/>
              </a:ext>
            </a:extLst>
          </p:cNvPr>
          <p:cNvSpPr txBox="1"/>
          <p:nvPr/>
        </p:nvSpPr>
        <p:spPr>
          <a:xfrm>
            <a:off x="-4102" y="1577548"/>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grpSp>
        <p:nvGrpSpPr>
          <p:cNvPr id="174" name="Group 173">
            <a:extLst>
              <a:ext uri="{FF2B5EF4-FFF2-40B4-BE49-F238E27FC236}">
                <a16:creationId xmlns:a16="http://schemas.microsoft.com/office/drawing/2014/main" id="{DF4CC79F-0ADB-4DA2-8EE6-40A59483A29B}"/>
              </a:ext>
            </a:extLst>
          </p:cNvPr>
          <p:cNvGrpSpPr/>
          <p:nvPr/>
        </p:nvGrpSpPr>
        <p:grpSpPr>
          <a:xfrm>
            <a:off x="7319109" y="5850918"/>
            <a:ext cx="2925958" cy="742850"/>
            <a:chOff x="3079047" y="-569010"/>
            <a:chExt cx="1778281" cy="742850"/>
          </a:xfrm>
        </p:grpSpPr>
        <p:sp>
          <p:nvSpPr>
            <p:cNvPr id="175" name="TextBox 92">
              <a:extLst>
                <a:ext uri="{FF2B5EF4-FFF2-40B4-BE49-F238E27FC236}">
                  <a16:creationId xmlns:a16="http://schemas.microsoft.com/office/drawing/2014/main" id="{F65F27B7-B959-461B-9B2B-759D8FCE1DFF}"/>
                </a:ext>
              </a:extLst>
            </p:cNvPr>
            <p:cNvSpPr txBox="1"/>
            <p:nvPr/>
          </p:nvSpPr>
          <p:spPr>
            <a:xfrm>
              <a:off x="3079047" y="-103159"/>
              <a:ext cx="177828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1. Click to return</a:t>
              </a:r>
              <a:endParaRPr lang="en-US" sz="1200" b="1" dirty="0">
                <a:latin typeface="Helvetica Light" panose="020B0403020202020204" pitchFamily="34" charset="0"/>
              </a:endParaRPr>
            </a:p>
          </p:txBody>
        </p:sp>
        <p:cxnSp>
          <p:nvCxnSpPr>
            <p:cNvPr id="176" name="Straight Connector 175">
              <a:extLst>
                <a:ext uri="{FF2B5EF4-FFF2-40B4-BE49-F238E27FC236}">
                  <a16:creationId xmlns:a16="http://schemas.microsoft.com/office/drawing/2014/main" id="{8D9132B9-C3E1-4A1F-9DB6-C8DD6640FF35}"/>
                </a:ext>
              </a:extLst>
            </p:cNvPr>
            <p:cNvCxnSpPr>
              <a:cxnSpLocks/>
              <a:endCxn id="166" idx="2"/>
            </p:cNvCxnSpPr>
            <p:nvPr/>
          </p:nvCxnSpPr>
          <p:spPr>
            <a:xfrm flipV="1">
              <a:off x="3473847" y="-569010"/>
              <a:ext cx="34196" cy="438704"/>
            </a:xfrm>
            <a:prstGeom prst="line">
              <a:avLst/>
            </a:prstGeom>
            <a:ln w="19050"/>
          </p:spPr>
          <p:style>
            <a:lnRef idx="1">
              <a:schemeClr val="accent2"/>
            </a:lnRef>
            <a:fillRef idx="0">
              <a:schemeClr val="accent2"/>
            </a:fillRef>
            <a:effectRef idx="0">
              <a:schemeClr val="accent2"/>
            </a:effectRef>
            <a:fontRef idx="minor">
              <a:schemeClr val="tx1"/>
            </a:fontRef>
          </p:style>
        </p:cxnSp>
      </p:grpSp>
      <p:pic>
        <p:nvPicPr>
          <p:cNvPr id="178" name="Make a plan (Icon)" descr="A Plan Icon - Plan Icon | Full Size PNG Download | SeekPNG">
            <a:hlinkClick r:id="rId62" action="ppaction://hlinksldjump"/>
            <a:extLst>
              <a:ext uri="{FF2B5EF4-FFF2-40B4-BE49-F238E27FC236}">
                <a16:creationId xmlns:a16="http://schemas.microsoft.com/office/drawing/2014/main" id="{2B303F47-805B-46BF-BB21-1FBBB0BF5F14}"/>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A49D4AB5-669E-4F0F-8E6F-148625FB4876}"/>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grpSp>
        <p:nvGrpSpPr>
          <p:cNvPr id="12" name="Group 11">
            <a:extLst>
              <a:ext uri="{FF2B5EF4-FFF2-40B4-BE49-F238E27FC236}">
                <a16:creationId xmlns:a16="http://schemas.microsoft.com/office/drawing/2014/main" id="{804B5000-5D75-4AAB-BD0B-4210261C1F75}"/>
              </a:ext>
            </a:extLst>
          </p:cNvPr>
          <p:cNvGrpSpPr/>
          <p:nvPr/>
        </p:nvGrpSpPr>
        <p:grpSpPr>
          <a:xfrm>
            <a:off x="4709648" y="1235821"/>
            <a:ext cx="3953657" cy="2431972"/>
            <a:chOff x="4709648" y="1235821"/>
            <a:chExt cx="3953657" cy="2431972"/>
          </a:xfrm>
        </p:grpSpPr>
        <p:pic>
          <p:nvPicPr>
            <p:cNvPr id="177" name="Toilet (Icon)" descr="Toilet - Free people icons">
              <a:extLst>
                <a:ext uri="{FF2B5EF4-FFF2-40B4-BE49-F238E27FC236}">
                  <a16:creationId xmlns:a16="http://schemas.microsoft.com/office/drawing/2014/main" id="{02BBA19C-AD31-4245-992E-13C8BFD54FDD}"/>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517315" y="3453205"/>
              <a:ext cx="225969" cy="214588"/>
            </a:xfrm>
            <a:prstGeom prst="rect">
              <a:avLst/>
            </a:prstGeom>
            <a:noFill/>
            <a:extLst>
              <a:ext uri="{909E8E84-426E-40DD-AFC4-6F175D3DCCD1}">
                <a14:hiddenFill xmlns:a14="http://schemas.microsoft.com/office/drawing/2010/main">
                  <a:solidFill>
                    <a:srgbClr val="FFFFFF"/>
                  </a:solidFill>
                </a14:hiddenFill>
              </a:ext>
            </a:extLst>
          </p:spPr>
        </p:pic>
        <p:pic>
          <p:nvPicPr>
            <p:cNvPr id="180" name="Toilet (Icon)" descr="Toilet - Free people icons">
              <a:extLst>
                <a:ext uri="{FF2B5EF4-FFF2-40B4-BE49-F238E27FC236}">
                  <a16:creationId xmlns:a16="http://schemas.microsoft.com/office/drawing/2014/main" id="{7ABDA542-45EB-4C13-BACA-C7162FB0F99D}"/>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709648" y="2409268"/>
              <a:ext cx="225969" cy="214588"/>
            </a:xfrm>
            <a:prstGeom prst="rect">
              <a:avLst/>
            </a:prstGeom>
            <a:noFill/>
            <a:extLst>
              <a:ext uri="{909E8E84-426E-40DD-AFC4-6F175D3DCCD1}">
                <a14:hiddenFill xmlns:a14="http://schemas.microsoft.com/office/drawing/2010/main">
                  <a:solidFill>
                    <a:srgbClr val="FFFFFF"/>
                  </a:solidFill>
                </a14:hiddenFill>
              </a:ext>
            </a:extLst>
          </p:spPr>
        </p:pic>
        <p:pic>
          <p:nvPicPr>
            <p:cNvPr id="181" name="Toilet (Icon)" descr="Toilet - Free people icons">
              <a:extLst>
                <a:ext uri="{FF2B5EF4-FFF2-40B4-BE49-F238E27FC236}">
                  <a16:creationId xmlns:a16="http://schemas.microsoft.com/office/drawing/2014/main" id="{473347BD-0A4A-408A-89B1-501BE0EFCB30}"/>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078154" y="1512000"/>
              <a:ext cx="225969" cy="214588"/>
            </a:xfrm>
            <a:prstGeom prst="rect">
              <a:avLst/>
            </a:prstGeom>
            <a:noFill/>
            <a:extLst>
              <a:ext uri="{909E8E84-426E-40DD-AFC4-6F175D3DCCD1}">
                <a14:hiddenFill xmlns:a14="http://schemas.microsoft.com/office/drawing/2010/main">
                  <a:solidFill>
                    <a:srgbClr val="FFFFFF"/>
                  </a:solidFill>
                </a14:hiddenFill>
              </a:ext>
            </a:extLst>
          </p:spPr>
        </p:pic>
        <p:pic>
          <p:nvPicPr>
            <p:cNvPr id="182" name="Toilet (Icon)" descr="Toilet - Free people icons">
              <a:extLst>
                <a:ext uri="{FF2B5EF4-FFF2-40B4-BE49-F238E27FC236}">
                  <a16:creationId xmlns:a16="http://schemas.microsoft.com/office/drawing/2014/main" id="{A8EC503C-246E-43AD-B7C4-818C3B6EFAA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437336" y="2643780"/>
              <a:ext cx="225969" cy="214588"/>
            </a:xfrm>
            <a:prstGeom prst="rect">
              <a:avLst/>
            </a:prstGeom>
            <a:noFill/>
            <a:extLst>
              <a:ext uri="{909E8E84-426E-40DD-AFC4-6F175D3DCCD1}">
                <a14:hiddenFill xmlns:a14="http://schemas.microsoft.com/office/drawing/2010/main">
                  <a:solidFill>
                    <a:srgbClr val="FFFFFF"/>
                  </a:solidFill>
                </a14:hiddenFill>
              </a:ext>
            </a:extLst>
          </p:spPr>
        </p:pic>
        <p:pic>
          <p:nvPicPr>
            <p:cNvPr id="183" name="Toilet (Icon)" descr="Toilet - Free people icons">
              <a:extLst>
                <a:ext uri="{FF2B5EF4-FFF2-40B4-BE49-F238E27FC236}">
                  <a16:creationId xmlns:a16="http://schemas.microsoft.com/office/drawing/2014/main" id="{53E847C9-BA7B-4E25-B702-4A71A6BED79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611759" y="1235821"/>
              <a:ext cx="225969" cy="2145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409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71"/>
                                        </p:tgtEl>
                                      </p:cBhvr>
                                    </p:animEffect>
                                    <p:set>
                                      <p:cBhvr>
                                        <p:cTn id="12" dur="1" fill="hold">
                                          <p:stCondLst>
                                            <p:cond delay="499"/>
                                          </p:stCondLst>
                                        </p:cTn>
                                        <p:tgtEl>
                                          <p:spTgt spid="17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05"/>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with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0" presetClass="exit" presetSubtype="0" fill="hold" grpId="1" nodeType="withEffect">
                                  <p:stCondLst>
                                    <p:cond delay="0"/>
                                  </p:stCondLst>
                                  <p:childTnLst>
                                    <p:animEffect transition="out" filter="fade">
                                      <p:cBhvr>
                                        <p:cTn id="22" dur="500"/>
                                        <p:tgtEl>
                                          <p:spTgt spid="105"/>
                                        </p:tgtEl>
                                      </p:cBhvr>
                                    </p:animEffect>
                                    <p:set>
                                      <p:cBhvr>
                                        <p:cTn id="23" dur="1" fill="hold">
                                          <p:stCondLst>
                                            <p:cond delay="499"/>
                                          </p:stCondLst>
                                        </p:cTn>
                                        <p:tgtEl>
                                          <p:spTgt spid="105"/>
                                        </p:tgtEl>
                                        <p:attrNameLst>
                                          <p:attrName>style.visibility</p:attrName>
                                        </p:attrNameLst>
                                      </p:cBhvr>
                                      <p:to>
                                        <p:strVal val="hidden"/>
                                      </p:to>
                                    </p:set>
                                  </p:childTnLst>
                                </p:cTn>
                              </p:par>
                              <p:par>
                                <p:cTn id="24" presetID="10" presetClass="entr" presetSubtype="0" fill="hold" grpId="1" nodeType="withEffect">
                                  <p:stCondLst>
                                    <p:cond delay="0"/>
                                  </p:stCondLst>
                                  <p:childTnLst>
                                    <p:set>
                                      <p:cBhvr>
                                        <p:cTn id="25" dur="1" fill="hold">
                                          <p:stCondLst>
                                            <p:cond delay="0"/>
                                          </p:stCondLst>
                                        </p:cTn>
                                        <p:tgtEl>
                                          <p:spTgt spid="119"/>
                                        </p:tgtEl>
                                        <p:attrNameLst>
                                          <p:attrName>style.visibility</p:attrName>
                                        </p:attrNameLst>
                                      </p:cBhvr>
                                      <p:to>
                                        <p:strVal val="visible"/>
                                      </p:to>
                                    </p:set>
                                    <p:animEffect transition="in" filter="fade">
                                      <p:cBhvr>
                                        <p:cTn id="26" dur="500"/>
                                        <p:tgtEl>
                                          <p:spTgt spid="119"/>
                                        </p:tgtEl>
                                      </p:cBhvr>
                                    </p:animEffect>
                                  </p:childTnLst>
                                </p:cTn>
                              </p:par>
                              <p:par>
                                <p:cTn id="27" presetID="10" presetClass="entr" presetSubtype="0" fill="hold" nodeType="withEffect">
                                  <p:stCondLst>
                                    <p:cond delay="0"/>
                                  </p:stCondLst>
                                  <p:childTnLst>
                                    <p:set>
                                      <p:cBhvr>
                                        <p:cTn id="28" dur="1" fill="hold">
                                          <p:stCondLst>
                                            <p:cond delay="0"/>
                                          </p:stCondLst>
                                        </p:cTn>
                                        <p:tgtEl>
                                          <p:spTgt spid="106"/>
                                        </p:tgtEl>
                                        <p:attrNameLst>
                                          <p:attrName>style.visibility</p:attrName>
                                        </p:attrNameLst>
                                      </p:cBhvr>
                                      <p:to>
                                        <p:strVal val="visible"/>
                                      </p:to>
                                    </p:set>
                                    <p:animEffect transition="in" filter="fade">
                                      <p:cBhvr>
                                        <p:cTn id="29" dur="500"/>
                                        <p:tgtEl>
                                          <p:spTgt spid="106"/>
                                        </p:tgtEl>
                                      </p:cBhvr>
                                    </p:animEffect>
                                  </p:childTnLst>
                                </p:cTn>
                              </p:par>
                            </p:childTnLst>
                          </p:cTn>
                        </p:par>
                      </p:childTnLst>
                    </p:cTn>
                  </p:par>
                </p:childTnLst>
              </p:cTn>
              <p:nextCondLst>
                <p:cond evt="onClick" delay="0">
                  <p:tgtEl>
                    <p:spTgt spid="105"/>
                  </p:tgtEl>
                </p:cond>
              </p:nextCondLst>
            </p:seq>
            <p:seq concurrent="1" nextAc="seek">
              <p:cTn id="30" restart="whenNotActive" fill="hold" evtFilter="cancelBubble" nodeType="interactiveSeq">
                <p:stCondLst>
                  <p:cond evt="onClick" delay="0">
                    <p:tgtEl>
                      <p:spTgt spid="119"/>
                    </p:tgtEl>
                  </p:cond>
                </p:stCondLst>
                <p:endSync evt="end" delay="0">
                  <p:rtn val="all"/>
                </p:endSync>
                <p:childTnLst>
                  <p:par>
                    <p:cTn id="31" fill="hold">
                      <p:stCondLst>
                        <p:cond delay="0"/>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06"/>
                                        </p:tgtEl>
                                      </p:cBhvr>
                                    </p:animEffect>
                                    <p:set>
                                      <p:cBhvr>
                                        <p:cTn id="35" dur="1" fill="hold">
                                          <p:stCondLst>
                                            <p:cond delay="499"/>
                                          </p:stCondLst>
                                        </p:cTn>
                                        <p:tgtEl>
                                          <p:spTgt spid="106"/>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5"/>
                                        </p:tgtEl>
                                        <p:attrNameLst>
                                          <p:attrName>style.visibility</p:attrName>
                                        </p:attrNameLst>
                                      </p:cBhvr>
                                      <p:to>
                                        <p:strVal val="visible"/>
                                      </p:to>
                                    </p:set>
                                    <p:animEffect transition="in" filter="fade">
                                      <p:cBhvr>
                                        <p:cTn id="38" dur="500"/>
                                        <p:tgtEl>
                                          <p:spTgt spid="105"/>
                                        </p:tgtEl>
                                      </p:cBhvr>
                                    </p:animEffect>
                                  </p:childTnLst>
                                </p:cTn>
                              </p:par>
                              <p:par>
                                <p:cTn id="39" presetID="10" presetClass="exit" presetSubtype="0" fill="hold" grpId="2" nodeType="withEffect">
                                  <p:stCondLst>
                                    <p:cond delay="0"/>
                                  </p:stCondLst>
                                  <p:childTnLst>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42" restart="whenNotActive" fill="hold" evtFilter="cancelBubble" nodeType="interactiveSeq">
                <p:stCondLst>
                  <p:cond evt="onClick" delay="0">
                    <p:tgtEl>
                      <p:spTgt spid="123"/>
                    </p:tgtEl>
                  </p:cond>
                </p:stCondLst>
                <p:endSync evt="end" delay="0">
                  <p:rtn val="all"/>
                </p:endSync>
                <p:childTnLst>
                  <p:par>
                    <p:cTn id="43" fill="hold">
                      <p:stCondLst>
                        <p:cond delay="0"/>
                      </p:stCondLst>
                      <p:childTnLst>
                        <p:par>
                          <p:cTn id="44" fill="hold">
                            <p:stCondLst>
                              <p:cond delay="0"/>
                            </p:stCondLst>
                            <p:childTnLst>
                              <p:par>
                                <p:cTn id="45" presetID="10" presetClass="entr" presetSubtype="0" fill="hold" grpId="0" nodeType="withEffect">
                                  <p:stCondLst>
                                    <p:cond delay="0"/>
                                  </p:stCondLst>
                                  <p:childTnLst>
                                    <p:set>
                                      <p:cBhvr>
                                        <p:cTn id="46" dur="1" fill="hold">
                                          <p:stCondLst>
                                            <p:cond delay="0"/>
                                          </p:stCondLst>
                                        </p:cTn>
                                        <p:tgtEl>
                                          <p:spTgt spid="138"/>
                                        </p:tgtEl>
                                        <p:attrNameLst>
                                          <p:attrName>style.visibility</p:attrName>
                                        </p:attrNameLst>
                                      </p:cBhvr>
                                      <p:to>
                                        <p:strVal val="visible"/>
                                      </p:to>
                                    </p:set>
                                    <p:animEffect transition="in" filter="fade">
                                      <p:cBhvr>
                                        <p:cTn id="47" dur="500"/>
                                        <p:tgtEl>
                                          <p:spTgt spid="138"/>
                                        </p:tgtEl>
                                      </p:cBhvr>
                                    </p:animEffect>
                                  </p:childTnLst>
                                </p:cTn>
                              </p:par>
                              <p:par>
                                <p:cTn id="48" presetID="10" presetClass="entr" presetSubtype="0" fill="hold" nodeType="withEffect">
                                  <p:stCondLst>
                                    <p:cond delay="0"/>
                                  </p:stCondLst>
                                  <p:childTnLst>
                                    <p:set>
                                      <p:cBhvr>
                                        <p:cTn id="49" dur="1" fill="hold">
                                          <p:stCondLst>
                                            <p:cond delay="0"/>
                                          </p:stCondLst>
                                        </p:cTn>
                                        <p:tgtEl>
                                          <p:spTgt spid="126"/>
                                        </p:tgtEl>
                                        <p:attrNameLst>
                                          <p:attrName>style.visibility</p:attrName>
                                        </p:attrNameLst>
                                      </p:cBhvr>
                                      <p:to>
                                        <p:strVal val="visible"/>
                                      </p:to>
                                    </p:set>
                                    <p:animEffect transition="in" filter="fade">
                                      <p:cBhvr>
                                        <p:cTn id="50" dur="500"/>
                                        <p:tgtEl>
                                          <p:spTgt spid="126"/>
                                        </p:tgtEl>
                                      </p:cBhvr>
                                    </p:animEffect>
                                  </p:childTnLst>
                                </p:cTn>
                              </p:par>
                            </p:childTnLst>
                          </p:cTn>
                        </p:par>
                      </p:childTnLst>
                    </p:cTn>
                  </p:par>
                </p:childTnLst>
              </p:cTn>
              <p:nextCondLst>
                <p:cond evt="onClick" delay="0">
                  <p:tgtEl>
                    <p:spTgt spid="123"/>
                  </p:tgtEl>
                </p:cond>
              </p:nextCondLst>
            </p:seq>
            <p:seq concurrent="1" nextAc="seek">
              <p:cTn id="51" restart="whenNotActive" fill="hold" evtFilter="cancelBubble" nodeType="interactiveSeq">
                <p:stCondLst>
                  <p:cond evt="onClick" delay="0">
                    <p:tgtEl>
                      <p:spTgt spid="138"/>
                    </p:tgtEl>
                  </p:cond>
                </p:stCondLst>
                <p:endSync evt="end" delay="0">
                  <p:rtn val="all"/>
                </p:endSync>
                <p:childTnLst>
                  <p:par>
                    <p:cTn id="52" fill="hold">
                      <p:stCondLst>
                        <p:cond delay="0"/>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26"/>
                                        </p:tgtEl>
                                      </p:cBhvr>
                                    </p:animEffect>
                                    <p:set>
                                      <p:cBhvr>
                                        <p:cTn id="56" dur="1" fill="hold">
                                          <p:stCondLst>
                                            <p:cond delay="499"/>
                                          </p:stCondLst>
                                        </p:cTn>
                                        <p:tgtEl>
                                          <p:spTgt spid="126"/>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38"/>
                                        </p:tgtEl>
                                      </p:cBhvr>
                                    </p:animEffect>
                                    <p:set>
                                      <p:cBhvr>
                                        <p:cTn id="59"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60" restart="whenNotActive" fill="hold" evtFilter="cancelBubble" nodeType="interactiveSeq">
                <p:stCondLst>
                  <p:cond evt="onClick" delay="0">
                    <p:tgtEl>
                      <p:spTgt spid="157"/>
                    </p:tgtEl>
                  </p:cond>
                </p:stCondLst>
                <p:endSync evt="end" delay="0">
                  <p:rtn val="all"/>
                </p:endSync>
                <p:childTnLst>
                  <p:par>
                    <p:cTn id="61" fill="hold">
                      <p:stCondLst>
                        <p:cond delay="0"/>
                      </p:stCondLst>
                      <p:childTnLst>
                        <p:par>
                          <p:cTn id="62" fill="hold">
                            <p:stCondLst>
                              <p:cond delay="0"/>
                            </p:stCondLst>
                            <p:childTnLst>
                              <p:par>
                                <p:cTn id="63" presetID="0" presetClass="path" presetSubtype="0" accel="50000" decel="50000" fill="hold" grpId="0" nodeType="clickEffect">
                                  <p:stCondLst>
                                    <p:cond delay="0"/>
                                  </p:stCondLst>
                                  <p:childTnLst>
                                    <p:animMotion origin="layout" path="M 0 0 C -0.00012 0.00695 -0.00012 0.01412 -0.00012 0.0213 L -0.00012 0.0213 L -0.00012 0.0213 " pathEditMode="relative" ptsTypes="AAAA">
                                      <p:cBhvr>
                                        <p:cTn id="64" dur="2000" fill="hold"/>
                                        <p:tgtEl>
                                          <p:spTgt spid="172"/>
                                        </p:tgtEl>
                                        <p:attrNameLst>
                                          <p:attrName>ppt_x</p:attrName>
                                          <p:attrName>ppt_y</p:attrName>
                                        </p:attrNameLst>
                                      </p:cBhvr>
                                    </p:animMotion>
                                  </p:childTnLst>
                                </p:cTn>
                              </p:par>
                              <p:par>
                                <p:cTn id="65" presetID="0" presetClass="path" presetSubtype="0" accel="50000" decel="50000" fill="hold" grpId="0" nodeType="withEffect">
                                  <p:stCondLst>
                                    <p:cond delay="0"/>
                                  </p:stCondLst>
                                  <p:childTnLst>
                                    <p:animMotion origin="layout" path="M 0 0 C -0.00012 0.00695 -0.00012 0.01412 -0.00012 0.0213 L -0.00012 0.0213 L -0.00012 0.0213 " pathEditMode="relative" ptsTypes="AAAA">
                                      <p:cBhvr>
                                        <p:cTn id="66" dur="2000" fill="hold"/>
                                        <p:tgtEl>
                                          <p:spTgt spid="152"/>
                                        </p:tgtEl>
                                        <p:attrNameLst>
                                          <p:attrName>ppt_x</p:attrName>
                                          <p:attrName>ppt_y</p:attrName>
                                        </p:attrNameLst>
                                      </p:cBhvr>
                                    </p:animMotion>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164"/>
                                        </p:tgtEl>
                                        <p:attrNameLst>
                                          <p:attrName>style.visibility</p:attrName>
                                        </p:attrNameLst>
                                      </p:cBhvr>
                                      <p:to>
                                        <p:strVal val="visible"/>
                                      </p:to>
                                    </p:set>
                                    <p:animEffect transition="in" filter="fade">
                                      <p:cBhvr>
                                        <p:cTn id="70" dur="500"/>
                                        <p:tgtEl>
                                          <p:spTgt spid="164"/>
                                        </p:tgtEl>
                                      </p:cBhvr>
                                    </p:animEffect>
                                  </p:childTnLst>
                                </p:cTn>
                              </p:par>
                            </p:childTnLst>
                          </p:cTn>
                        </p:par>
                      </p:childTnLst>
                    </p:cTn>
                  </p:par>
                </p:childTnLst>
              </p:cTn>
              <p:nextCondLst>
                <p:cond evt="onClick" delay="0">
                  <p:tgtEl>
                    <p:spTgt spid="157"/>
                  </p:tgtEl>
                </p:cond>
              </p:nextCondLst>
            </p:seq>
          </p:childTnLst>
        </p:cTn>
      </p:par>
    </p:tnLst>
    <p:bldLst>
      <p:bldP spid="105" grpId="0" animBg="1"/>
      <p:bldP spid="105" grpId="1" animBg="1"/>
      <p:bldP spid="119" grpId="0" animBg="1"/>
      <p:bldP spid="119" grpId="1" animBg="1"/>
      <p:bldP spid="119" grpId="2" animBg="1"/>
      <p:bldP spid="138" grpId="0" animBg="1"/>
      <p:bldP spid="138" grpId="1" animBg="1"/>
      <p:bldP spid="172" grpId="0" animBg="1"/>
      <p:bldP spid="152" grpId="0" animBg="1"/>
      <p:bldP spid="164" grpId="0" animBg="1"/>
      <p:bldP spid="171" grpId="0"/>
      <p:bldP spid="1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 name="Rectangle 21">
            <a:extLst>
              <a:ext uri="{FF2B5EF4-FFF2-40B4-BE49-F238E27FC236}">
                <a16:creationId xmlns:a16="http://schemas.microsoft.com/office/drawing/2014/main" id="{1B863435-7A8C-4ED8-AEB3-71BA94621A88}"/>
              </a:ext>
            </a:extLst>
          </p:cNvPr>
          <p:cNvSpPr/>
          <p:nvPr/>
        </p:nvSpPr>
        <p:spPr>
          <a:xfrm>
            <a:off x="4568730" y="4950325"/>
            <a:ext cx="688299" cy="96069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96" name="Group 95">
              <a:extLst>
                <a:ext uri="{FF2B5EF4-FFF2-40B4-BE49-F238E27FC236}">
                  <a16:creationId xmlns:a16="http://schemas.microsoft.com/office/drawing/2014/main" id="{1C5007E7-58E5-4A9C-B478-E76A642C22AC}"/>
                </a:ext>
              </a:extLst>
            </p:cNvPr>
            <p:cNvGrpSpPr/>
            <p:nvPr/>
          </p:nvGrpSpPr>
          <p:grpSpPr>
            <a:xfrm>
              <a:off x="1228725" y="19051"/>
              <a:ext cx="9510713" cy="476249"/>
              <a:chOff x="1228725" y="19051"/>
              <a:chExt cx="9510713" cy="476249"/>
            </a:xfrm>
            <a:grp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04" name="Rectangle: Rounded Corners 103">
                  <a:extLst>
                    <a:ext uri="{FF2B5EF4-FFF2-40B4-BE49-F238E27FC236}">
                      <a16:creationId xmlns:a16="http://schemas.microsoft.com/office/drawing/2014/main" id="{4ED288E7-CDBA-4C3E-ADD8-B31FCE92C939}"/>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01" name="Picture 100" descr="Logo, company name&#10;&#10;Description automatically generated">
                <a:extLst>
                  <a:ext uri="{FF2B5EF4-FFF2-40B4-BE49-F238E27FC236}">
                    <a16:creationId xmlns:a16="http://schemas.microsoft.com/office/drawing/2014/main" id="{E3865A35-A944-4F7F-B0D6-659C8971F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159" y="46963"/>
              <a:ext cx="398939" cy="398939"/>
            </a:xfrm>
            <a:prstGeom prst="rect">
              <a:avLst/>
            </a:prstGeom>
          </p:spPr>
        </p:pic>
      </p:grpSp>
      <p:sp>
        <p:nvSpPr>
          <p:cNvPr id="105" name="Isosceles Triangle 104">
            <a:extLst>
              <a:ext uri="{FF2B5EF4-FFF2-40B4-BE49-F238E27FC236}">
                <a16:creationId xmlns:a16="http://schemas.microsoft.com/office/drawing/2014/main" id="{ADAB1A8C-29A1-4EA3-B213-FC5DFB57C04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19" name="Isosceles Triangle 118">
            <a:extLst>
              <a:ext uri="{FF2B5EF4-FFF2-40B4-BE49-F238E27FC236}">
                <a16:creationId xmlns:a16="http://schemas.microsoft.com/office/drawing/2014/main" id="{692DE275-1834-4058-8CD2-6009151AEF33}"/>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7"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extLst>
              <a:ext uri="{FF2B5EF4-FFF2-40B4-BE49-F238E27FC236}">
                <a16:creationId xmlns:a16="http://schemas.microsoft.com/office/drawing/2014/main" id="{EE385F97-7E78-4D02-A6EB-E4C0A6C2DFFC}"/>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25"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26"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54720" y="4089340"/>
            <a:ext cx="157277" cy="157277"/>
          </a:xfrm>
          <a:prstGeom prst="rect">
            <a:avLst/>
          </a:prstGeom>
        </p:spPr>
      </p:pic>
      <p:pic>
        <p:nvPicPr>
          <p:cNvPr id="10" name="Zoom Out" descr="Zoom out with solid fill">
            <a:hlinkClick r:id="rId29"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028" name="Make a plan (Icon)" descr="A Plan Icon - Plan Icon | Full Size PNG Download | SeekPNG">
            <a:extLst>
              <a:ext uri="{FF2B5EF4-FFF2-40B4-BE49-F238E27FC236}">
                <a16:creationId xmlns:a16="http://schemas.microsoft.com/office/drawing/2014/main" id="{3DF92726-1421-4ECD-AA81-F8D970C2BD6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0" name="Dining (Icon)" descr="Beverage, burger, coke, e-commerce, food and drink, online shop, shopping  icon - Download on Iconfinder">
            <a:extLst>
              <a:ext uri="{FF2B5EF4-FFF2-40B4-BE49-F238E27FC236}">
                <a16:creationId xmlns:a16="http://schemas.microsoft.com/office/drawing/2014/main" id="{93D86E7C-A9D1-48B9-95AD-D4CAD7F0BDE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pic>
        <p:nvPicPr>
          <p:cNvPr id="16" name="Rides (Icon)">
            <a:extLst>
              <a:ext uri="{FF2B5EF4-FFF2-40B4-BE49-F238E27FC236}">
                <a16:creationId xmlns:a16="http://schemas.microsoft.com/office/drawing/2014/main" id="{09C87F32-0D88-43B1-B38D-3C552EDCCBD5}"/>
              </a:ext>
            </a:extLst>
          </p:cNvPr>
          <p:cNvPicPr>
            <a:picLocks noChangeAspect="1"/>
          </p:cNvPicPr>
          <p:nvPr/>
        </p:nvPicPr>
        <p:blipFill>
          <a:blip r:embed="rId38">
            <a:extLst>
              <a:ext uri="{BEBA8EAE-BF5A-486C-A8C5-ECC9F3942E4B}">
                <a14:imgProps xmlns:a14="http://schemas.microsoft.com/office/drawing/2010/main">
                  <a14:imgLayer r:embed="rId39">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Effect>
                      <a14:saturation sat="300000"/>
                    </a14:imgEffect>
                  </a14:imgLayer>
                </a14:imgProps>
              </a:ext>
            </a:extLst>
          </a:blip>
          <a:stretch>
            <a:fillRect/>
          </a:stretch>
        </p:blipFill>
        <p:spPr>
          <a:xfrm>
            <a:off x="4704996" y="5090011"/>
            <a:ext cx="442714" cy="397630"/>
          </a:xfrm>
          <a:prstGeom prst="rect">
            <a:avLst/>
          </a:prstGeom>
        </p:spPr>
      </p:pic>
      <p:sp>
        <p:nvSpPr>
          <p:cNvPr id="17" name="TextBox 16">
            <a:extLst>
              <a:ext uri="{FF2B5EF4-FFF2-40B4-BE49-F238E27FC236}">
                <a16:creationId xmlns:a16="http://schemas.microsoft.com/office/drawing/2014/main" id="{23773132-9A25-4A1E-8FDD-E588240EA860}"/>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44" name="TextBox 143">
            <a:extLst>
              <a:ext uri="{FF2B5EF4-FFF2-40B4-BE49-F238E27FC236}">
                <a16:creationId xmlns:a16="http://schemas.microsoft.com/office/drawing/2014/main" id="{9778ADA9-B064-45A5-A78B-124807C44E28}"/>
              </a:ext>
            </a:extLst>
          </p:cNvPr>
          <p:cNvSpPr txBox="1"/>
          <p:nvPr/>
        </p:nvSpPr>
        <p:spPr>
          <a:xfrm>
            <a:off x="4684199" y="5552264"/>
            <a:ext cx="571209" cy="246221"/>
          </a:xfrm>
          <a:prstGeom prst="rect">
            <a:avLst/>
          </a:prstGeom>
          <a:noFill/>
        </p:spPr>
        <p:txBody>
          <a:bodyPr wrap="square" rtlCol="0">
            <a:spAutoFit/>
          </a:bodyPr>
          <a:lstStyle/>
          <a:p>
            <a:r>
              <a:rPr lang="en-US" sz="1000" b="1" dirty="0">
                <a:solidFill>
                  <a:schemeClr val="bg1"/>
                </a:solidFill>
                <a:latin typeface="Agency FB" panose="020B0503020202020204" pitchFamily="34" charset="0"/>
              </a:rPr>
              <a:t>Rides</a:t>
            </a:r>
            <a:endParaRPr lang="en-SG" sz="1000" b="1" dirty="0">
              <a:solidFill>
                <a:schemeClr val="bg1"/>
              </a:solidFill>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6" name="TextBox 145">
            <a:extLst>
              <a:ext uri="{FF2B5EF4-FFF2-40B4-BE49-F238E27FC236}">
                <a16:creationId xmlns:a16="http://schemas.microsoft.com/office/drawing/2014/main" id="{503F7F91-A072-4330-A0AB-B974D94BBF2B}"/>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37925" y="4495513"/>
            <a:ext cx="874748" cy="1260728"/>
            <a:chOff x="11066081" y="3930186"/>
            <a:chExt cx="726546" cy="1152672"/>
          </a:xfrm>
        </p:grpSpPr>
        <p:pic>
          <p:nvPicPr>
            <p:cNvPr id="150" name="Make a plan (Icon)" descr="A Plan Icon - Plan Icon | Full Size PNG Download | SeekPNG">
              <a:hlinkClick r:id="rId40" action="ppaction://hlinksldjump">
                <a:snd r:embed="rId41"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40" action="ppaction://hlinksldjump"/>
              <a:extLst>
                <a:ext uri="{FF2B5EF4-FFF2-40B4-BE49-F238E27FC236}">
                  <a16:creationId xmlns:a16="http://schemas.microsoft.com/office/drawing/2014/main" id="{8E995F9A-22ED-4725-B543-25DF059BE31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grpSp>
        <p:nvGrpSpPr>
          <p:cNvPr id="7" name="Detailed Information Pane">
            <a:extLst>
              <a:ext uri="{FF2B5EF4-FFF2-40B4-BE49-F238E27FC236}">
                <a16:creationId xmlns:a16="http://schemas.microsoft.com/office/drawing/2014/main" id="{F61579C9-9D80-4D50-93FE-A87671950751}"/>
              </a:ext>
            </a:extLst>
          </p:cNvPr>
          <p:cNvGrpSpPr/>
          <p:nvPr/>
        </p:nvGrpSpPr>
        <p:grpSpPr>
          <a:xfrm>
            <a:off x="1765770" y="495831"/>
            <a:ext cx="2040638" cy="5410958"/>
            <a:chOff x="1225232" y="500061"/>
            <a:chExt cx="2040638" cy="5410958"/>
          </a:xfrm>
        </p:grpSpPr>
        <p:sp>
          <p:nvSpPr>
            <p:cNvPr id="5" name="Rectangle 4">
              <a:extLst>
                <a:ext uri="{FF2B5EF4-FFF2-40B4-BE49-F238E27FC236}">
                  <a16:creationId xmlns:a16="http://schemas.microsoft.com/office/drawing/2014/main" id="{9C5E9855-7CCC-4B7A-9A80-B01C25A7D54D}"/>
                </a:ext>
              </a:extLst>
            </p:cNvPr>
            <p:cNvSpPr/>
            <p:nvPr/>
          </p:nvSpPr>
          <p:spPr>
            <a:xfrm>
              <a:off x="1225232" y="656355"/>
              <a:ext cx="2040638" cy="525466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5" name="Freeform: Shape 154">
              <a:extLst>
                <a:ext uri="{FF2B5EF4-FFF2-40B4-BE49-F238E27FC236}">
                  <a16:creationId xmlns:a16="http://schemas.microsoft.com/office/drawing/2014/main" id="{D7C14D7B-5F8F-4E4F-BD8C-11F8D51C2DA8}"/>
                </a:ext>
              </a:extLst>
            </p:cNvPr>
            <p:cNvSpPr/>
            <p:nvPr/>
          </p:nvSpPr>
          <p:spPr>
            <a:xfrm>
              <a:off x="1225233" y="500061"/>
              <a:ext cx="2040637" cy="219179"/>
            </a:xfrm>
            <a:custGeom>
              <a:avLst/>
              <a:gdLst>
                <a:gd name="connsiteX0" fmla="*/ 116288 w 3114673"/>
                <a:gd name="connsiteY0" fmla="*/ 0 h 697713"/>
                <a:gd name="connsiteX1" fmla="*/ 2998385 w 3114673"/>
                <a:gd name="connsiteY1" fmla="*/ 0 h 697713"/>
                <a:gd name="connsiteX2" fmla="*/ 3114673 w 3114673"/>
                <a:gd name="connsiteY2" fmla="*/ 116288 h 697713"/>
                <a:gd name="connsiteX3" fmla="*/ 3114673 w 3114673"/>
                <a:gd name="connsiteY3" fmla="*/ 697713 h 697713"/>
                <a:gd name="connsiteX4" fmla="*/ 0 w 3114673"/>
                <a:gd name="connsiteY4" fmla="*/ 697713 h 697713"/>
                <a:gd name="connsiteX5" fmla="*/ 0 w 3114673"/>
                <a:gd name="connsiteY5" fmla="*/ 692309 h 697713"/>
                <a:gd name="connsiteX6" fmla="*/ 0 w 3114673"/>
                <a:gd name="connsiteY6" fmla="*/ 116288 h 697713"/>
                <a:gd name="connsiteX7" fmla="*/ 0 w 3114673"/>
                <a:gd name="connsiteY7" fmla="*/ 648 h 697713"/>
                <a:gd name="connsiteX8" fmla="*/ 113078 w 3114673"/>
                <a:gd name="connsiteY8" fmla="*/ 648 h 69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3" h="697713">
                  <a:moveTo>
                    <a:pt x="116288" y="0"/>
                  </a:moveTo>
                  <a:lnTo>
                    <a:pt x="2998385" y="0"/>
                  </a:lnTo>
                  <a:cubicBezTo>
                    <a:pt x="3062609" y="0"/>
                    <a:pt x="3114673" y="52064"/>
                    <a:pt x="3114673" y="116288"/>
                  </a:cubicBezTo>
                  <a:lnTo>
                    <a:pt x="3114673" y="697713"/>
                  </a:lnTo>
                  <a:lnTo>
                    <a:pt x="0" y="697713"/>
                  </a:lnTo>
                  <a:lnTo>
                    <a:pt x="0" y="692309"/>
                  </a:lnTo>
                  <a:lnTo>
                    <a:pt x="0" y="116288"/>
                  </a:lnTo>
                  <a:lnTo>
                    <a:pt x="0" y="648"/>
                  </a:lnTo>
                  <a:lnTo>
                    <a:pt x="113078" y="648"/>
                  </a:lnTo>
                  <a:close/>
                </a:path>
              </a:pathLst>
            </a:custGeom>
            <a:solidFill>
              <a:schemeClr val="bg1">
                <a:lumMod val="9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r>
                <a:rPr lang="en-US" sz="1400" b="1" dirty="0">
                  <a:solidFill>
                    <a:schemeClr val="tx1"/>
                  </a:solidFill>
                  <a:latin typeface="Agency FB" panose="020B0503020202020204" pitchFamily="34" charset="0"/>
                </a:rPr>
                <a:t>Rides</a:t>
              </a:r>
              <a:endParaRPr lang="en-SG" sz="1400" b="1" dirty="0">
                <a:solidFill>
                  <a:schemeClr val="tx1"/>
                </a:solidFill>
                <a:latin typeface="Agency FB" panose="020B0503020202020204" pitchFamily="34" charset="0"/>
              </a:endParaRPr>
            </a:p>
          </p:txBody>
        </p:sp>
      </p:grpSp>
      <p:pic>
        <p:nvPicPr>
          <p:cNvPr id="106" name="Cross Compare" descr="Badge Cross with solid fill">
            <a:hlinkClick r:id="rId25" action="ppaction://hlinksldjump"/>
            <a:extLst>
              <a:ext uri="{FF2B5EF4-FFF2-40B4-BE49-F238E27FC236}">
                <a16:creationId xmlns:a16="http://schemas.microsoft.com/office/drawing/2014/main" id="{14A443DF-C8EC-46C5-A74D-6CAEFA5E8D9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08639" y="520325"/>
            <a:ext cx="168706" cy="168706"/>
          </a:xfrm>
          <a:prstGeom prst="rect">
            <a:avLst/>
          </a:prstGeom>
        </p:spPr>
      </p:pic>
      <p:sp>
        <p:nvSpPr>
          <p:cNvPr id="114" name="Freeform: Shape 113">
            <a:extLst>
              <a:ext uri="{FF2B5EF4-FFF2-40B4-BE49-F238E27FC236}">
                <a16:creationId xmlns:a16="http://schemas.microsoft.com/office/drawing/2014/main" id="{C814E7CF-7428-4BC6-9E10-E036DB6862B5}"/>
              </a:ext>
            </a:extLst>
          </p:cNvPr>
          <p:cNvSpPr/>
          <p:nvPr/>
        </p:nvSpPr>
        <p:spPr>
          <a:xfrm>
            <a:off x="1808297" y="808067"/>
            <a:ext cx="1942863" cy="4958243"/>
          </a:xfrm>
          <a:custGeom>
            <a:avLst/>
            <a:gdLst>
              <a:gd name="connsiteX0" fmla="*/ 7620 w 1942863"/>
              <a:gd name="connsiteY0" fmla="*/ 0 h 1349100"/>
              <a:gd name="connsiteX1" fmla="*/ 1935208 w 1942863"/>
              <a:gd name="connsiteY1" fmla="*/ 0 h 1349100"/>
              <a:gd name="connsiteX2" fmla="*/ 1942182 w 1942863"/>
              <a:gd name="connsiteY2" fmla="*/ 6974 h 1349100"/>
              <a:gd name="connsiteX3" fmla="*/ 1942828 w 1942863"/>
              <a:gd name="connsiteY3" fmla="*/ 6974 h 1349100"/>
              <a:gd name="connsiteX4" fmla="*/ 1942828 w 1942863"/>
              <a:gd name="connsiteY4" fmla="*/ 7620 h 1349100"/>
              <a:gd name="connsiteX5" fmla="*/ 1942828 w 1942863"/>
              <a:gd name="connsiteY5" fmla="*/ 38099 h 1349100"/>
              <a:gd name="connsiteX6" fmla="*/ 1942828 w 1942863"/>
              <a:gd name="connsiteY6" fmla="*/ 1310966 h 1349100"/>
              <a:gd name="connsiteX7" fmla="*/ 1942863 w 1942863"/>
              <a:gd name="connsiteY7" fmla="*/ 1311001 h 1349100"/>
              <a:gd name="connsiteX8" fmla="*/ 1942863 w 1942863"/>
              <a:gd name="connsiteY8" fmla="*/ 1341480 h 1349100"/>
              <a:gd name="connsiteX9" fmla="*/ 1942828 w 1942863"/>
              <a:gd name="connsiteY9" fmla="*/ 1341515 h 1349100"/>
              <a:gd name="connsiteX10" fmla="*/ 1942828 w 1942863"/>
              <a:gd name="connsiteY10" fmla="*/ 1347139 h 1349100"/>
              <a:gd name="connsiteX11" fmla="*/ 1937204 w 1942863"/>
              <a:gd name="connsiteY11" fmla="*/ 1347139 h 1349100"/>
              <a:gd name="connsiteX12" fmla="*/ 1935243 w 1942863"/>
              <a:gd name="connsiteY12" fmla="*/ 1349100 h 1349100"/>
              <a:gd name="connsiteX13" fmla="*/ 7655 w 1942863"/>
              <a:gd name="connsiteY13" fmla="*/ 1349100 h 1349100"/>
              <a:gd name="connsiteX14" fmla="*/ 5694 w 1942863"/>
              <a:gd name="connsiteY14" fmla="*/ 1347139 h 1349100"/>
              <a:gd name="connsiteX15" fmla="*/ 0 w 1942863"/>
              <a:gd name="connsiteY15" fmla="*/ 1347139 h 1349100"/>
              <a:gd name="connsiteX16" fmla="*/ 0 w 1942863"/>
              <a:gd name="connsiteY16" fmla="*/ 38099 h 1349100"/>
              <a:gd name="connsiteX17" fmla="*/ 0 w 1942863"/>
              <a:gd name="connsiteY17" fmla="*/ 7620 h 1349100"/>
              <a:gd name="connsiteX18" fmla="*/ 0 w 1942863"/>
              <a:gd name="connsiteY18" fmla="*/ 6974 h 1349100"/>
              <a:gd name="connsiteX19" fmla="*/ 646 w 1942863"/>
              <a:gd name="connsiteY19" fmla="*/ 6974 h 13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2863" h="1349100">
                <a:moveTo>
                  <a:pt x="7620" y="0"/>
                </a:moveTo>
                <a:lnTo>
                  <a:pt x="1935208" y="0"/>
                </a:lnTo>
                <a:lnTo>
                  <a:pt x="1942182" y="6974"/>
                </a:lnTo>
                <a:lnTo>
                  <a:pt x="1942828" y="6974"/>
                </a:lnTo>
                <a:lnTo>
                  <a:pt x="1942828" y="7620"/>
                </a:lnTo>
                <a:lnTo>
                  <a:pt x="1942828" y="38099"/>
                </a:lnTo>
                <a:lnTo>
                  <a:pt x="1942828" y="1310966"/>
                </a:lnTo>
                <a:lnTo>
                  <a:pt x="1942863" y="1311001"/>
                </a:lnTo>
                <a:lnTo>
                  <a:pt x="1942863" y="1341480"/>
                </a:lnTo>
                <a:lnTo>
                  <a:pt x="1942828" y="1341515"/>
                </a:lnTo>
                <a:lnTo>
                  <a:pt x="1942828" y="1347139"/>
                </a:lnTo>
                <a:lnTo>
                  <a:pt x="1937204" y="1347139"/>
                </a:lnTo>
                <a:lnTo>
                  <a:pt x="1935243" y="1349100"/>
                </a:lnTo>
                <a:lnTo>
                  <a:pt x="7655" y="1349100"/>
                </a:lnTo>
                <a:lnTo>
                  <a:pt x="5694" y="1347139"/>
                </a:lnTo>
                <a:lnTo>
                  <a:pt x="0" y="1347139"/>
                </a:lnTo>
                <a:lnTo>
                  <a:pt x="0" y="38099"/>
                </a:lnTo>
                <a:lnTo>
                  <a:pt x="0" y="7620"/>
                </a:lnTo>
                <a:lnTo>
                  <a:pt x="0" y="6974"/>
                </a:lnTo>
                <a:lnTo>
                  <a:pt x="646" y="6974"/>
                </a:lnTo>
                <a:close/>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14" name="TextBox 13">
            <a:extLst>
              <a:ext uri="{FF2B5EF4-FFF2-40B4-BE49-F238E27FC236}">
                <a16:creationId xmlns:a16="http://schemas.microsoft.com/office/drawing/2014/main" id="{24BDEE32-6486-4BDA-98AF-7093DB3DF721}"/>
              </a:ext>
            </a:extLst>
          </p:cNvPr>
          <p:cNvSpPr txBox="1"/>
          <p:nvPr/>
        </p:nvSpPr>
        <p:spPr>
          <a:xfrm>
            <a:off x="2163724" y="816915"/>
            <a:ext cx="1210846" cy="338554"/>
          </a:xfrm>
          <a:prstGeom prst="rect">
            <a:avLst/>
          </a:prstGeom>
          <a:noFill/>
        </p:spPr>
        <p:txBody>
          <a:bodyPr wrap="square" rtlCol="0">
            <a:spAutoFit/>
          </a:bodyPr>
          <a:lstStyle/>
          <a:p>
            <a:pPr algn="ctr"/>
            <a:r>
              <a:rPr lang="en-US" sz="400" b="1" dirty="0">
                <a:solidFill>
                  <a:schemeClr val="bg1">
                    <a:lumMod val="50000"/>
                  </a:schemeClr>
                </a:solidFill>
                <a:latin typeface="Agency FB" panose="020B0503020202020204" pitchFamily="34" charset="0"/>
              </a:rPr>
              <a:t>Coaster City</a:t>
            </a:r>
          </a:p>
          <a:p>
            <a:pPr algn="ctr"/>
            <a:r>
              <a:rPr lang="en-US" sz="1200" b="1" u="sng" dirty="0">
                <a:solidFill>
                  <a:schemeClr val="accent1">
                    <a:lumMod val="75000"/>
                  </a:schemeClr>
                </a:solidFill>
                <a:latin typeface="Agency FB" panose="020B0503020202020204" pitchFamily="34" charset="0"/>
              </a:rPr>
              <a:t>The Overturn</a:t>
            </a:r>
          </a:p>
        </p:txBody>
      </p:sp>
      <p:pic>
        <p:nvPicPr>
          <p:cNvPr id="1038" name="Picture 14" descr="Map - Free Maps and Flags icons">
            <a:extLst>
              <a:ext uri="{FF2B5EF4-FFF2-40B4-BE49-F238E27FC236}">
                <a16:creationId xmlns:a16="http://schemas.microsoft.com/office/drawing/2014/main" id="{AA31A126-6A88-4030-95D0-C0115E93B575}"/>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916477" y="2469235"/>
            <a:ext cx="127422" cy="127422"/>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Troublesome Trucks Runaway Coaster | Drayton Manor">
            <a:extLst>
              <a:ext uri="{FF2B5EF4-FFF2-40B4-BE49-F238E27FC236}">
                <a16:creationId xmlns:a16="http://schemas.microsoft.com/office/drawing/2014/main" id="{FDC45E6B-A60D-4B61-8698-DE58566FAA35}"/>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868210" y="4524540"/>
            <a:ext cx="223005" cy="2230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868B81A-D775-47AD-9BEA-A118838D90C8}"/>
              </a:ext>
            </a:extLst>
          </p:cNvPr>
          <p:cNvSpPr txBox="1"/>
          <p:nvPr/>
        </p:nvSpPr>
        <p:spPr>
          <a:xfrm>
            <a:off x="2014445" y="2428605"/>
            <a:ext cx="563798" cy="200055"/>
          </a:xfrm>
          <a:prstGeom prst="rect">
            <a:avLst/>
          </a:prstGeom>
          <a:noFill/>
        </p:spPr>
        <p:txBody>
          <a:bodyPr wrap="square" rtlCol="0">
            <a:spAutoFit/>
          </a:bodyPr>
          <a:lstStyle/>
          <a:p>
            <a:r>
              <a:rPr lang="en-US" sz="700" dirty="0">
                <a:latin typeface="Agency FB" panose="020B0503020202020204" pitchFamily="34" charset="0"/>
              </a:rPr>
              <a:t>Show on map</a:t>
            </a:r>
            <a:endParaRPr lang="en-SG" sz="700" dirty="0">
              <a:latin typeface="Agency FB" panose="020B0503020202020204" pitchFamily="34" charset="0"/>
            </a:endParaRPr>
          </a:p>
        </p:txBody>
      </p:sp>
      <p:pic>
        <p:nvPicPr>
          <p:cNvPr id="1051" name="Picture 27" descr="No Pregnant Woman Sign.vector Illustration Symbol Of Danger For Pregnant  Women.no Entry.prohibit Sign.vector Illustration. Royalty Free Cliparts,  Vectors, And Stock Illustration. Image 59990586.">
            <a:extLst>
              <a:ext uri="{FF2B5EF4-FFF2-40B4-BE49-F238E27FC236}">
                <a16:creationId xmlns:a16="http://schemas.microsoft.com/office/drawing/2014/main" id="{05006E6D-BA54-4272-B1F8-8AF2A49E63A7}"/>
              </a:ext>
            </a:extLst>
          </p:cNvPr>
          <p:cNvPicPr>
            <a:picLocks noChangeAspect="1" noChangeArrowheads="1"/>
          </p:cNvPicPr>
          <p:nvPr/>
        </p:nvPicPr>
        <p:blipFill>
          <a:blip r:embed="rId46">
            <a:extLst>
              <a:ext uri="{BEBA8EAE-BF5A-486C-A8C5-ECC9F3942E4B}">
                <a14:imgProps xmlns:a14="http://schemas.microsoft.com/office/drawing/2010/main">
                  <a14:imgLayer r:embed="rId4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86426" y="4740520"/>
            <a:ext cx="188987" cy="18898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Clock with solid fill">
            <a:extLst>
              <a:ext uri="{FF2B5EF4-FFF2-40B4-BE49-F238E27FC236}">
                <a16:creationId xmlns:a16="http://schemas.microsoft.com/office/drawing/2014/main" id="{1FC08C9B-F19C-4AD1-8AC7-0ECD31BFBF5E}"/>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908418" y="2118852"/>
            <a:ext cx="152177" cy="152177"/>
          </a:xfrm>
          <a:prstGeom prst="rect">
            <a:avLst/>
          </a:prstGeom>
        </p:spPr>
      </p:pic>
      <p:sp>
        <p:nvSpPr>
          <p:cNvPr id="111" name="TextBox 110">
            <a:extLst>
              <a:ext uri="{FF2B5EF4-FFF2-40B4-BE49-F238E27FC236}">
                <a16:creationId xmlns:a16="http://schemas.microsoft.com/office/drawing/2014/main" id="{12FCFFC8-5A7C-4FEF-93EC-2AE72DB786DB}"/>
              </a:ext>
            </a:extLst>
          </p:cNvPr>
          <p:cNvSpPr txBox="1"/>
          <p:nvPr/>
        </p:nvSpPr>
        <p:spPr>
          <a:xfrm>
            <a:off x="2008089" y="2098292"/>
            <a:ext cx="1037375" cy="200055"/>
          </a:xfrm>
          <a:prstGeom prst="rect">
            <a:avLst/>
          </a:prstGeom>
          <a:noFill/>
        </p:spPr>
        <p:txBody>
          <a:bodyPr wrap="square" rtlCol="0">
            <a:spAutoFit/>
          </a:bodyPr>
          <a:lstStyle/>
          <a:p>
            <a:r>
              <a:rPr lang="en-US" sz="700" dirty="0">
                <a:latin typeface="Agency FB" panose="020B0503020202020204" pitchFamily="34" charset="0"/>
              </a:rPr>
              <a:t>01:00PM – 09:30PM</a:t>
            </a:r>
            <a:endParaRPr lang="en-SG" sz="700" dirty="0">
              <a:latin typeface="Agency FB" panose="020B0503020202020204" pitchFamily="34" charset="0"/>
            </a:endParaRPr>
          </a:p>
        </p:txBody>
      </p:sp>
      <p:sp>
        <p:nvSpPr>
          <p:cNvPr id="135" name="TextBox 134">
            <a:extLst>
              <a:ext uri="{FF2B5EF4-FFF2-40B4-BE49-F238E27FC236}">
                <a16:creationId xmlns:a16="http://schemas.microsoft.com/office/drawing/2014/main" id="{C08445F1-B795-489C-AA19-6F524C77980B}"/>
              </a:ext>
            </a:extLst>
          </p:cNvPr>
          <p:cNvSpPr txBox="1"/>
          <p:nvPr/>
        </p:nvSpPr>
        <p:spPr>
          <a:xfrm>
            <a:off x="1836277" y="4317056"/>
            <a:ext cx="967168" cy="338554"/>
          </a:xfrm>
          <a:prstGeom prst="rect">
            <a:avLst/>
          </a:prstGeom>
          <a:noFill/>
        </p:spPr>
        <p:txBody>
          <a:bodyPr wrap="square" rtlCol="0">
            <a:spAutoFit/>
          </a:bodyPr>
          <a:lstStyle/>
          <a:p>
            <a:r>
              <a:rPr lang="en-US" sz="800" b="1" u="sng" dirty="0">
                <a:latin typeface="Agency FB" panose="020B0503020202020204" pitchFamily="34" charset="0"/>
              </a:rPr>
              <a:t>Restrictions:</a:t>
            </a:r>
            <a:endParaRPr lang="en-SG" sz="800" b="1" u="sng" dirty="0">
              <a:latin typeface="Agency FB" panose="020B0503020202020204" pitchFamily="34" charset="0"/>
            </a:endParaRPr>
          </a:p>
          <a:p>
            <a:endParaRPr lang="en-SG" sz="800" b="1" u="sng" dirty="0"/>
          </a:p>
        </p:txBody>
      </p:sp>
      <p:grpSp>
        <p:nvGrpSpPr>
          <p:cNvPr id="25" name="Ride (Icon) (On Map)">
            <a:extLst>
              <a:ext uri="{FF2B5EF4-FFF2-40B4-BE49-F238E27FC236}">
                <a16:creationId xmlns:a16="http://schemas.microsoft.com/office/drawing/2014/main" id="{B887E996-946A-4BEA-B3C4-063783F90555}"/>
              </a:ext>
            </a:extLst>
          </p:cNvPr>
          <p:cNvGrpSpPr/>
          <p:nvPr/>
        </p:nvGrpSpPr>
        <p:grpSpPr>
          <a:xfrm>
            <a:off x="6564076" y="758379"/>
            <a:ext cx="307768" cy="286648"/>
            <a:chOff x="172715" y="2112944"/>
            <a:chExt cx="307768" cy="286648"/>
          </a:xfrm>
        </p:grpSpPr>
        <p:sp>
          <p:nvSpPr>
            <p:cNvPr id="23" name="Oval 22">
              <a:extLst>
                <a:ext uri="{FF2B5EF4-FFF2-40B4-BE49-F238E27FC236}">
                  <a16:creationId xmlns:a16="http://schemas.microsoft.com/office/drawing/2014/main" id="{D55CAAF8-9B43-40C0-9157-C0BE42F59670}"/>
                </a:ext>
              </a:extLst>
            </p:cNvPr>
            <p:cNvSpPr/>
            <p:nvPr/>
          </p:nvSpPr>
          <p:spPr>
            <a:xfrm>
              <a:off x="172715" y="2112944"/>
              <a:ext cx="307768" cy="28664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6" name="Rides (Icon)">
              <a:extLst>
                <a:ext uri="{FF2B5EF4-FFF2-40B4-BE49-F238E27FC236}">
                  <a16:creationId xmlns:a16="http://schemas.microsoft.com/office/drawing/2014/main" id="{4BE33ACD-3CDA-4423-AE8A-08429A07B26B}"/>
                </a:ext>
              </a:extLst>
            </p:cNvPr>
            <p:cNvPicPr>
              <a:picLocks noChangeAspect="1"/>
            </p:cNvPicPr>
            <p:nvPr/>
          </p:nvPicPr>
          <p:blipFill>
            <a:blip r:embed="rId50">
              <a:extLst>
                <a:ext uri="{BEBA8EAE-BF5A-486C-A8C5-ECC9F3942E4B}">
                  <a14:imgProps xmlns:a14="http://schemas.microsoft.com/office/drawing/2010/main">
                    <a14:imgLayer r:embed="rId39">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253329" y="2187574"/>
              <a:ext cx="151246" cy="135844"/>
            </a:xfrm>
            <a:prstGeom prst="rect">
              <a:avLst/>
            </a:prstGeom>
          </p:spPr>
        </p:pic>
      </p:grpSp>
      <p:grpSp>
        <p:nvGrpSpPr>
          <p:cNvPr id="137" name="Ride (Icon) (On Map)">
            <a:extLst>
              <a:ext uri="{FF2B5EF4-FFF2-40B4-BE49-F238E27FC236}">
                <a16:creationId xmlns:a16="http://schemas.microsoft.com/office/drawing/2014/main" id="{002668D6-911E-422F-B3E8-A321C5908ED2}"/>
              </a:ext>
            </a:extLst>
          </p:cNvPr>
          <p:cNvGrpSpPr/>
          <p:nvPr/>
        </p:nvGrpSpPr>
        <p:grpSpPr>
          <a:xfrm>
            <a:off x="8572754" y="2851462"/>
            <a:ext cx="307768" cy="286648"/>
            <a:chOff x="172715" y="2112944"/>
            <a:chExt cx="307768" cy="286648"/>
          </a:xfrm>
        </p:grpSpPr>
        <p:sp>
          <p:nvSpPr>
            <p:cNvPr id="138" name="Oval 137">
              <a:extLst>
                <a:ext uri="{FF2B5EF4-FFF2-40B4-BE49-F238E27FC236}">
                  <a16:creationId xmlns:a16="http://schemas.microsoft.com/office/drawing/2014/main" id="{1E7658F8-D918-4EBB-B747-1FD31FCF7C70}"/>
                </a:ext>
              </a:extLst>
            </p:cNvPr>
            <p:cNvSpPr/>
            <p:nvPr/>
          </p:nvSpPr>
          <p:spPr>
            <a:xfrm>
              <a:off x="172715" y="2112944"/>
              <a:ext cx="307768" cy="28664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9" name="Rides (Icon)">
              <a:extLst>
                <a:ext uri="{FF2B5EF4-FFF2-40B4-BE49-F238E27FC236}">
                  <a16:creationId xmlns:a16="http://schemas.microsoft.com/office/drawing/2014/main" id="{A5BE9BD0-8A49-4358-98B2-A47D51EE9628}"/>
                </a:ext>
              </a:extLst>
            </p:cNvPr>
            <p:cNvPicPr>
              <a:picLocks noChangeAspect="1"/>
            </p:cNvPicPr>
            <p:nvPr/>
          </p:nvPicPr>
          <p:blipFill>
            <a:blip r:embed="rId50">
              <a:extLst>
                <a:ext uri="{BEBA8EAE-BF5A-486C-A8C5-ECC9F3942E4B}">
                  <a14:imgProps xmlns:a14="http://schemas.microsoft.com/office/drawing/2010/main">
                    <a14:imgLayer r:embed="rId39">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253329" y="2187574"/>
              <a:ext cx="151246" cy="135844"/>
            </a:xfrm>
            <a:prstGeom prst="rect">
              <a:avLst/>
            </a:prstGeom>
          </p:spPr>
        </p:pic>
      </p:grpSp>
      <p:pic>
        <p:nvPicPr>
          <p:cNvPr id="140" name="ITS A STAR" descr="Star outline">
            <a:extLst>
              <a:ext uri="{FF2B5EF4-FFF2-40B4-BE49-F238E27FC236}">
                <a16:creationId xmlns:a16="http://schemas.microsoft.com/office/drawing/2014/main" id="{52B683CA-3DC7-4F4F-974A-C7736F07EB9E}"/>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919056" y="2294203"/>
            <a:ext cx="132269" cy="132269"/>
          </a:xfrm>
          <a:prstGeom prst="rect">
            <a:avLst/>
          </a:prstGeom>
        </p:spPr>
      </p:pic>
      <p:sp>
        <p:nvSpPr>
          <p:cNvPr id="141" name="TextBox 140">
            <a:extLst>
              <a:ext uri="{FF2B5EF4-FFF2-40B4-BE49-F238E27FC236}">
                <a16:creationId xmlns:a16="http://schemas.microsoft.com/office/drawing/2014/main" id="{8E2659AB-692F-4578-AD93-1EC32A81FE1A}"/>
              </a:ext>
            </a:extLst>
          </p:cNvPr>
          <p:cNvSpPr txBox="1"/>
          <p:nvPr/>
        </p:nvSpPr>
        <p:spPr>
          <a:xfrm>
            <a:off x="2010348" y="2263886"/>
            <a:ext cx="748863" cy="200055"/>
          </a:xfrm>
          <a:prstGeom prst="rect">
            <a:avLst/>
          </a:prstGeom>
          <a:noFill/>
        </p:spPr>
        <p:txBody>
          <a:bodyPr wrap="square" rtlCol="0">
            <a:spAutoFit/>
          </a:bodyPr>
          <a:lstStyle/>
          <a:p>
            <a:r>
              <a:rPr lang="en-US" sz="700" dirty="0">
                <a:latin typeface="Agency FB" panose="020B0503020202020204" pitchFamily="34" charset="0"/>
              </a:rPr>
              <a:t>Add to Favorites</a:t>
            </a:r>
            <a:endParaRPr lang="en-SG" sz="700" dirty="0">
              <a:latin typeface="Agency FB" panose="020B0503020202020204" pitchFamily="34" charset="0"/>
            </a:endParaRPr>
          </a:p>
        </p:txBody>
      </p:sp>
      <p:sp>
        <p:nvSpPr>
          <p:cNvPr id="15" name="TextBox 14">
            <a:extLst>
              <a:ext uri="{FF2B5EF4-FFF2-40B4-BE49-F238E27FC236}">
                <a16:creationId xmlns:a16="http://schemas.microsoft.com/office/drawing/2014/main" id="{6DE39938-AAE5-43A2-B81C-7CE4C9DB50E3}"/>
              </a:ext>
            </a:extLst>
          </p:cNvPr>
          <p:cNvSpPr txBox="1"/>
          <p:nvPr/>
        </p:nvSpPr>
        <p:spPr>
          <a:xfrm>
            <a:off x="2000614" y="4523514"/>
            <a:ext cx="1361945" cy="415498"/>
          </a:xfrm>
          <a:prstGeom prst="rect">
            <a:avLst/>
          </a:prstGeom>
          <a:noFill/>
        </p:spPr>
        <p:txBody>
          <a:bodyPr wrap="square" rtlCol="0">
            <a:spAutoFit/>
          </a:bodyPr>
          <a:lstStyle/>
          <a:p>
            <a:r>
              <a:rPr lang="en-US" sz="700" dirty="0">
                <a:latin typeface="Agency FB" panose="020B0503020202020204" pitchFamily="34" charset="0"/>
              </a:rPr>
              <a:t>- Riders must be at least 1.5m</a:t>
            </a:r>
          </a:p>
          <a:p>
            <a:endParaRPr lang="en-US" sz="700" dirty="0">
              <a:latin typeface="Agency FB" panose="020B0503020202020204" pitchFamily="34" charset="0"/>
            </a:endParaRPr>
          </a:p>
          <a:p>
            <a:r>
              <a:rPr lang="en-US" sz="700" dirty="0">
                <a:latin typeface="Agency FB" panose="020B0503020202020204" pitchFamily="34" charset="0"/>
              </a:rPr>
              <a:t>- Pregnant people are not allowed to ride</a:t>
            </a:r>
          </a:p>
        </p:txBody>
      </p:sp>
      <p:sp>
        <p:nvSpPr>
          <p:cNvPr id="126" name="TextBox 125">
            <a:extLst>
              <a:ext uri="{FF2B5EF4-FFF2-40B4-BE49-F238E27FC236}">
                <a16:creationId xmlns:a16="http://schemas.microsoft.com/office/drawing/2014/main" id="{95DF8D87-941A-40F4-A49F-5137F8D0993B}"/>
              </a:ext>
            </a:extLst>
          </p:cNvPr>
          <p:cNvSpPr txBox="1"/>
          <p:nvPr/>
        </p:nvSpPr>
        <p:spPr>
          <a:xfrm>
            <a:off x="1848504" y="2701527"/>
            <a:ext cx="1857185" cy="1554272"/>
          </a:xfrm>
          <a:prstGeom prst="rect">
            <a:avLst/>
          </a:prstGeom>
          <a:noFill/>
        </p:spPr>
        <p:txBody>
          <a:bodyPr wrap="square" rtlCol="0">
            <a:spAutoFit/>
          </a:bodyPr>
          <a:lstStyle/>
          <a:p>
            <a:pPr algn="just"/>
            <a:r>
              <a:rPr lang="en-US" sz="800" b="1" u="sng" dirty="0">
                <a:latin typeface="Agency FB" panose="020B0503020202020204" pitchFamily="34" charset="0"/>
              </a:rPr>
              <a:t>Attraction Details</a:t>
            </a:r>
          </a:p>
          <a:p>
            <a:pPr algn="just"/>
            <a:endParaRPr lang="en-US" sz="700" b="1" u="sng" dirty="0">
              <a:latin typeface="Agency FB" panose="020B0503020202020204" pitchFamily="34" charset="0"/>
            </a:endParaRPr>
          </a:p>
          <a:p>
            <a:pPr algn="just"/>
            <a:r>
              <a:rPr lang="en-SG" sz="800" b="1" dirty="0">
                <a:latin typeface="Agency FB" panose="020B0503020202020204" pitchFamily="34" charset="0"/>
              </a:rPr>
              <a:t>Description</a:t>
            </a:r>
          </a:p>
          <a:p>
            <a:pPr algn="just"/>
            <a:r>
              <a:rPr lang="en-SG" sz="800" dirty="0">
                <a:latin typeface="Agency FB" panose="020B0503020202020204" pitchFamily="34" charset="0"/>
              </a:rPr>
              <a:t>This attraction seats riders on a high-speed coaster climbing up to speeds of 120km/h with multiple loops and turns </a:t>
            </a:r>
          </a:p>
          <a:p>
            <a:pPr algn="just"/>
            <a:endParaRPr lang="en-SG" sz="800" dirty="0">
              <a:latin typeface="Agency FB" panose="020B0503020202020204" pitchFamily="34" charset="0"/>
            </a:endParaRPr>
          </a:p>
          <a:p>
            <a:pPr algn="just"/>
            <a:r>
              <a:rPr lang="en-SG" sz="800" b="1" dirty="0">
                <a:latin typeface="Agency FB" panose="020B0503020202020204" pitchFamily="34" charset="0"/>
              </a:rPr>
              <a:t>Timings</a:t>
            </a:r>
          </a:p>
          <a:p>
            <a:pPr algn="just"/>
            <a:r>
              <a:rPr lang="en-SG" sz="800" dirty="0">
                <a:latin typeface="Agency FB" panose="020B0503020202020204" pitchFamily="34" charset="0"/>
              </a:rPr>
              <a:t>Travel time: 10 min (From here)</a:t>
            </a:r>
          </a:p>
          <a:p>
            <a:pPr algn="just"/>
            <a:r>
              <a:rPr lang="en-SG" sz="800" dirty="0">
                <a:latin typeface="Agency FB" panose="020B0503020202020204" pitchFamily="34" charset="0"/>
              </a:rPr>
              <a:t>Waiting time: 120 min</a:t>
            </a:r>
          </a:p>
          <a:p>
            <a:pPr algn="just"/>
            <a:r>
              <a:rPr lang="en-SG" sz="800" dirty="0">
                <a:latin typeface="Agency FB" panose="020B0503020202020204" pitchFamily="34" charset="0"/>
              </a:rPr>
              <a:t>Activity duration: 3 min</a:t>
            </a:r>
          </a:p>
          <a:p>
            <a:pPr algn="just"/>
            <a:endParaRPr lang="en-US" sz="800" dirty="0">
              <a:latin typeface="Agency FB" panose="020B0503020202020204" pitchFamily="34" charset="0"/>
            </a:endParaRPr>
          </a:p>
        </p:txBody>
      </p:sp>
      <p:sp>
        <p:nvSpPr>
          <p:cNvPr id="131" name="Rectangle: Rounded Corners 130">
            <a:hlinkClick r:id="rId53" action="ppaction://hlinksldjump"/>
            <a:extLst>
              <a:ext uri="{FF2B5EF4-FFF2-40B4-BE49-F238E27FC236}">
                <a16:creationId xmlns:a16="http://schemas.microsoft.com/office/drawing/2014/main" id="{8F3F855C-20D5-4A7A-8C86-C5C0B9D65314}"/>
              </a:ext>
            </a:extLst>
          </p:cNvPr>
          <p:cNvSpPr/>
          <p:nvPr/>
        </p:nvSpPr>
        <p:spPr>
          <a:xfrm>
            <a:off x="1839971" y="863775"/>
            <a:ext cx="268502" cy="100171"/>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 name="Isosceles Triangle 132">
            <a:hlinkClick r:id="rId25" action="ppaction://hlinksldjump"/>
            <a:extLst>
              <a:ext uri="{FF2B5EF4-FFF2-40B4-BE49-F238E27FC236}">
                <a16:creationId xmlns:a16="http://schemas.microsoft.com/office/drawing/2014/main" id="{79F9BE1C-7B51-4318-8614-64071A9D2D71}"/>
              </a:ext>
            </a:extLst>
          </p:cNvPr>
          <p:cNvSpPr/>
          <p:nvPr/>
        </p:nvSpPr>
        <p:spPr>
          <a:xfrm rot="16200000">
            <a:off x="1868459" y="889741"/>
            <a:ext cx="45719" cy="45719"/>
          </a:xfrm>
          <a:prstGeom prst="triangle">
            <a:avLst>
              <a:gd name="adj" fmla="val 5704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34" name="Back to Map">
            <a:hlinkClick r:id="rId53" action="ppaction://hlinksldjump"/>
            <a:extLst>
              <a:ext uri="{FF2B5EF4-FFF2-40B4-BE49-F238E27FC236}">
                <a16:creationId xmlns:a16="http://schemas.microsoft.com/office/drawing/2014/main" id="{99533BDE-8140-4800-8670-1C77AC9A0EB8}"/>
              </a:ext>
            </a:extLst>
          </p:cNvPr>
          <p:cNvSpPr txBox="1"/>
          <p:nvPr/>
        </p:nvSpPr>
        <p:spPr>
          <a:xfrm>
            <a:off x="1852719" y="827919"/>
            <a:ext cx="339975" cy="169277"/>
          </a:xfrm>
          <a:prstGeom prst="rect">
            <a:avLst/>
          </a:prstGeom>
          <a:noFill/>
        </p:spPr>
        <p:txBody>
          <a:bodyPr wrap="square" rtlCol="0">
            <a:spAutoFit/>
          </a:bodyPr>
          <a:lstStyle/>
          <a:p>
            <a:r>
              <a:rPr lang="en-US" sz="500" b="1" dirty="0">
                <a:latin typeface="Agency FB" panose="020B0503020202020204" pitchFamily="34" charset="0"/>
              </a:rPr>
              <a:t>Back</a:t>
            </a:r>
            <a:endParaRPr lang="en-SG" sz="500" b="1" dirty="0">
              <a:latin typeface="Agency FB" panose="020B0503020202020204" pitchFamily="34" charset="0"/>
            </a:endParaRPr>
          </a:p>
        </p:txBody>
      </p:sp>
      <p:grpSp>
        <p:nvGrpSpPr>
          <p:cNvPr id="26" name="Group 25">
            <a:extLst>
              <a:ext uri="{FF2B5EF4-FFF2-40B4-BE49-F238E27FC236}">
                <a16:creationId xmlns:a16="http://schemas.microsoft.com/office/drawing/2014/main" id="{35428605-69D3-4C25-B945-B01A622D939F}"/>
              </a:ext>
            </a:extLst>
          </p:cNvPr>
          <p:cNvGrpSpPr/>
          <p:nvPr/>
        </p:nvGrpSpPr>
        <p:grpSpPr>
          <a:xfrm>
            <a:off x="1868688" y="1174429"/>
            <a:ext cx="1815754" cy="817959"/>
            <a:chOff x="991248" y="1150072"/>
            <a:chExt cx="1815754" cy="817959"/>
          </a:xfrm>
        </p:grpSpPr>
        <p:graphicFrame>
          <p:nvGraphicFramePr>
            <p:cNvPr id="13" name="Object 12">
              <a:extLst>
                <a:ext uri="{FF2B5EF4-FFF2-40B4-BE49-F238E27FC236}">
                  <a16:creationId xmlns:a16="http://schemas.microsoft.com/office/drawing/2014/main" id="{F9299DD7-B4C7-43FB-BB2C-D6E75B78BB20}"/>
                </a:ext>
              </a:extLst>
            </p:cNvPr>
            <p:cNvGraphicFramePr>
              <a:graphicFrameLocks noChangeAspect="1"/>
            </p:cNvGraphicFramePr>
            <p:nvPr>
              <p:extLst>
                <p:ext uri="{D42A27DB-BD31-4B8C-83A1-F6EECF244321}">
                  <p14:modId xmlns:p14="http://schemas.microsoft.com/office/powerpoint/2010/main" val="2011883669"/>
                </p:ext>
              </p:extLst>
            </p:nvPr>
          </p:nvGraphicFramePr>
          <p:xfrm>
            <a:off x="991248" y="1150072"/>
            <a:ext cx="1815754" cy="817959"/>
          </p:xfrm>
          <a:graphic>
            <a:graphicData uri="http://schemas.openxmlformats.org/presentationml/2006/ole">
              <mc:AlternateContent xmlns:mc="http://schemas.openxmlformats.org/markup-compatibility/2006">
                <mc:Choice xmlns:v="urn:schemas-microsoft-com:vml" Requires="v">
                  <p:oleObj spid="_x0000_s22560" name="Bitmap Image" r:id="rId54" imgW="3975120" imgH="1790640" progId="Paint.Picture.1">
                    <p:embed/>
                  </p:oleObj>
                </mc:Choice>
                <mc:Fallback>
                  <p:oleObj name="Bitmap Image" r:id="rId54" imgW="3975120" imgH="1790640" progId="Paint.Picture.1">
                    <p:embed/>
                    <p:pic>
                      <p:nvPicPr>
                        <p:cNvPr id="13" name="Object 12">
                          <a:extLst>
                            <a:ext uri="{FF2B5EF4-FFF2-40B4-BE49-F238E27FC236}">
                              <a16:creationId xmlns:a16="http://schemas.microsoft.com/office/drawing/2014/main" id="{F9299DD7-B4C7-43FB-BB2C-D6E75B78BB20}"/>
                            </a:ext>
                          </a:extLst>
                        </p:cNvPr>
                        <p:cNvPicPr/>
                        <p:nvPr/>
                      </p:nvPicPr>
                      <p:blipFill>
                        <a:blip r:embed="rId55"/>
                        <a:stretch>
                          <a:fillRect/>
                        </a:stretch>
                      </p:blipFill>
                      <p:spPr>
                        <a:xfrm>
                          <a:off x="991248" y="1150072"/>
                          <a:ext cx="1815754" cy="817959"/>
                        </a:xfrm>
                        <a:prstGeom prst="rect">
                          <a:avLst/>
                        </a:prstGeom>
                        <a:ln>
                          <a:solidFill>
                            <a:schemeClr val="tx1"/>
                          </a:solidFill>
                        </a:ln>
                      </p:spPr>
                    </p:pic>
                  </p:oleObj>
                </mc:Fallback>
              </mc:AlternateContent>
            </a:graphicData>
          </a:graphic>
        </p:graphicFrame>
        <p:sp>
          <p:nvSpPr>
            <p:cNvPr id="21" name="Oval 20">
              <a:extLst>
                <a:ext uri="{FF2B5EF4-FFF2-40B4-BE49-F238E27FC236}">
                  <a16:creationId xmlns:a16="http://schemas.microsoft.com/office/drawing/2014/main" id="{FC1AAA0F-4BA4-4613-AA63-05197FD16AE8}"/>
                </a:ext>
              </a:extLst>
            </p:cNvPr>
            <p:cNvSpPr/>
            <p:nvPr/>
          </p:nvSpPr>
          <p:spPr>
            <a:xfrm>
              <a:off x="1849436" y="1913979"/>
              <a:ext cx="45719" cy="45719"/>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val 129">
              <a:extLst>
                <a:ext uri="{FF2B5EF4-FFF2-40B4-BE49-F238E27FC236}">
                  <a16:creationId xmlns:a16="http://schemas.microsoft.com/office/drawing/2014/main" id="{7E96AA52-6EEF-4A84-8042-681FA55AA860}"/>
                </a:ext>
              </a:extLst>
            </p:cNvPr>
            <p:cNvSpPr/>
            <p:nvPr/>
          </p:nvSpPr>
          <p:spPr>
            <a:xfrm>
              <a:off x="1905253" y="1913979"/>
              <a:ext cx="45719" cy="45719"/>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grpSp>
        <p:nvGrpSpPr>
          <p:cNvPr id="27" name="Group 26">
            <a:extLst>
              <a:ext uri="{FF2B5EF4-FFF2-40B4-BE49-F238E27FC236}">
                <a16:creationId xmlns:a16="http://schemas.microsoft.com/office/drawing/2014/main" id="{544F2D32-DDDB-4C81-B622-5FD426A4A80C}"/>
              </a:ext>
            </a:extLst>
          </p:cNvPr>
          <p:cNvGrpSpPr/>
          <p:nvPr/>
        </p:nvGrpSpPr>
        <p:grpSpPr>
          <a:xfrm>
            <a:off x="1861079" y="1174606"/>
            <a:ext cx="1819394" cy="823076"/>
            <a:chOff x="1294554" y="2243430"/>
            <a:chExt cx="1819394" cy="836246"/>
          </a:xfrm>
        </p:grpSpPr>
        <p:pic>
          <p:nvPicPr>
            <p:cNvPr id="24" name="Picture 23" descr="A group of people riding a roller coaster&#10;&#10;Description automatically generated">
              <a:extLst>
                <a:ext uri="{FF2B5EF4-FFF2-40B4-BE49-F238E27FC236}">
                  <a16:creationId xmlns:a16="http://schemas.microsoft.com/office/drawing/2014/main" id="{22E1BAC6-7725-4218-BF68-26E89ED48FA1}"/>
                </a:ext>
              </a:extLst>
            </p:cNvPr>
            <p:cNvPicPr>
              <a:picLocks noChangeAspect="1"/>
            </p:cNvPicPr>
            <p:nvPr/>
          </p:nvPicPr>
          <p:blipFill>
            <a:blip r:embed="rId56">
              <a:extLst>
                <a:ext uri="{28A0092B-C50C-407E-A947-70E740481C1C}">
                  <a14:useLocalDpi xmlns:a14="http://schemas.microsoft.com/office/drawing/2010/main" val="0"/>
                </a:ext>
                <a:ext uri="{837473B0-CC2E-450A-ABE3-18F120FF3D39}">
                  <a1611:picAttrSrcUrl xmlns:a1611="http://schemas.microsoft.com/office/drawing/2016/11/main" r:id="rId57"/>
                </a:ext>
              </a:extLst>
            </a:blip>
            <a:stretch>
              <a:fillRect/>
            </a:stretch>
          </p:blipFill>
          <p:spPr>
            <a:xfrm>
              <a:off x="1294554" y="2243430"/>
              <a:ext cx="1819394" cy="836246"/>
            </a:xfrm>
            <a:prstGeom prst="rect">
              <a:avLst/>
            </a:prstGeom>
            <a:ln>
              <a:solidFill>
                <a:schemeClr val="tx1"/>
              </a:solidFill>
            </a:ln>
          </p:spPr>
        </p:pic>
        <p:sp>
          <p:nvSpPr>
            <p:cNvPr id="143" name="Oval 142">
              <a:extLst>
                <a:ext uri="{FF2B5EF4-FFF2-40B4-BE49-F238E27FC236}">
                  <a16:creationId xmlns:a16="http://schemas.microsoft.com/office/drawing/2014/main" id="{83EB300D-8DA7-4548-AD03-108C4DF5183F}"/>
                </a:ext>
              </a:extLst>
            </p:cNvPr>
            <p:cNvSpPr/>
            <p:nvPr/>
          </p:nvSpPr>
          <p:spPr>
            <a:xfrm>
              <a:off x="2214225" y="3020559"/>
              <a:ext cx="45719" cy="45719"/>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3" name="Oval 152">
              <a:extLst>
                <a:ext uri="{FF2B5EF4-FFF2-40B4-BE49-F238E27FC236}">
                  <a16:creationId xmlns:a16="http://schemas.microsoft.com/office/drawing/2014/main" id="{9CBC5654-E40C-46DD-B8C4-2BC2163D514C}"/>
                </a:ext>
              </a:extLst>
            </p:cNvPr>
            <p:cNvSpPr/>
            <p:nvPr/>
          </p:nvSpPr>
          <p:spPr>
            <a:xfrm>
              <a:off x="2158409" y="3021905"/>
              <a:ext cx="45719" cy="45719"/>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pic>
        <p:nvPicPr>
          <p:cNvPr id="28" name="Arrow Left" descr="Caret Left outline">
            <a:extLst>
              <a:ext uri="{FF2B5EF4-FFF2-40B4-BE49-F238E27FC236}">
                <a16:creationId xmlns:a16="http://schemas.microsoft.com/office/drawing/2014/main" id="{CA140B89-97CC-472E-8DAF-1708E1F3852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789409" y="1433757"/>
            <a:ext cx="263121" cy="263121"/>
          </a:xfrm>
          <a:prstGeom prst="rect">
            <a:avLst/>
          </a:prstGeom>
        </p:spPr>
      </p:pic>
      <p:pic>
        <p:nvPicPr>
          <p:cNvPr id="30" name="Arrow Right" descr="Caret Right outline">
            <a:extLst>
              <a:ext uri="{FF2B5EF4-FFF2-40B4-BE49-F238E27FC236}">
                <a16:creationId xmlns:a16="http://schemas.microsoft.com/office/drawing/2014/main" id="{1AEC610D-7B7F-4FB8-AE88-E81E5DE0AF3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493561" y="1419164"/>
            <a:ext cx="271220" cy="271220"/>
          </a:xfrm>
          <a:prstGeom prst="rect">
            <a:avLst/>
          </a:prstGeom>
        </p:spPr>
      </p:pic>
      <p:grpSp>
        <p:nvGrpSpPr>
          <p:cNvPr id="156" name="Ride (Icon) (On Map)">
            <a:extLst>
              <a:ext uri="{FF2B5EF4-FFF2-40B4-BE49-F238E27FC236}">
                <a16:creationId xmlns:a16="http://schemas.microsoft.com/office/drawing/2014/main" id="{B0A7ED75-3392-40C2-92C6-23B2E187EA9F}"/>
              </a:ext>
            </a:extLst>
          </p:cNvPr>
          <p:cNvGrpSpPr/>
          <p:nvPr/>
        </p:nvGrpSpPr>
        <p:grpSpPr>
          <a:xfrm>
            <a:off x="2220325" y="530238"/>
            <a:ext cx="149508" cy="151811"/>
            <a:chOff x="172715" y="2112944"/>
            <a:chExt cx="307768" cy="286648"/>
          </a:xfrm>
        </p:grpSpPr>
        <p:sp>
          <p:nvSpPr>
            <p:cNvPr id="165" name="Oval 164">
              <a:extLst>
                <a:ext uri="{FF2B5EF4-FFF2-40B4-BE49-F238E27FC236}">
                  <a16:creationId xmlns:a16="http://schemas.microsoft.com/office/drawing/2014/main" id="{8EFF63DC-43D2-4ADC-BE8E-F5883F1A0C6B}"/>
                </a:ext>
              </a:extLst>
            </p:cNvPr>
            <p:cNvSpPr/>
            <p:nvPr/>
          </p:nvSpPr>
          <p:spPr>
            <a:xfrm>
              <a:off x="172715" y="2112944"/>
              <a:ext cx="307768" cy="28664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6" name="Rides (Icon)">
              <a:extLst>
                <a:ext uri="{FF2B5EF4-FFF2-40B4-BE49-F238E27FC236}">
                  <a16:creationId xmlns:a16="http://schemas.microsoft.com/office/drawing/2014/main" id="{99B12C35-F2E8-4C76-853E-8CFEDFC0274B}"/>
                </a:ext>
              </a:extLst>
            </p:cNvPr>
            <p:cNvPicPr>
              <a:picLocks noChangeAspect="1"/>
            </p:cNvPicPr>
            <p:nvPr/>
          </p:nvPicPr>
          <p:blipFill>
            <a:blip r:embed="rId50">
              <a:extLst>
                <a:ext uri="{BEBA8EAE-BF5A-486C-A8C5-ECC9F3942E4B}">
                  <a14:imgProps xmlns:a14="http://schemas.microsoft.com/office/drawing/2010/main">
                    <a14:imgLayer r:embed="rId39">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253329" y="2187574"/>
              <a:ext cx="151246" cy="135844"/>
            </a:xfrm>
            <a:prstGeom prst="rect">
              <a:avLst/>
            </a:prstGeom>
          </p:spPr>
        </p:pic>
      </p:grpSp>
      <p:grpSp>
        <p:nvGrpSpPr>
          <p:cNvPr id="142" name="Group 141">
            <a:extLst>
              <a:ext uri="{FF2B5EF4-FFF2-40B4-BE49-F238E27FC236}">
                <a16:creationId xmlns:a16="http://schemas.microsoft.com/office/drawing/2014/main" id="{71923A4F-E73C-4290-B695-7379F1D83F1A}"/>
              </a:ext>
            </a:extLst>
          </p:cNvPr>
          <p:cNvGrpSpPr/>
          <p:nvPr/>
        </p:nvGrpSpPr>
        <p:grpSpPr>
          <a:xfrm>
            <a:off x="9587293" y="1647378"/>
            <a:ext cx="1605137" cy="2410072"/>
            <a:chOff x="9047540" y="1647378"/>
            <a:chExt cx="1605137" cy="2410072"/>
          </a:xfrm>
        </p:grpSpPr>
        <p:graphicFrame>
          <p:nvGraphicFramePr>
            <p:cNvPr id="152" name="Object 151">
              <a:extLst>
                <a:ext uri="{FF2B5EF4-FFF2-40B4-BE49-F238E27FC236}">
                  <a16:creationId xmlns:a16="http://schemas.microsoft.com/office/drawing/2014/main" id="{0B354C1D-3806-4C77-BE0A-AE700C621DD4}"/>
                </a:ext>
              </a:extLst>
            </p:cNvPr>
            <p:cNvGraphicFramePr>
              <a:graphicFrameLocks noChangeAspect="1"/>
            </p:cNvGraphicFramePr>
            <p:nvPr>
              <p:extLst>
                <p:ext uri="{D42A27DB-BD31-4B8C-83A1-F6EECF244321}">
                  <p14:modId xmlns:p14="http://schemas.microsoft.com/office/powerpoint/2010/main" val="517969564"/>
                </p:ext>
              </p:extLst>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22561" name="Bitmap Image" r:id="rId62" imgW="1419120" imgH="2336760" progId="Paint.Picture">
                    <p:embed/>
                  </p:oleObj>
                </mc:Choice>
                <mc:Fallback>
                  <p:oleObj name="Bitmap Image" r:id="rId62" imgW="1419120" imgH="2336760" progId="Paint.Picture">
                    <p:embed/>
                    <p:pic>
                      <p:nvPicPr>
                        <p:cNvPr id="9" name="Object 8">
                          <a:extLst>
                            <a:ext uri="{FF2B5EF4-FFF2-40B4-BE49-F238E27FC236}">
                              <a16:creationId xmlns:a16="http://schemas.microsoft.com/office/drawing/2014/main" id="{3E1E65F5-0FD4-4EB4-A34B-16593408BD54}"/>
                            </a:ext>
                          </a:extLst>
                        </p:cNvPr>
                        <p:cNvPicPr/>
                        <p:nvPr/>
                      </p:nvPicPr>
                      <p:blipFill>
                        <a:blip r:embed="rId63"/>
                        <a:stretch>
                          <a:fillRect/>
                        </a:stretch>
                      </p:blipFill>
                      <p:spPr>
                        <a:xfrm>
                          <a:off x="9047540" y="1647378"/>
                          <a:ext cx="1540992" cy="2410072"/>
                        </a:xfrm>
                        <a:prstGeom prst="rect">
                          <a:avLst/>
                        </a:prstGeom>
                      </p:spPr>
                    </p:pic>
                  </p:oleObj>
                </mc:Fallback>
              </mc:AlternateContent>
            </a:graphicData>
          </a:graphic>
        </p:graphicFrame>
        <p:sp>
          <p:nvSpPr>
            <p:cNvPr id="154" name="TextBox 153">
              <a:extLst>
                <a:ext uri="{FF2B5EF4-FFF2-40B4-BE49-F238E27FC236}">
                  <a16:creationId xmlns:a16="http://schemas.microsoft.com/office/drawing/2014/main" id="{46BC2831-9F7F-4431-90C6-7E06F40E0000}"/>
                </a:ext>
              </a:extLst>
            </p:cNvPr>
            <p:cNvSpPr txBox="1"/>
            <p:nvPr/>
          </p:nvSpPr>
          <p:spPr>
            <a:xfrm>
              <a:off x="9151647" y="1866593"/>
              <a:ext cx="1501030" cy="215444"/>
            </a:xfrm>
            <a:prstGeom prst="rect">
              <a:avLst/>
            </a:prstGeom>
            <a:noFill/>
          </p:spPr>
          <p:txBody>
            <a:bodyPr wrap="square" rtlCol="0">
              <a:spAutoFit/>
            </a:bodyPr>
            <a:lstStyle/>
            <a:p>
              <a:r>
                <a:rPr lang="en-US" sz="800" b="1" dirty="0">
                  <a:latin typeface="Agency FB" panose="020B0503020202020204" pitchFamily="34" charset="0"/>
                </a:rPr>
                <a:t>Name                              Wait Time</a:t>
              </a:r>
              <a:endParaRPr lang="en-SG" sz="800" b="1" dirty="0">
                <a:latin typeface="Agency FB" panose="020B0503020202020204" pitchFamily="34" charset="0"/>
              </a:endParaRPr>
            </a:p>
          </p:txBody>
        </p:sp>
      </p:grpSp>
      <p:sp>
        <p:nvSpPr>
          <p:cNvPr id="167" name="Star: 5 Points 166">
            <a:hlinkClick r:id="rId64" action="ppaction://hlinksldjump"/>
            <a:extLst>
              <a:ext uri="{FF2B5EF4-FFF2-40B4-BE49-F238E27FC236}">
                <a16:creationId xmlns:a16="http://schemas.microsoft.com/office/drawing/2014/main" id="{9C088139-5E6D-4AB8-BEFA-ADC2AED3F7D4}"/>
              </a:ext>
            </a:extLst>
          </p:cNvPr>
          <p:cNvSpPr/>
          <p:nvPr/>
        </p:nvSpPr>
        <p:spPr>
          <a:xfrm>
            <a:off x="9694157"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8" name="TextBox 140">
            <a:hlinkClick r:id="rId64" action="ppaction://hlinksldjump"/>
            <a:extLst>
              <a:ext uri="{FF2B5EF4-FFF2-40B4-BE49-F238E27FC236}">
                <a16:creationId xmlns:a16="http://schemas.microsoft.com/office/drawing/2014/main" id="{9CA592A2-0A43-42AE-83C9-78B5A766A831}"/>
              </a:ext>
            </a:extLst>
          </p:cNvPr>
          <p:cNvSpPr txBox="1"/>
          <p:nvPr/>
        </p:nvSpPr>
        <p:spPr>
          <a:xfrm>
            <a:off x="9749237" y="3707675"/>
            <a:ext cx="748863"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1" dirty="0">
                <a:latin typeface="Agency FB" panose="020B0503020202020204" pitchFamily="34" charset="0"/>
              </a:rPr>
              <a:t>View my favorites</a:t>
            </a:r>
            <a:endParaRPr lang="en-SG" sz="700" b="1" dirty="0">
              <a:latin typeface="Agency FB" panose="020B0503020202020204" pitchFamily="34" charset="0"/>
            </a:endParaRPr>
          </a:p>
        </p:txBody>
      </p:sp>
      <p:sp>
        <p:nvSpPr>
          <p:cNvPr id="158" name="TextBox 157">
            <a:extLst>
              <a:ext uri="{FF2B5EF4-FFF2-40B4-BE49-F238E27FC236}">
                <a16:creationId xmlns:a16="http://schemas.microsoft.com/office/drawing/2014/main" id="{B6923979-0AB6-44AD-A3CF-139AEE1DD53D}"/>
              </a:ext>
            </a:extLst>
          </p:cNvPr>
          <p:cNvSpPr txBox="1"/>
          <p:nvPr/>
        </p:nvSpPr>
        <p:spPr>
          <a:xfrm>
            <a:off x="-17399" y="14794"/>
            <a:ext cx="1760677" cy="104644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2. Interactive Map</a:t>
            </a:r>
          </a:p>
          <a:p>
            <a:endParaRPr lang="en-US" sz="1200" dirty="0">
              <a:latin typeface="Helvetica Light" panose="020B0403020202020204" pitchFamily="34" charset="0"/>
            </a:endParaRPr>
          </a:p>
          <a:p>
            <a:r>
              <a:rPr lang="en-US" sz="1200" dirty="0">
                <a:latin typeface="Helvetica Light" panose="020B0403020202020204" pitchFamily="34" charset="0"/>
              </a:rPr>
              <a:t>Interaction on the screen interface with the map</a:t>
            </a:r>
          </a:p>
        </p:txBody>
      </p:sp>
      <p:grpSp>
        <p:nvGrpSpPr>
          <p:cNvPr id="161" name="Group 160">
            <a:extLst>
              <a:ext uri="{FF2B5EF4-FFF2-40B4-BE49-F238E27FC236}">
                <a16:creationId xmlns:a16="http://schemas.microsoft.com/office/drawing/2014/main" id="{627AE574-7921-4BA3-A86B-9FDAF2CFB19B}"/>
              </a:ext>
            </a:extLst>
          </p:cNvPr>
          <p:cNvGrpSpPr/>
          <p:nvPr/>
        </p:nvGrpSpPr>
        <p:grpSpPr>
          <a:xfrm>
            <a:off x="7916" y="975796"/>
            <a:ext cx="1760678" cy="513159"/>
            <a:chOff x="3151600" y="-1294684"/>
            <a:chExt cx="1941919" cy="2549878"/>
          </a:xfrm>
        </p:grpSpPr>
        <p:sp>
          <p:nvSpPr>
            <p:cNvPr id="162" name="TextBox 92">
              <a:extLst>
                <a:ext uri="{FF2B5EF4-FFF2-40B4-BE49-F238E27FC236}">
                  <a16:creationId xmlns:a16="http://schemas.microsoft.com/office/drawing/2014/main" id="{2638A3EB-EE13-4A63-A24A-7C9DB069F824}"/>
                </a:ext>
              </a:extLst>
            </p:cNvPr>
            <p:cNvSpPr txBox="1"/>
            <p:nvPr/>
          </p:nvSpPr>
          <p:spPr>
            <a:xfrm>
              <a:off x="3151600" y="-121209"/>
              <a:ext cx="1379899" cy="137640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2. Return button</a:t>
              </a:r>
              <a:endParaRPr lang="en-US" sz="1200" b="1" dirty="0">
                <a:latin typeface="Helvetica Light" panose="020B0403020202020204" pitchFamily="34" charset="0"/>
              </a:endParaRPr>
            </a:p>
          </p:txBody>
        </p:sp>
        <p:cxnSp>
          <p:nvCxnSpPr>
            <p:cNvPr id="163" name="Straight Connector 162">
              <a:extLst>
                <a:ext uri="{FF2B5EF4-FFF2-40B4-BE49-F238E27FC236}">
                  <a16:creationId xmlns:a16="http://schemas.microsoft.com/office/drawing/2014/main" id="{B6767680-EF9D-4B7E-961B-FBA1FDCE355A}"/>
                </a:ext>
              </a:extLst>
            </p:cNvPr>
            <p:cNvCxnSpPr>
              <a:cxnSpLocks/>
            </p:cNvCxnSpPr>
            <p:nvPr/>
          </p:nvCxnSpPr>
          <p:spPr>
            <a:xfrm flipV="1">
              <a:off x="4121204" y="-1294684"/>
              <a:ext cx="972315" cy="1165119"/>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64" name="Group 163">
            <a:extLst>
              <a:ext uri="{FF2B5EF4-FFF2-40B4-BE49-F238E27FC236}">
                <a16:creationId xmlns:a16="http://schemas.microsoft.com/office/drawing/2014/main" id="{E2697DAB-CCCC-468C-B2BF-F7EED9B39715}"/>
              </a:ext>
            </a:extLst>
          </p:cNvPr>
          <p:cNvGrpSpPr/>
          <p:nvPr/>
        </p:nvGrpSpPr>
        <p:grpSpPr>
          <a:xfrm>
            <a:off x="-1146" y="1704531"/>
            <a:ext cx="1868134" cy="715210"/>
            <a:chOff x="3033083" y="-1294684"/>
            <a:chExt cx="2060436" cy="3553866"/>
          </a:xfrm>
        </p:grpSpPr>
        <p:sp>
          <p:nvSpPr>
            <p:cNvPr id="169" name="TextBox 92">
              <a:extLst>
                <a:ext uri="{FF2B5EF4-FFF2-40B4-BE49-F238E27FC236}">
                  <a16:creationId xmlns:a16="http://schemas.microsoft.com/office/drawing/2014/main" id="{E522E6CF-0A0A-4730-9D6E-51BFE40F61E1}"/>
                </a:ext>
              </a:extLst>
            </p:cNvPr>
            <p:cNvSpPr txBox="1"/>
            <p:nvPr/>
          </p:nvSpPr>
          <p:spPr>
            <a:xfrm>
              <a:off x="3033083" y="-34823"/>
              <a:ext cx="1614055" cy="229400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1. Toggle images of</a:t>
              </a:r>
            </a:p>
            <a:p>
              <a:r>
                <a:rPr lang="en-US" sz="1200" b="1" dirty="0">
                  <a:solidFill>
                    <a:schemeClr val="accent1"/>
                  </a:solidFill>
                  <a:latin typeface="Helvetica Light" panose="020B0403020202020204" pitchFamily="34" charset="0"/>
                </a:rPr>
                <a:t>attraction</a:t>
              </a:r>
              <a:endParaRPr lang="en-US" sz="1200" b="1" dirty="0">
                <a:latin typeface="Helvetica Light" panose="020B0403020202020204" pitchFamily="34" charset="0"/>
              </a:endParaRPr>
            </a:p>
          </p:txBody>
        </p:sp>
        <p:cxnSp>
          <p:nvCxnSpPr>
            <p:cNvPr id="170" name="Straight Connector 169">
              <a:extLst>
                <a:ext uri="{FF2B5EF4-FFF2-40B4-BE49-F238E27FC236}">
                  <a16:creationId xmlns:a16="http://schemas.microsoft.com/office/drawing/2014/main" id="{F2397731-6B2E-4966-8131-897669CD3B05}"/>
                </a:ext>
              </a:extLst>
            </p:cNvPr>
            <p:cNvCxnSpPr>
              <a:cxnSpLocks/>
            </p:cNvCxnSpPr>
            <p:nvPr/>
          </p:nvCxnSpPr>
          <p:spPr>
            <a:xfrm flipV="1">
              <a:off x="4121204" y="-1294684"/>
              <a:ext cx="972315" cy="1165119"/>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71" name="Group 170">
            <a:extLst>
              <a:ext uri="{FF2B5EF4-FFF2-40B4-BE49-F238E27FC236}">
                <a16:creationId xmlns:a16="http://schemas.microsoft.com/office/drawing/2014/main" id="{AF355930-D071-46A1-84F7-94BD3A531B82}"/>
              </a:ext>
            </a:extLst>
          </p:cNvPr>
          <p:cNvGrpSpPr/>
          <p:nvPr/>
        </p:nvGrpSpPr>
        <p:grpSpPr>
          <a:xfrm>
            <a:off x="35056" y="2408130"/>
            <a:ext cx="1857111" cy="2028630"/>
            <a:chOff x="3151600" y="-7312345"/>
            <a:chExt cx="2013990" cy="9309815"/>
          </a:xfrm>
        </p:grpSpPr>
        <p:sp>
          <p:nvSpPr>
            <p:cNvPr id="172" name="TextBox 92">
              <a:extLst>
                <a:ext uri="{FF2B5EF4-FFF2-40B4-BE49-F238E27FC236}">
                  <a16:creationId xmlns:a16="http://schemas.microsoft.com/office/drawing/2014/main" id="{34D6166B-C014-4DEB-A50B-4FB5BB513BD0}"/>
                </a:ext>
              </a:extLst>
            </p:cNvPr>
            <p:cNvSpPr txBox="1"/>
            <p:nvPr/>
          </p:nvSpPr>
          <p:spPr>
            <a:xfrm>
              <a:off x="3151600" y="-121209"/>
              <a:ext cx="1855377" cy="211867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AutoNum type="arabicPeriod"/>
              </a:pPr>
              <a:r>
                <a:rPr lang="en-US" sz="1200" b="1" dirty="0">
                  <a:latin typeface="Helvetica Light" panose="020B0403020202020204" pitchFamily="34" charset="0"/>
                </a:rPr>
                <a:t>Add to favorite after</a:t>
              </a:r>
            </a:p>
            <a:p>
              <a:r>
                <a:rPr lang="en-US" sz="1200" b="1" dirty="0">
                  <a:latin typeface="Helvetica Light" panose="020B0403020202020204" pitchFamily="34" charset="0"/>
                </a:rPr>
                <a:t>Viewing more details</a:t>
              </a:r>
            </a:p>
          </p:txBody>
        </p:sp>
        <p:cxnSp>
          <p:nvCxnSpPr>
            <p:cNvPr id="173" name="Straight Connector 172">
              <a:extLst>
                <a:ext uri="{FF2B5EF4-FFF2-40B4-BE49-F238E27FC236}">
                  <a16:creationId xmlns:a16="http://schemas.microsoft.com/office/drawing/2014/main" id="{802E43F1-86C7-4796-B0CA-D6827DD3DDEC}"/>
                </a:ext>
              </a:extLst>
            </p:cNvPr>
            <p:cNvCxnSpPr>
              <a:cxnSpLocks/>
            </p:cNvCxnSpPr>
            <p:nvPr/>
          </p:nvCxnSpPr>
          <p:spPr>
            <a:xfrm flipV="1">
              <a:off x="4121204" y="-7312345"/>
              <a:ext cx="1044386" cy="7182778"/>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9" name="TextBox 8">
            <a:extLst>
              <a:ext uri="{FF2B5EF4-FFF2-40B4-BE49-F238E27FC236}">
                <a16:creationId xmlns:a16="http://schemas.microsoft.com/office/drawing/2014/main" id="{D8FA5EFD-F217-4AB8-A87F-68B270257670}"/>
              </a:ext>
            </a:extLst>
          </p:cNvPr>
          <p:cNvSpPr txBox="1"/>
          <p:nvPr/>
        </p:nvSpPr>
        <p:spPr>
          <a:xfrm>
            <a:off x="2517242" y="2245518"/>
            <a:ext cx="969281" cy="246221"/>
          </a:xfrm>
          <a:prstGeom prst="rect">
            <a:avLst/>
          </a:prstGeom>
          <a:noFill/>
        </p:spPr>
        <p:txBody>
          <a:bodyPr wrap="square" rtlCol="0">
            <a:spAutoFit/>
          </a:bodyPr>
          <a:lstStyle/>
          <a:p>
            <a:r>
              <a:rPr lang="en-US" sz="1000" b="1" dirty="0">
                <a:solidFill>
                  <a:srgbClr val="FF0000"/>
                </a:solidFill>
                <a:latin typeface="Agency FB" panose="020B0503020202020204" pitchFamily="34" charset="0"/>
              </a:rPr>
              <a:t>Added!</a:t>
            </a:r>
            <a:endParaRPr lang="en-SG" sz="1000" b="1" dirty="0">
              <a:solidFill>
                <a:srgbClr val="FF0000"/>
              </a:solidFill>
              <a:latin typeface="Agency FB" panose="020B0503020202020204" pitchFamily="34" charset="0"/>
            </a:endParaRPr>
          </a:p>
        </p:txBody>
      </p:sp>
      <p:sp>
        <p:nvSpPr>
          <p:cNvPr id="157" name="TextBox 12">
            <a:extLst>
              <a:ext uri="{FF2B5EF4-FFF2-40B4-BE49-F238E27FC236}">
                <a16:creationId xmlns:a16="http://schemas.microsoft.com/office/drawing/2014/main" id="{7EED2E4A-3904-4B98-AF78-FF4F9F2E0B8E}"/>
              </a:ext>
            </a:extLst>
          </p:cNvPr>
          <p:cNvSpPr txBox="1"/>
          <p:nvPr/>
        </p:nvSpPr>
        <p:spPr>
          <a:xfrm>
            <a:off x="11525995" y="1592044"/>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(2 action)</a:t>
            </a:r>
          </a:p>
        </p:txBody>
      </p:sp>
      <p:sp>
        <p:nvSpPr>
          <p:cNvPr id="159" name="TextBox 12">
            <a:extLst>
              <a:ext uri="{FF2B5EF4-FFF2-40B4-BE49-F238E27FC236}">
                <a16:creationId xmlns:a16="http://schemas.microsoft.com/office/drawing/2014/main" id="{A8439602-AC59-48DA-9DAF-A4D839A77EF5}"/>
              </a:ext>
            </a:extLst>
          </p:cNvPr>
          <p:cNvSpPr txBox="1"/>
          <p:nvPr/>
        </p:nvSpPr>
        <p:spPr>
          <a:xfrm>
            <a:off x="11560292" y="1603721"/>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sp>
        <p:nvSpPr>
          <p:cNvPr id="160" name="THE MUMMY TEXT">
            <a:extLst>
              <a:ext uri="{FF2B5EF4-FFF2-40B4-BE49-F238E27FC236}">
                <a16:creationId xmlns:a16="http://schemas.microsoft.com/office/drawing/2014/main" id="{A99D9ED7-4597-410E-A713-8B7889DAC7AC}"/>
              </a:ext>
            </a:extLst>
          </p:cNvPr>
          <p:cNvSpPr/>
          <p:nvPr/>
        </p:nvSpPr>
        <p:spPr>
          <a:xfrm>
            <a:off x="9681746" y="2058403"/>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1. The Mummy	              30/25</a:t>
            </a:r>
            <a:endParaRPr lang="en-SG" sz="600" b="1" dirty="0">
              <a:latin typeface="Agency FB" panose="020B0503020202020204" pitchFamily="34" charset="0"/>
            </a:endParaRPr>
          </a:p>
        </p:txBody>
      </p:sp>
      <p:sp>
        <p:nvSpPr>
          <p:cNvPr id="174" name="THE MUMMY TEXT">
            <a:extLst>
              <a:ext uri="{FF2B5EF4-FFF2-40B4-BE49-F238E27FC236}">
                <a16:creationId xmlns:a16="http://schemas.microsoft.com/office/drawing/2014/main" id="{2D7BC933-5B3F-4044-AA2D-0B00DD674B4A}"/>
              </a:ext>
            </a:extLst>
          </p:cNvPr>
          <p:cNvSpPr/>
          <p:nvPr/>
        </p:nvSpPr>
        <p:spPr>
          <a:xfrm>
            <a:off x="9681746" y="2206259"/>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2. Ferris Wheel	              20/15</a:t>
            </a:r>
            <a:endParaRPr lang="en-SG" sz="600" b="1" dirty="0">
              <a:latin typeface="Agency FB" panose="020B0503020202020204" pitchFamily="34" charset="0"/>
            </a:endParaRPr>
          </a:p>
        </p:txBody>
      </p:sp>
      <p:pic>
        <p:nvPicPr>
          <p:cNvPr id="175" name="Picture 174">
            <a:extLst>
              <a:ext uri="{FF2B5EF4-FFF2-40B4-BE49-F238E27FC236}">
                <a16:creationId xmlns:a16="http://schemas.microsoft.com/office/drawing/2014/main" id="{15A7F157-E38A-4403-B907-F2437C940D1E}"/>
              </a:ext>
            </a:extLst>
          </p:cNvPr>
          <p:cNvPicPr>
            <a:picLocks noChangeAspect="1"/>
          </p:cNvPicPr>
          <p:nvPr/>
        </p:nvPicPr>
        <p:blipFill>
          <a:blip r:embed="rId65">
            <a:extLst>
              <a:ext uri="{BEBA8EAE-BF5A-486C-A8C5-ECC9F3942E4B}">
                <a14:imgProps xmlns:a14="http://schemas.microsoft.com/office/drawing/2010/main">
                  <a14:imgLayer r:embed="rId66">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346660" y="3083978"/>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sp>
        <p:nvSpPr>
          <p:cNvPr id="176" name="TextBox 92">
            <a:extLst>
              <a:ext uri="{FF2B5EF4-FFF2-40B4-BE49-F238E27FC236}">
                <a16:creationId xmlns:a16="http://schemas.microsoft.com/office/drawing/2014/main" id="{755ABE63-5D0A-4FCC-B4EF-8E8437D9B005}"/>
              </a:ext>
            </a:extLst>
          </p:cNvPr>
          <p:cNvSpPr txBox="1"/>
          <p:nvPr/>
        </p:nvSpPr>
        <p:spPr>
          <a:xfrm>
            <a:off x="5156941" y="6189613"/>
            <a:ext cx="389651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Return/Remove filter by clicking the same icon</a:t>
            </a:r>
          </a:p>
        </p:txBody>
      </p:sp>
      <p:pic>
        <p:nvPicPr>
          <p:cNvPr id="177" name="Toilet (Icon)" descr="Toilet - Free people icons">
            <a:hlinkClick r:id="rId67" action="ppaction://hlinksldjump"/>
            <a:extLst>
              <a:ext uri="{FF2B5EF4-FFF2-40B4-BE49-F238E27FC236}">
                <a16:creationId xmlns:a16="http://schemas.microsoft.com/office/drawing/2014/main" id="{87032B2A-E19A-4B3C-B01D-76E905A3871D}"/>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hlinkClick r:id="rId67" action="ppaction://hlinksldjump"/>
            <a:extLst>
              <a:ext uri="{FF2B5EF4-FFF2-40B4-BE49-F238E27FC236}">
                <a16:creationId xmlns:a16="http://schemas.microsoft.com/office/drawing/2014/main" id="{FE44647C-FA39-4929-8F43-64D6F78BE379}"/>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Tree>
    <p:extLst>
      <p:ext uri="{BB962C8B-B14F-4D97-AF65-F5344CB8AC3E}">
        <p14:creationId xmlns:p14="http://schemas.microsoft.com/office/powerpoint/2010/main" val="365008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500"/>
                                        <p:tgtEl>
                                          <p:spTgt spid="171"/>
                                        </p:tgtEl>
                                      </p:cBhvr>
                                    </p:animEffect>
                                  </p:childTnLst>
                                </p:cTn>
                              </p:par>
                              <p:par>
                                <p:cTn id="13" presetID="10" presetClass="entr" presetSubtype="0" fill="hold" nodeType="withEffect">
                                  <p:stCondLst>
                                    <p:cond delay="0"/>
                                  </p:stCondLst>
                                  <p:childTnLst>
                                    <p:set>
                                      <p:cBhvr>
                                        <p:cTn id="14" dur="1" fill="hold">
                                          <p:stCondLst>
                                            <p:cond delay="0"/>
                                          </p:stCondLst>
                                        </p:cTn>
                                        <p:tgtEl>
                                          <p:spTgt spid="164"/>
                                        </p:tgtEl>
                                        <p:attrNameLst>
                                          <p:attrName>style.visibility</p:attrName>
                                        </p:attrNameLst>
                                      </p:cBhvr>
                                      <p:to>
                                        <p:strVal val="visible"/>
                                      </p:to>
                                    </p:set>
                                    <p:animEffect transition="in" filter="fade">
                                      <p:cBhvr>
                                        <p:cTn id="15" dur="500"/>
                                        <p:tgtEl>
                                          <p:spTgt spid="16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57"/>
                                        </p:tgtEl>
                                      </p:cBhvr>
                                    </p:animEffect>
                                    <p:set>
                                      <p:cBhvr>
                                        <p:cTn id="24" dur="1" fill="hold">
                                          <p:stCondLst>
                                            <p:cond delay="499"/>
                                          </p:stCondLst>
                                        </p:cTn>
                                        <p:tgtEl>
                                          <p:spTgt spid="157"/>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fade">
                                      <p:cBhvr>
                                        <p:cTn id="2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105"/>
                    </p:tgtEl>
                  </p:cond>
                </p:stCondLst>
                <p:endSync evt="end" delay="0">
                  <p:rtn val="all"/>
                </p:endSync>
                <p:childTnLst>
                  <p:par>
                    <p:cTn id="29" fill="hold">
                      <p:stCondLst>
                        <p:cond delay="0"/>
                      </p:stCondLst>
                      <p:childTnLst>
                        <p:par>
                          <p:cTn id="30" fill="hold">
                            <p:stCondLst>
                              <p:cond delay="0"/>
                            </p:stCondLst>
                            <p:childTnLst>
                              <p:par>
                                <p:cTn id="31" presetID="1" presetClass="entr" presetSubtype="0" fill="hold" grpId="0" nodeType="withEffect">
                                  <p:stCondLst>
                                    <p:cond delay="0"/>
                                  </p:stCondLst>
                                  <p:childTnLst>
                                    <p:set>
                                      <p:cBhvr>
                                        <p:cTn id="32" dur="1" fill="hold">
                                          <p:stCondLst>
                                            <p:cond delay="0"/>
                                          </p:stCondLst>
                                        </p:cTn>
                                        <p:tgtEl>
                                          <p:spTgt spid="119"/>
                                        </p:tgtEl>
                                        <p:attrNameLst>
                                          <p:attrName>style.visibility</p:attrName>
                                        </p:attrNameLst>
                                      </p:cBhvr>
                                      <p:to>
                                        <p:strVal val="visible"/>
                                      </p:to>
                                    </p:set>
                                  </p:childTnLst>
                                </p:cTn>
                              </p:par>
                              <p:par>
                                <p:cTn id="33" presetID="10" presetClass="exit" presetSubtype="0" fill="hold" grpId="1" nodeType="withEffect">
                                  <p:stCondLst>
                                    <p:cond delay="0"/>
                                  </p:stCondLst>
                                  <p:childTnLst>
                                    <p:animEffect transition="out" filter="fade">
                                      <p:cBhvr>
                                        <p:cTn id="34" dur="500"/>
                                        <p:tgtEl>
                                          <p:spTgt spid="105"/>
                                        </p:tgtEl>
                                      </p:cBhvr>
                                    </p:animEffect>
                                    <p:set>
                                      <p:cBhvr>
                                        <p:cTn id="35" dur="1" fill="hold">
                                          <p:stCondLst>
                                            <p:cond delay="499"/>
                                          </p:stCondLst>
                                        </p:cTn>
                                        <p:tgtEl>
                                          <p:spTgt spid="105"/>
                                        </p:tgtEl>
                                        <p:attrNameLst>
                                          <p:attrName>style.visibility</p:attrName>
                                        </p:attrNameLst>
                                      </p:cBhvr>
                                      <p:to>
                                        <p:strVal val="hidden"/>
                                      </p:to>
                                    </p:set>
                                  </p:childTnLst>
                                </p:cTn>
                              </p:par>
                              <p:par>
                                <p:cTn id="36" presetID="10" presetClass="entr" presetSubtype="0" fill="hold" grpId="1" nodeType="with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fade">
                                      <p:cBhvr>
                                        <p:cTn id="38" dur="500"/>
                                        <p:tgtEl>
                                          <p:spTgt spid="119"/>
                                        </p:tgtEl>
                                      </p:cBhvr>
                                    </p:animEffect>
                                  </p:childTnLst>
                                </p:cTn>
                              </p:par>
                            </p:childTnLst>
                          </p:cTn>
                        </p:par>
                      </p:childTnLst>
                    </p:cTn>
                  </p:par>
                </p:childTnLst>
              </p:cTn>
              <p:nextCondLst>
                <p:cond evt="onClick" delay="0">
                  <p:tgtEl>
                    <p:spTgt spid="105"/>
                  </p:tgtEl>
                </p:cond>
              </p:nextCondLst>
            </p:seq>
            <p:seq concurrent="1" nextAc="seek">
              <p:cTn id="39" restart="whenNotActive" fill="hold" evtFilter="cancelBubble" nodeType="interactiveSeq">
                <p:stCondLst>
                  <p:cond evt="onClick" delay="0">
                    <p:tgtEl>
                      <p:spTgt spid="119"/>
                    </p:tgtEl>
                  </p:cond>
                </p:stCondLst>
                <p:endSync evt="end" delay="0">
                  <p:rtn val="all"/>
                </p:endSync>
                <p:childTnLst>
                  <p:par>
                    <p:cTn id="40" fill="hold">
                      <p:stCondLst>
                        <p:cond delay="0"/>
                      </p:stCondLst>
                      <p:childTnLst>
                        <p:par>
                          <p:cTn id="41" fill="hold">
                            <p:stCondLst>
                              <p:cond delay="0"/>
                            </p:stCondLst>
                            <p:childTnLst>
                              <p:par>
                                <p:cTn id="42" presetID="10" presetClass="entr" presetSubtype="0" fill="hold" grpId="0"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fade">
                                      <p:cBhvr>
                                        <p:cTn id="44" dur="500"/>
                                        <p:tgtEl>
                                          <p:spTgt spid="105"/>
                                        </p:tgtEl>
                                      </p:cBhvr>
                                    </p:animEffect>
                                  </p:childTnLst>
                                </p:cTn>
                              </p:par>
                              <p:par>
                                <p:cTn id="45" presetID="10" presetClass="exit" presetSubtype="0" fill="hold" grpId="2" nodeType="withEffect">
                                  <p:stCondLst>
                                    <p:cond delay="0"/>
                                  </p:stCondLst>
                                  <p:childTnLst>
                                    <p:animEffect transition="out" filter="fade">
                                      <p:cBhvr>
                                        <p:cTn id="46" dur="500"/>
                                        <p:tgtEl>
                                          <p:spTgt spid="119"/>
                                        </p:tgtEl>
                                      </p:cBhvr>
                                    </p:animEffect>
                                    <p:set>
                                      <p:cBhvr>
                                        <p:cTn id="47" dur="1" fill="hold">
                                          <p:stCondLst>
                                            <p:cond delay="499"/>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48" restart="whenNotActive" fill="hold" evtFilter="cancelBubble" nodeType="interactiveSeq">
                <p:stCondLst>
                  <p:cond evt="onClick" delay="0">
                    <p:tgtEl>
                      <p:spTgt spid="106"/>
                    </p:tgtEl>
                  </p:cond>
                </p:stCondLst>
                <p:endSync evt="end" delay="0">
                  <p:rtn val="all"/>
                </p:endSync>
                <p:childTnLst>
                  <p:par>
                    <p:cTn id="49" fill="hold">
                      <p:stCondLst>
                        <p:cond delay="0"/>
                      </p:stCondLst>
                      <p:childTnLst>
                        <p:par>
                          <p:cTn id="50" fill="hold">
                            <p:stCondLst>
                              <p:cond delay="0"/>
                            </p:stCondLst>
                            <p:childTnLst>
                              <p:par>
                                <p:cTn id="51" presetID="1" presetClass="exit" presetSubtype="0" fill="hold" nodeType="withEffect">
                                  <p:stCondLst>
                                    <p:cond delay="0"/>
                                  </p:stCondLst>
                                  <p:childTnLst>
                                    <p:set>
                                      <p:cBhvr>
                                        <p:cTn id="52" dur="1" fill="hold">
                                          <p:stCondLst>
                                            <p:cond delay="0"/>
                                          </p:stCondLst>
                                        </p:cTn>
                                        <p:tgtEl>
                                          <p:spTgt spid="106"/>
                                        </p:tgtEl>
                                        <p:attrNameLst>
                                          <p:attrName>style.visibility</p:attrName>
                                        </p:attrNameLst>
                                      </p:cBhvr>
                                      <p:to>
                                        <p:strVal val="hidden"/>
                                      </p:to>
                                    </p:set>
                                  </p:childTnLst>
                                </p:cTn>
                              </p:par>
                            </p:childTnLst>
                          </p:cTn>
                        </p:par>
                      </p:childTnLst>
                    </p:cTn>
                  </p:par>
                </p:childTnLst>
              </p:cTn>
              <p:nextCondLst>
                <p:cond evt="onClick" delay="0">
                  <p:tgtEl>
                    <p:spTgt spid="106"/>
                  </p:tgtEl>
                </p:cond>
              </p:nextCondLst>
            </p:seq>
            <p:seq concurrent="1" nextAc="seek">
              <p:cTn id="53" restart="whenNotActive" fill="hold" evtFilter="cancelBubble" nodeType="interactiveSeq">
                <p:stCondLst>
                  <p:cond evt="onClick" delay="0">
                    <p:tgtEl>
                      <p:spTgt spid="30"/>
                    </p:tgtEl>
                  </p:cond>
                </p:stCondLst>
                <p:endSync evt="end" delay="0">
                  <p:rtn val="all"/>
                </p:endSync>
                <p:childTnLst>
                  <p:par>
                    <p:cTn id="54" fill="hold">
                      <p:stCondLst>
                        <p:cond delay="0"/>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left)">
                                      <p:cBhvr>
                                        <p:cTn id="58" dur="500"/>
                                        <p:tgtEl>
                                          <p:spTgt spid="27"/>
                                        </p:tgtEl>
                                      </p:cBhvr>
                                    </p:animEffect>
                                  </p:childTnLst>
                                </p:cTn>
                              </p:par>
                              <p:par>
                                <p:cTn id="59" presetID="1" presetClass="exit" presetSubtype="0" fill="hold" nodeType="withEffect">
                                  <p:stCondLst>
                                    <p:cond delay="0"/>
                                  </p:stCondLst>
                                  <p:childTnLst>
                                    <p:set>
                                      <p:cBhvr>
                                        <p:cTn id="60" dur="1" fill="hold">
                                          <p:stCondLst>
                                            <p:cond delay="0"/>
                                          </p:stCondLst>
                                        </p:cTn>
                                        <p:tgtEl>
                                          <p:spTgt spid="30"/>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childTnLst>
              </p:cTn>
              <p:nextCondLst>
                <p:cond evt="onClick" delay="0">
                  <p:tgtEl>
                    <p:spTgt spid="30"/>
                  </p:tgtEl>
                </p:cond>
              </p:nextCondLst>
            </p:seq>
            <p:seq concurrent="1" nextAc="seek">
              <p:cTn id="63" restart="whenNotActive" fill="hold" evtFilter="cancelBubble" nodeType="interactiveSeq">
                <p:stCondLst>
                  <p:cond evt="onClick" delay="0">
                    <p:tgtEl>
                      <p:spTgt spid="28"/>
                    </p:tgtEl>
                  </p:cond>
                </p:stCondLst>
                <p:endSync evt="end" delay="0">
                  <p:rtn val="all"/>
                </p:endSync>
                <p:childTnLst>
                  <p:par>
                    <p:cTn id="64" fill="hold">
                      <p:stCondLst>
                        <p:cond delay="0"/>
                      </p:stCondLst>
                      <p:childTnLst>
                        <p:par>
                          <p:cTn id="65" fill="hold">
                            <p:stCondLst>
                              <p:cond delay="0"/>
                            </p:stCondLst>
                            <p:childTnLst>
                              <p:par>
                                <p:cTn id="66" presetID="1"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childTnLst>
                                </p:cTn>
                              </p:par>
                              <p:par>
                                <p:cTn id="68" presetID="22" presetClass="exit" presetSubtype="2" fill="hold" nodeType="withEffect">
                                  <p:stCondLst>
                                    <p:cond delay="0"/>
                                  </p:stCondLst>
                                  <p:childTnLst>
                                    <p:animEffect transition="out" filter="wipe(right)">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73" restart="whenNotActive" fill="hold" evtFilter="cancelBubble" nodeType="interactiveSeq">
                <p:stCondLst>
                  <p:cond evt="onClick" delay="0">
                    <p:tgtEl>
                      <p:spTgt spid="140"/>
                    </p:tgtEl>
                  </p:cond>
                </p:stCondLst>
                <p:endSync evt="end" delay="0">
                  <p:rtn val="all"/>
                </p:endSync>
                <p:childTnLst>
                  <p:par>
                    <p:cTn id="74" fill="hold">
                      <p:stCondLst>
                        <p:cond delay="0"/>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
                                            <p:txEl>
                                              <p:pRg st="0" end="0"/>
                                            </p:txEl>
                                          </p:spTgt>
                                        </p:tgtEl>
                                        <p:attrNameLst>
                                          <p:attrName>style.visibility</p:attrName>
                                        </p:attrNameLst>
                                      </p:cBhvr>
                                      <p:to>
                                        <p:strVal val="visible"/>
                                      </p:to>
                                    </p:set>
                                    <p:animEffect transition="in" filter="fade">
                                      <p:cBhvr>
                                        <p:cTn id="78" dur="500"/>
                                        <p:tgtEl>
                                          <p:spTgt spid="9">
                                            <p:txEl>
                                              <p:pRg st="0" end="0"/>
                                            </p:txEl>
                                          </p:spTgt>
                                        </p:tgtEl>
                                      </p:cBhvr>
                                    </p:animEffect>
                                  </p:childTnLst>
                                </p:cTn>
                              </p:par>
                            </p:childTnLst>
                          </p:cTn>
                        </p:par>
                        <p:par>
                          <p:cTn id="79" fill="hold">
                            <p:stCondLst>
                              <p:cond delay="500"/>
                            </p:stCondLst>
                            <p:childTnLst>
                              <p:par>
                                <p:cTn id="80" presetID="10" presetClass="exit" presetSubtype="0" fill="hold" grpId="0" nodeType="afterEffect">
                                  <p:stCondLst>
                                    <p:cond delay="0"/>
                                  </p:stCondLst>
                                  <p:childTnLst>
                                    <p:animEffect transition="out" filter="fade">
                                      <p:cBhvr>
                                        <p:cTn id="81" dur="500"/>
                                        <p:tgtEl>
                                          <p:spTgt spid="9">
                                            <p:txEl>
                                              <p:pRg st="0" end="0"/>
                                            </p:txEl>
                                          </p:spTgt>
                                        </p:tgtEl>
                                      </p:cBhvr>
                                    </p:animEffect>
                                    <p:set>
                                      <p:cBhvr>
                                        <p:cTn id="82" dur="1" fill="hold">
                                          <p:stCondLst>
                                            <p:cond delay="499"/>
                                          </p:stCondLst>
                                        </p:cTn>
                                        <p:tgtEl>
                                          <p:spTgt spid="9">
                                            <p:txEl>
                                              <p:pRg st="0" end="0"/>
                                            </p:txEl>
                                          </p:spTgt>
                                        </p:tgtEl>
                                        <p:attrNameLst>
                                          <p:attrName>style.visibility</p:attrName>
                                        </p:attrNameLst>
                                      </p:cBhvr>
                                      <p:to>
                                        <p:strVal val="hidden"/>
                                      </p:to>
                                    </p:set>
                                  </p:childTnLst>
                                </p:cTn>
                              </p:par>
                            </p:childTnLst>
                          </p:cTn>
                        </p:par>
                      </p:childTnLst>
                    </p:cTn>
                  </p:par>
                </p:childTnLst>
              </p:cTn>
              <p:nextCondLst>
                <p:cond evt="onClick" delay="0">
                  <p:tgtEl>
                    <p:spTgt spid="140"/>
                  </p:tgtEl>
                </p:cond>
              </p:nextCondLst>
            </p:seq>
          </p:childTnLst>
        </p:cTn>
      </p:par>
    </p:tnLst>
    <p:bldLst>
      <p:bldP spid="105" grpId="0" animBg="1"/>
      <p:bldP spid="105" grpId="1" animBg="1"/>
      <p:bldP spid="119" grpId="0" animBg="1"/>
      <p:bldP spid="119" grpId="1" animBg="1"/>
      <p:bldP spid="119" grpId="2" animBg="1"/>
      <p:bldP spid="9" grpId="0" build="allAtOnce"/>
      <p:bldP spid="157" grpId="0"/>
      <p:bldP spid="1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79316"/>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96" name="Group 95">
              <a:extLst>
                <a:ext uri="{FF2B5EF4-FFF2-40B4-BE49-F238E27FC236}">
                  <a16:creationId xmlns:a16="http://schemas.microsoft.com/office/drawing/2014/main" id="{1C5007E7-58E5-4A9C-B478-E76A642C22AC}"/>
                </a:ext>
              </a:extLst>
            </p:cNvPr>
            <p:cNvGrpSpPr/>
            <p:nvPr/>
          </p:nvGrpSpPr>
          <p:grpSpPr>
            <a:xfrm>
              <a:off x="1228725" y="19051"/>
              <a:ext cx="9510713" cy="476249"/>
              <a:chOff x="1228725" y="19051"/>
              <a:chExt cx="9510713" cy="476249"/>
            </a:xfrm>
            <a:grp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04" name="Rectangle: Rounded Corners 103">
                  <a:extLst>
                    <a:ext uri="{FF2B5EF4-FFF2-40B4-BE49-F238E27FC236}">
                      <a16:creationId xmlns:a16="http://schemas.microsoft.com/office/drawing/2014/main" id="{4ED288E7-CDBA-4C3E-ADD8-B31FCE92C939}"/>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01" name="Picture 100" descr="Logo, company name&#10;&#10;Description automatically generated">
                <a:extLst>
                  <a:ext uri="{FF2B5EF4-FFF2-40B4-BE49-F238E27FC236}">
                    <a16:creationId xmlns:a16="http://schemas.microsoft.com/office/drawing/2014/main" id="{E3865A35-A944-4F7F-B0D6-659C8971F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159" y="46963"/>
              <a:ext cx="398939" cy="398939"/>
            </a:xfrm>
            <a:prstGeom prst="rect">
              <a:avLst/>
            </a:prstGeom>
          </p:spPr>
        </p:pic>
      </p:grpSp>
      <p:sp>
        <p:nvSpPr>
          <p:cNvPr id="105" name="Isosceles Triangle 104">
            <a:extLst>
              <a:ext uri="{FF2B5EF4-FFF2-40B4-BE49-F238E27FC236}">
                <a16:creationId xmlns:a16="http://schemas.microsoft.com/office/drawing/2014/main" id="{ADAB1A8C-29A1-4EA3-B213-FC5DFB57C04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19" name="Isosceles Triangle 118">
            <a:extLst>
              <a:ext uri="{FF2B5EF4-FFF2-40B4-BE49-F238E27FC236}">
                <a16:creationId xmlns:a16="http://schemas.microsoft.com/office/drawing/2014/main" id="{692DE275-1834-4058-8CD2-6009151AEF33}"/>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7"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extLst>
              <a:ext uri="{FF2B5EF4-FFF2-40B4-BE49-F238E27FC236}">
                <a16:creationId xmlns:a16="http://schemas.microsoft.com/office/drawing/2014/main" id="{EE385F97-7E78-4D02-A6EB-E4C0A6C2DFFC}"/>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ffectLst>
            <a:glow rad="1397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25"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26"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54720" y="4089340"/>
            <a:ext cx="157277" cy="157277"/>
          </a:xfrm>
          <a:prstGeom prst="rect">
            <a:avLst/>
          </a:prstGeom>
        </p:spPr>
      </p:pic>
      <p:pic>
        <p:nvPicPr>
          <p:cNvPr id="10" name="Zoom Out" descr="Zoom out with solid fill">
            <a:hlinkClick r:id="rId29"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028" name="Make a plan (Icon)" descr="A Plan Icon - Plan Icon | Full Size PNG Download | SeekPNG">
            <a:extLst>
              <a:ext uri="{FF2B5EF4-FFF2-40B4-BE49-F238E27FC236}">
                <a16:creationId xmlns:a16="http://schemas.microsoft.com/office/drawing/2014/main" id="{3DF92726-1421-4ECD-AA81-F8D970C2BD6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0" name="Dining (Icon)" descr="Beverage, burger, coke, e-commerce, food and drink, online shop, shopping  icon - Download on Iconfinder">
            <a:extLst>
              <a:ext uri="{FF2B5EF4-FFF2-40B4-BE49-F238E27FC236}">
                <a16:creationId xmlns:a16="http://schemas.microsoft.com/office/drawing/2014/main" id="{93D86E7C-A9D1-48B9-95AD-D4CAD7F0BDE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Toilet (Icon)" descr="Toilet - Free people icons">
            <a:extLst>
              <a:ext uri="{FF2B5EF4-FFF2-40B4-BE49-F238E27FC236}">
                <a16:creationId xmlns:a16="http://schemas.microsoft.com/office/drawing/2014/main" id="{C880E59B-B848-4EE8-A8B0-223DF560FDA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3773132-9A25-4A1E-8FDD-E588240EA860}"/>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6" name="TextBox 145">
            <a:extLst>
              <a:ext uri="{FF2B5EF4-FFF2-40B4-BE49-F238E27FC236}">
                <a16:creationId xmlns:a16="http://schemas.microsoft.com/office/drawing/2014/main" id="{503F7F91-A072-4330-A0AB-B974D94BBF2B}"/>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8" name="TextBox 147">
            <a:extLst>
              <a:ext uri="{FF2B5EF4-FFF2-40B4-BE49-F238E27FC236}">
                <a16:creationId xmlns:a16="http://schemas.microsoft.com/office/drawing/2014/main" id="{B0AD0A0D-9B08-4803-8C3D-BBEA3420DE78}"/>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37925" y="4495513"/>
            <a:ext cx="874748" cy="1260728"/>
            <a:chOff x="11066081" y="3930186"/>
            <a:chExt cx="726546" cy="1152672"/>
          </a:xfrm>
        </p:grpSpPr>
        <p:pic>
          <p:nvPicPr>
            <p:cNvPr id="150" name="Make a plan (Icon)" descr="A Plan Icon - Plan Icon | Full Size PNG Download | SeekPNG">
              <a:hlinkClick r:id="rId39" action="ppaction://hlinksldjump">
                <a:snd r:embed="rId40"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39" action="ppaction://hlinksldjump"/>
              <a:extLst>
                <a:ext uri="{FF2B5EF4-FFF2-40B4-BE49-F238E27FC236}">
                  <a16:creationId xmlns:a16="http://schemas.microsoft.com/office/drawing/2014/main" id="{8E995F9A-22ED-4725-B543-25DF059BE31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grpSp>
        <p:nvGrpSpPr>
          <p:cNvPr id="7" name="Detailed Information Pane">
            <a:extLst>
              <a:ext uri="{FF2B5EF4-FFF2-40B4-BE49-F238E27FC236}">
                <a16:creationId xmlns:a16="http://schemas.microsoft.com/office/drawing/2014/main" id="{F61579C9-9D80-4D50-93FE-A87671950751}"/>
              </a:ext>
            </a:extLst>
          </p:cNvPr>
          <p:cNvGrpSpPr/>
          <p:nvPr/>
        </p:nvGrpSpPr>
        <p:grpSpPr>
          <a:xfrm>
            <a:off x="1765770" y="495831"/>
            <a:ext cx="2040638" cy="5410958"/>
            <a:chOff x="1225232" y="500061"/>
            <a:chExt cx="2040638" cy="5410958"/>
          </a:xfrm>
        </p:grpSpPr>
        <p:sp>
          <p:nvSpPr>
            <p:cNvPr id="5" name="Rectangle 4">
              <a:extLst>
                <a:ext uri="{FF2B5EF4-FFF2-40B4-BE49-F238E27FC236}">
                  <a16:creationId xmlns:a16="http://schemas.microsoft.com/office/drawing/2014/main" id="{9C5E9855-7CCC-4B7A-9A80-B01C25A7D54D}"/>
                </a:ext>
              </a:extLst>
            </p:cNvPr>
            <p:cNvSpPr/>
            <p:nvPr/>
          </p:nvSpPr>
          <p:spPr>
            <a:xfrm>
              <a:off x="1225232" y="656355"/>
              <a:ext cx="2040638" cy="525466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5" name="Freeform: Shape 154">
              <a:extLst>
                <a:ext uri="{FF2B5EF4-FFF2-40B4-BE49-F238E27FC236}">
                  <a16:creationId xmlns:a16="http://schemas.microsoft.com/office/drawing/2014/main" id="{D7C14D7B-5F8F-4E4F-BD8C-11F8D51C2DA8}"/>
                </a:ext>
              </a:extLst>
            </p:cNvPr>
            <p:cNvSpPr/>
            <p:nvPr/>
          </p:nvSpPr>
          <p:spPr>
            <a:xfrm>
              <a:off x="1225233" y="500061"/>
              <a:ext cx="2040637" cy="219179"/>
            </a:xfrm>
            <a:custGeom>
              <a:avLst/>
              <a:gdLst>
                <a:gd name="connsiteX0" fmla="*/ 116288 w 3114673"/>
                <a:gd name="connsiteY0" fmla="*/ 0 h 697713"/>
                <a:gd name="connsiteX1" fmla="*/ 2998385 w 3114673"/>
                <a:gd name="connsiteY1" fmla="*/ 0 h 697713"/>
                <a:gd name="connsiteX2" fmla="*/ 3114673 w 3114673"/>
                <a:gd name="connsiteY2" fmla="*/ 116288 h 697713"/>
                <a:gd name="connsiteX3" fmla="*/ 3114673 w 3114673"/>
                <a:gd name="connsiteY3" fmla="*/ 697713 h 697713"/>
                <a:gd name="connsiteX4" fmla="*/ 0 w 3114673"/>
                <a:gd name="connsiteY4" fmla="*/ 697713 h 697713"/>
                <a:gd name="connsiteX5" fmla="*/ 0 w 3114673"/>
                <a:gd name="connsiteY5" fmla="*/ 692309 h 697713"/>
                <a:gd name="connsiteX6" fmla="*/ 0 w 3114673"/>
                <a:gd name="connsiteY6" fmla="*/ 116288 h 697713"/>
                <a:gd name="connsiteX7" fmla="*/ 0 w 3114673"/>
                <a:gd name="connsiteY7" fmla="*/ 648 h 697713"/>
                <a:gd name="connsiteX8" fmla="*/ 113078 w 3114673"/>
                <a:gd name="connsiteY8" fmla="*/ 648 h 69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3" h="697713">
                  <a:moveTo>
                    <a:pt x="116288" y="0"/>
                  </a:moveTo>
                  <a:lnTo>
                    <a:pt x="2998385" y="0"/>
                  </a:lnTo>
                  <a:cubicBezTo>
                    <a:pt x="3062609" y="0"/>
                    <a:pt x="3114673" y="52064"/>
                    <a:pt x="3114673" y="116288"/>
                  </a:cubicBezTo>
                  <a:lnTo>
                    <a:pt x="3114673" y="697713"/>
                  </a:lnTo>
                  <a:lnTo>
                    <a:pt x="0" y="697713"/>
                  </a:lnTo>
                  <a:lnTo>
                    <a:pt x="0" y="692309"/>
                  </a:lnTo>
                  <a:lnTo>
                    <a:pt x="0" y="116288"/>
                  </a:lnTo>
                  <a:lnTo>
                    <a:pt x="0" y="648"/>
                  </a:lnTo>
                  <a:lnTo>
                    <a:pt x="113078" y="648"/>
                  </a:lnTo>
                  <a:close/>
                </a:path>
              </a:pathLst>
            </a:custGeom>
            <a:solidFill>
              <a:schemeClr val="bg1">
                <a:lumMod val="9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r>
                <a:rPr lang="en-US" sz="1400" b="1" dirty="0">
                  <a:solidFill>
                    <a:schemeClr val="tx1"/>
                  </a:solidFill>
                  <a:latin typeface="Agency FB" panose="020B0503020202020204" pitchFamily="34" charset="0"/>
                </a:rPr>
                <a:t>Rides</a:t>
              </a:r>
              <a:endParaRPr lang="en-SG" sz="1400" b="1" dirty="0">
                <a:solidFill>
                  <a:schemeClr val="tx1"/>
                </a:solidFill>
                <a:latin typeface="Agency FB" panose="020B0503020202020204" pitchFamily="34" charset="0"/>
              </a:endParaRPr>
            </a:p>
          </p:txBody>
        </p:sp>
      </p:grpSp>
      <p:pic>
        <p:nvPicPr>
          <p:cNvPr id="106" name="Cross Compare" descr="Badge Cross with solid fill">
            <a:hlinkClick r:id="rId41" action="ppaction://hlinksldjump"/>
            <a:extLst>
              <a:ext uri="{FF2B5EF4-FFF2-40B4-BE49-F238E27FC236}">
                <a16:creationId xmlns:a16="http://schemas.microsoft.com/office/drawing/2014/main" id="{14A443DF-C8EC-46C5-A74D-6CAEFA5E8D9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08639" y="520325"/>
            <a:ext cx="168706" cy="168706"/>
          </a:xfrm>
          <a:prstGeom prst="rect">
            <a:avLst/>
          </a:prstGeom>
        </p:spPr>
      </p:pic>
      <p:sp>
        <p:nvSpPr>
          <p:cNvPr id="114" name="Freeform: Shape 113">
            <a:extLst>
              <a:ext uri="{FF2B5EF4-FFF2-40B4-BE49-F238E27FC236}">
                <a16:creationId xmlns:a16="http://schemas.microsoft.com/office/drawing/2014/main" id="{C814E7CF-7428-4BC6-9E10-E036DB6862B5}"/>
              </a:ext>
            </a:extLst>
          </p:cNvPr>
          <p:cNvSpPr/>
          <p:nvPr/>
        </p:nvSpPr>
        <p:spPr>
          <a:xfrm>
            <a:off x="1808297" y="808067"/>
            <a:ext cx="1942863" cy="4958243"/>
          </a:xfrm>
          <a:custGeom>
            <a:avLst/>
            <a:gdLst>
              <a:gd name="connsiteX0" fmla="*/ 7620 w 1942863"/>
              <a:gd name="connsiteY0" fmla="*/ 0 h 1349100"/>
              <a:gd name="connsiteX1" fmla="*/ 1935208 w 1942863"/>
              <a:gd name="connsiteY1" fmla="*/ 0 h 1349100"/>
              <a:gd name="connsiteX2" fmla="*/ 1942182 w 1942863"/>
              <a:gd name="connsiteY2" fmla="*/ 6974 h 1349100"/>
              <a:gd name="connsiteX3" fmla="*/ 1942828 w 1942863"/>
              <a:gd name="connsiteY3" fmla="*/ 6974 h 1349100"/>
              <a:gd name="connsiteX4" fmla="*/ 1942828 w 1942863"/>
              <a:gd name="connsiteY4" fmla="*/ 7620 h 1349100"/>
              <a:gd name="connsiteX5" fmla="*/ 1942828 w 1942863"/>
              <a:gd name="connsiteY5" fmla="*/ 38099 h 1349100"/>
              <a:gd name="connsiteX6" fmla="*/ 1942828 w 1942863"/>
              <a:gd name="connsiteY6" fmla="*/ 1310966 h 1349100"/>
              <a:gd name="connsiteX7" fmla="*/ 1942863 w 1942863"/>
              <a:gd name="connsiteY7" fmla="*/ 1311001 h 1349100"/>
              <a:gd name="connsiteX8" fmla="*/ 1942863 w 1942863"/>
              <a:gd name="connsiteY8" fmla="*/ 1341480 h 1349100"/>
              <a:gd name="connsiteX9" fmla="*/ 1942828 w 1942863"/>
              <a:gd name="connsiteY9" fmla="*/ 1341515 h 1349100"/>
              <a:gd name="connsiteX10" fmla="*/ 1942828 w 1942863"/>
              <a:gd name="connsiteY10" fmla="*/ 1347139 h 1349100"/>
              <a:gd name="connsiteX11" fmla="*/ 1937204 w 1942863"/>
              <a:gd name="connsiteY11" fmla="*/ 1347139 h 1349100"/>
              <a:gd name="connsiteX12" fmla="*/ 1935243 w 1942863"/>
              <a:gd name="connsiteY12" fmla="*/ 1349100 h 1349100"/>
              <a:gd name="connsiteX13" fmla="*/ 7655 w 1942863"/>
              <a:gd name="connsiteY13" fmla="*/ 1349100 h 1349100"/>
              <a:gd name="connsiteX14" fmla="*/ 5694 w 1942863"/>
              <a:gd name="connsiteY14" fmla="*/ 1347139 h 1349100"/>
              <a:gd name="connsiteX15" fmla="*/ 0 w 1942863"/>
              <a:gd name="connsiteY15" fmla="*/ 1347139 h 1349100"/>
              <a:gd name="connsiteX16" fmla="*/ 0 w 1942863"/>
              <a:gd name="connsiteY16" fmla="*/ 38099 h 1349100"/>
              <a:gd name="connsiteX17" fmla="*/ 0 w 1942863"/>
              <a:gd name="connsiteY17" fmla="*/ 7620 h 1349100"/>
              <a:gd name="connsiteX18" fmla="*/ 0 w 1942863"/>
              <a:gd name="connsiteY18" fmla="*/ 6974 h 1349100"/>
              <a:gd name="connsiteX19" fmla="*/ 646 w 1942863"/>
              <a:gd name="connsiteY19" fmla="*/ 6974 h 13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2863" h="1349100">
                <a:moveTo>
                  <a:pt x="7620" y="0"/>
                </a:moveTo>
                <a:lnTo>
                  <a:pt x="1935208" y="0"/>
                </a:lnTo>
                <a:lnTo>
                  <a:pt x="1942182" y="6974"/>
                </a:lnTo>
                <a:lnTo>
                  <a:pt x="1942828" y="6974"/>
                </a:lnTo>
                <a:lnTo>
                  <a:pt x="1942828" y="7620"/>
                </a:lnTo>
                <a:lnTo>
                  <a:pt x="1942828" y="38099"/>
                </a:lnTo>
                <a:lnTo>
                  <a:pt x="1942828" y="1310966"/>
                </a:lnTo>
                <a:lnTo>
                  <a:pt x="1942863" y="1311001"/>
                </a:lnTo>
                <a:lnTo>
                  <a:pt x="1942863" y="1341480"/>
                </a:lnTo>
                <a:lnTo>
                  <a:pt x="1942828" y="1341515"/>
                </a:lnTo>
                <a:lnTo>
                  <a:pt x="1942828" y="1347139"/>
                </a:lnTo>
                <a:lnTo>
                  <a:pt x="1937204" y="1347139"/>
                </a:lnTo>
                <a:lnTo>
                  <a:pt x="1935243" y="1349100"/>
                </a:lnTo>
                <a:lnTo>
                  <a:pt x="7655" y="1349100"/>
                </a:lnTo>
                <a:lnTo>
                  <a:pt x="5694" y="1347139"/>
                </a:lnTo>
                <a:lnTo>
                  <a:pt x="0" y="1347139"/>
                </a:lnTo>
                <a:lnTo>
                  <a:pt x="0" y="38099"/>
                </a:lnTo>
                <a:lnTo>
                  <a:pt x="0" y="7620"/>
                </a:lnTo>
                <a:lnTo>
                  <a:pt x="0" y="6974"/>
                </a:lnTo>
                <a:lnTo>
                  <a:pt x="646" y="6974"/>
                </a:lnTo>
                <a:close/>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grpSp>
        <p:nvGrpSpPr>
          <p:cNvPr id="156" name="Ride (Icon) (On Map)">
            <a:extLst>
              <a:ext uri="{FF2B5EF4-FFF2-40B4-BE49-F238E27FC236}">
                <a16:creationId xmlns:a16="http://schemas.microsoft.com/office/drawing/2014/main" id="{B0A7ED75-3392-40C2-92C6-23B2E187EA9F}"/>
              </a:ext>
            </a:extLst>
          </p:cNvPr>
          <p:cNvGrpSpPr/>
          <p:nvPr/>
        </p:nvGrpSpPr>
        <p:grpSpPr>
          <a:xfrm>
            <a:off x="2220325" y="530238"/>
            <a:ext cx="149508" cy="151811"/>
            <a:chOff x="172715" y="2112944"/>
            <a:chExt cx="307768" cy="286648"/>
          </a:xfrm>
        </p:grpSpPr>
        <p:sp>
          <p:nvSpPr>
            <p:cNvPr id="165" name="Oval 164">
              <a:extLst>
                <a:ext uri="{FF2B5EF4-FFF2-40B4-BE49-F238E27FC236}">
                  <a16:creationId xmlns:a16="http://schemas.microsoft.com/office/drawing/2014/main" id="{8EFF63DC-43D2-4ADC-BE8E-F5883F1A0C6B}"/>
                </a:ext>
              </a:extLst>
            </p:cNvPr>
            <p:cNvSpPr/>
            <p:nvPr/>
          </p:nvSpPr>
          <p:spPr>
            <a:xfrm>
              <a:off x="172715" y="2112944"/>
              <a:ext cx="307768" cy="28664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6" name="Rides (Icon)">
              <a:extLst>
                <a:ext uri="{FF2B5EF4-FFF2-40B4-BE49-F238E27FC236}">
                  <a16:creationId xmlns:a16="http://schemas.microsoft.com/office/drawing/2014/main" id="{99B12C35-F2E8-4C76-853E-8CFEDFC0274B}"/>
                </a:ext>
              </a:extLst>
            </p:cNvPr>
            <p:cNvPicPr>
              <a:picLocks noChangeAspect="1"/>
            </p:cNvPicPr>
            <p:nvPr/>
          </p:nvPicPr>
          <p:blipFill>
            <a:blip r:embed="rId44">
              <a:extLst>
                <a:ext uri="{BEBA8EAE-BF5A-486C-A8C5-ECC9F3942E4B}">
                  <a14:imgProps xmlns:a14="http://schemas.microsoft.com/office/drawing/2010/main">
                    <a14:imgLayer r:embed="rId45">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253329" y="2187574"/>
              <a:ext cx="151246" cy="135844"/>
            </a:xfrm>
            <a:prstGeom prst="rect">
              <a:avLst/>
            </a:prstGeom>
          </p:spPr>
        </p:pic>
      </p:grpSp>
      <p:sp>
        <p:nvSpPr>
          <p:cNvPr id="142" name="Freeform: Shape 141">
            <a:extLst>
              <a:ext uri="{FF2B5EF4-FFF2-40B4-BE49-F238E27FC236}">
                <a16:creationId xmlns:a16="http://schemas.microsoft.com/office/drawing/2014/main" id="{5EADFA33-400E-45B7-91A6-DFFBF94E4381}"/>
              </a:ext>
            </a:extLst>
          </p:cNvPr>
          <p:cNvSpPr/>
          <p:nvPr/>
        </p:nvSpPr>
        <p:spPr>
          <a:xfrm rot="12395673">
            <a:off x="6934601" y="330470"/>
            <a:ext cx="1288023" cy="1061343"/>
          </a:xfrm>
          <a:custGeom>
            <a:avLst/>
            <a:gdLst>
              <a:gd name="connsiteX0" fmla="*/ 1588673 w 1588673"/>
              <a:gd name="connsiteY0" fmla="*/ 686827 h 1310037"/>
              <a:gd name="connsiteX1" fmla="*/ 343856 w 1588673"/>
              <a:gd name="connsiteY1" fmla="*/ 1310037 h 1310037"/>
              <a:gd name="connsiteX2" fmla="*/ 0 w 1588673"/>
              <a:gd name="connsiteY2" fmla="*/ 623209 h 1310037"/>
              <a:gd name="connsiteX3" fmla="*/ 636646 w 1588673"/>
              <a:gd name="connsiteY3" fmla="*/ 304477 h 1310037"/>
              <a:gd name="connsiteX4" fmla="*/ 636646 w 1588673"/>
              <a:gd name="connsiteY4" fmla="*/ 116653 h 1310037"/>
              <a:gd name="connsiteX5" fmla="*/ 700906 w 1588673"/>
              <a:gd name="connsiteY5" fmla="*/ 272305 h 1310037"/>
              <a:gd name="connsiteX6" fmla="*/ 1244817 w 1588673"/>
              <a:gd name="connsiteY6" fmla="*/ 0 h 13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673" h="1310037">
                <a:moveTo>
                  <a:pt x="1588673" y="686827"/>
                </a:moveTo>
                <a:lnTo>
                  <a:pt x="343856" y="1310037"/>
                </a:lnTo>
                <a:lnTo>
                  <a:pt x="0" y="623209"/>
                </a:lnTo>
                <a:lnTo>
                  <a:pt x="636646" y="304477"/>
                </a:lnTo>
                <a:lnTo>
                  <a:pt x="636646" y="116653"/>
                </a:lnTo>
                <a:lnTo>
                  <a:pt x="700906" y="272305"/>
                </a:lnTo>
                <a:lnTo>
                  <a:pt x="1244817" y="0"/>
                </a:ln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136" name="TextBox 135">
            <a:extLst>
              <a:ext uri="{FF2B5EF4-FFF2-40B4-BE49-F238E27FC236}">
                <a16:creationId xmlns:a16="http://schemas.microsoft.com/office/drawing/2014/main" id="{4E060D43-DCF2-4ACE-90D3-6DD0C7B9CAD4}"/>
              </a:ext>
            </a:extLst>
          </p:cNvPr>
          <p:cNvSpPr txBox="1"/>
          <p:nvPr/>
        </p:nvSpPr>
        <p:spPr>
          <a:xfrm>
            <a:off x="6743509" y="611644"/>
            <a:ext cx="1210846" cy="215444"/>
          </a:xfrm>
          <a:prstGeom prst="rect">
            <a:avLst/>
          </a:prstGeom>
          <a:noFill/>
        </p:spPr>
        <p:txBody>
          <a:bodyPr wrap="square" rtlCol="0">
            <a:spAutoFit/>
          </a:bodyPr>
          <a:lstStyle/>
          <a:p>
            <a:pPr algn="ctr"/>
            <a:r>
              <a:rPr lang="en-US" sz="800" b="1" dirty="0">
                <a:latin typeface="Agency FB" panose="020B0503020202020204" pitchFamily="34" charset="0"/>
              </a:rPr>
              <a:t>The Overturn</a:t>
            </a:r>
          </a:p>
        </p:txBody>
      </p:sp>
      <p:sp>
        <p:nvSpPr>
          <p:cNvPr id="9" name="Rectangle: Rounded Corners 8">
            <a:extLst>
              <a:ext uri="{FF2B5EF4-FFF2-40B4-BE49-F238E27FC236}">
                <a16:creationId xmlns:a16="http://schemas.microsoft.com/office/drawing/2014/main" id="{1C3AB631-A735-452D-AFFF-E1E8CE88ADA3}"/>
              </a:ext>
            </a:extLst>
          </p:cNvPr>
          <p:cNvSpPr/>
          <p:nvPr/>
        </p:nvSpPr>
        <p:spPr>
          <a:xfrm>
            <a:off x="7065808" y="918803"/>
            <a:ext cx="605287" cy="148368"/>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8" name="Graphic 139" descr="Star outline">
            <a:extLst>
              <a:ext uri="{FF2B5EF4-FFF2-40B4-BE49-F238E27FC236}">
                <a16:creationId xmlns:a16="http://schemas.microsoft.com/office/drawing/2014/main" id="{52B683CA-3DC7-4F4F-974A-C7736F07EB9E}"/>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085406" y="918360"/>
            <a:ext cx="132269" cy="132269"/>
          </a:xfrm>
          <a:prstGeom prst="rect">
            <a:avLst/>
          </a:prstGeom>
        </p:spPr>
      </p:pic>
      <p:sp>
        <p:nvSpPr>
          <p:cNvPr id="139" name="ADDDD STAR">
            <a:extLst>
              <a:ext uri="{FF2B5EF4-FFF2-40B4-BE49-F238E27FC236}">
                <a16:creationId xmlns:a16="http://schemas.microsoft.com/office/drawing/2014/main" id="{8E2659AB-692F-4578-AD93-1EC32A81FE1A}"/>
              </a:ext>
            </a:extLst>
          </p:cNvPr>
          <p:cNvSpPr txBox="1"/>
          <p:nvPr/>
        </p:nvSpPr>
        <p:spPr>
          <a:xfrm>
            <a:off x="7113404" y="889904"/>
            <a:ext cx="667680"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latin typeface="Agency FB" panose="020B0503020202020204" pitchFamily="34" charset="0"/>
              </a:rPr>
              <a:t>Add to Favorites</a:t>
            </a:r>
            <a:endParaRPr lang="en-SG" sz="700" dirty="0">
              <a:latin typeface="Agency FB" panose="020B0503020202020204" pitchFamily="34" charset="0"/>
            </a:endParaRPr>
          </a:p>
        </p:txBody>
      </p:sp>
      <p:sp>
        <p:nvSpPr>
          <p:cNvPr id="152" name="Rectangle: Rounded Corners 151">
            <a:extLst>
              <a:ext uri="{FF2B5EF4-FFF2-40B4-BE49-F238E27FC236}">
                <a16:creationId xmlns:a16="http://schemas.microsoft.com/office/drawing/2014/main" id="{1267D730-0128-4A11-BAA4-03D91D0B3AA9}"/>
              </a:ext>
            </a:extLst>
          </p:cNvPr>
          <p:cNvSpPr/>
          <p:nvPr/>
        </p:nvSpPr>
        <p:spPr>
          <a:xfrm>
            <a:off x="7732179" y="610614"/>
            <a:ext cx="374478" cy="476478"/>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latin typeface="Agency FB" panose="020B0503020202020204" pitchFamily="34" charset="0"/>
              </a:rPr>
              <a:t>Wait time</a:t>
            </a:r>
          </a:p>
          <a:p>
            <a:pPr algn="ctr"/>
            <a:endParaRPr lang="en-US" sz="400" b="1" dirty="0">
              <a:latin typeface="Agency FB" panose="020B0503020202020204" pitchFamily="34" charset="0"/>
            </a:endParaRPr>
          </a:p>
          <a:p>
            <a:pPr algn="ctr"/>
            <a:endParaRPr lang="en-US" sz="400" b="1" dirty="0">
              <a:latin typeface="Agency FB" panose="020B0503020202020204" pitchFamily="34" charset="0"/>
            </a:endParaRPr>
          </a:p>
          <a:p>
            <a:pPr algn="ctr"/>
            <a:endParaRPr lang="en-US" sz="400" b="1" dirty="0">
              <a:latin typeface="Agency FB" panose="020B0503020202020204" pitchFamily="34" charset="0"/>
            </a:endParaRPr>
          </a:p>
          <a:p>
            <a:pPr algn="ctr"/>
            <a:endParaRPr lang="en-US" sz="400" b="1" dirty="0">
              <a:latin typeface="Agency FB" panose="020B0503020202020204" pitchFamily="34" charset="0"/>
            </a:endParaRPr>
          </a:p>
          <a:p>
            <a:pPr algn="ctr"/>
            <a:r>
              <a:rPr lang="en-US" sz="400" b="1" dirty="0">
                <a:latin typeface="Agency FB" panose="020B0503020202020204" pitchFamily="34" charset="0"/>
              </a:rPr>
              <a:t>min</a:t>
            </a:r>
            <a:endParaRPr lang="en-SG" sz="400" b="1" dirty="0">
              <a:latin typeface="Agency FB" panose="020B0503020202020204" pitchFamily="34" charset="0"/>
            </a:endParaRPr>
          </a:p>
        </p:txBody>
      </p:sp>
      <p:sp>
        <p:nvSpPr>
          <p:cNvPr id="154" name="TextBox 153">
            <a:extLst>
              <a:ext uri="{FF2B5EF4-FFF2-40B4-BE49-F238E27FC236}">
                <a16:creationId xmlns:a16="http://schemas.microsoft.com/office/drawing/2014/main" id="{069A06F6-C13B-44E2-94B8-E734B605D287}"/>
              </a:ext>
            </a:extLst>
          </p:cNvPr>
          <p:cNvSpPr txBox="1"/>
          <p:nvPr/>
        </p:nvSpPr>
        <p:spPr>
          <a:xfrm>
            <a:off x="7738138" y="732303"/>
            <a:ext cx="734777" cy="276999"/>
          </a:xfrm>
          <a:prstGeom prst="rect">
            <a:avLst/>
          </a:prstGeom>
          <a:noFill/>
        </p:spPr>
        <p:txBody>
          <a:bodyPr wrap="square" rtlCol="0">
            <a:spAutoFit/>
          </a:bodyPr>
          <a:lstStyle/>
          <a:p>
            <a:r>
              <a:rPr lang="en-US" sz="1200" b="1" dirty="0">
                <a:solidFill>
                  <a:schemeClr val="bg1"/>
                </a:solidFill>
                <a:latin typeface="Agency FB" panose="020B0503020202020204" pitchFamily="34" charset="0"/>
              </a:rPr>
              <a:t>120</a:t>
            </a:r>
            <a:endParaRPr lang="en-SG" sz="1200" b="1" dirty="0">
              <a:solidFill>
                <a:schemeClr val="bg1"/>
              </a:solidFill>
              <a:latin typeface="Agency FB" panose="020B0503020202020204" pitchFamily="34" charset="0"/>
            </a:endParaRPr>
          </a:p>
        </p:txBody>
      </p:sp>
      <p:sp>
        <p:nvSpPr>
          <p:cNvPr id="167" name="Freeform: Shape 166">
            <a:extLst>
              <a:ext uri="{FF2B5EF4-FFF2-40B4-BE49-F238E27FC236}">
                <a16:creationId xmlns:a16="http://schemas.microsoft.com/office/drawing/2014/main" id="{049DAC27-390A-4E67-AEDB-FD3C8C74CB3A}"/>
              </a:ext>
            </a:extLst>
          </p:cNvPr>
          <p:cNvSpPr/>
          <p:nvPr/>
        </p:nvSpPr>
        <p:spPr>
          <a:xfrm>
            <a:off x="1808297" y="808067"/>
            <a:ext cx="1942863" cy="4958243"/>
          </a:xfrm>
          <a:custGeom>
            <a:avLst/>
            <a:gdLst>
              <a:gd name="connsiteX0" fmla="*/ 7620 w 1942863"/>
              <a:gd name="connsiteY0" fmla="*/ 0 h 1349100"/>
              <a:gd name="connsiteX1" fmla="*/ 1935208 w 1942863"/>
              <a:gd name="connsiteY1" fmla="*/ 0 h 1349100"/>
              <a:gd name="connsiteX2" fmla="*/ 1942182 w 1942863"/>
              <a:gd name="connsiteY2" fmla="*/ 6974 h 1349100"/>
              <a:gd name="connsiteX3" fmla="*/ 1942828 w 1942863"/>
              <a:gd name="connsiteY3" fmla="*/ 6974 h 1349100"/>
              <a:gd name="connsiteX4" fmla="*/ 1942828 w 1942863"/>
              <a:gd name="connsiteY4" fmla="*/ 7620 h 1349100"/>
              <a:gd name="connsiteX5" fmla="*/ 1942828 w 1942863"/>
              <a:gd name="connsiteY5" fmla="*/ 38099 h 1349100"/>
              <a:gd name="connsiteX6" fmla="*/ 1942828 w 1942863"/>
              <a:gd name="connsiteY6" fmla="*/ 1310966 h 1349100"/>
              <a:gd name="connsiteX7" fmla="*/ 1942863 w 1942863"/>
              <a:gd name="connsiteY7" fmla="*/ 1311001 h 1349100"/>
              <a:gd name="connsiteX8" fmla="*/ 1942863 w 1942863"/>
              <a:gd name="connsiteY8" fmla="*/ 1341480 h 1349100"/>
              <a:gd name="connsiteX9" fmla="*/ 1942828 w 1942863"/>
              <a:gd name="connsiteY9" fmla="*/ 1341515 h 1349100"/>
              <a:gd name="connsiteX10" fmla="*/ 1942828 w 1942863"/>
              <a:gd name="connsiteY10" fmla="*/ 1347139 h 1349100"/>
              <a:gd name="connsiteX11" fmla="*/ 1937204 w 1942863"/>
              <a:gd name="connsiteY11" fmla="*/ 1347139 h 1349100"/>
              <a:gd name="connsiteX12" fmla="*/ 1935243 w 1942863"/>
              <a:gd name="connsiteY12" fmla="*/ 1349100 h 1349100"/>
              <a:gd name="connsiteX13" fmla="*/ 7655 w 1942863"/>
              <a:gd name="connsiteY13" fmla="*/ 1349100 h 1349100"/>
              <a:gd name="connsiteX14" fmla="*/ 5694 w 1942863"/>
              <a:gd name="connsiteY14" fmla="*/ 1347139 h 1349100"/>
              <a:gd name="connsiteX15" fmla="*/ 0 w 1942863"/>
              <a:gd name="connsiteY15" fmla="*/ 1347139 h 1349100"/>
              <a:gd name="connsiteX16" fmla="*/ 0 w 1942863"/>
              <a:gd name="connsiteY16" fmla="*/ 38099 h 1349100"/>
              <a:gd name="connsiteX17" fmla="*/ 0 w 1942863"/>
              <a:gd name="connsiteY17" fmla="*/ 7620 h 1349100"/>
              <a:gd name="connsiteX18" fmla="*/ 0 w 1942863"/>
              <a:gd name="connsiteY18" fmla="*/ 6974 h 1349100"/>
              <a:gd name="connsiteX19" fmla="*/ 646 w 1942863"/>
              <a:gd name="connsiteY19" fmla="*/ 6974 h 13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2863" h="1349100">
                <a:moveTo>
                  <a:pt x="7620" y="0"/>
                </a:moveTo>
                <a:lnTo>
                  <a:pt x="1935208" y="0"/>
                </a:lnTo>
                <a:lnTo>
                  <a:pt x="1942182" y="6974"/>
                </a:lnTo>
                <a:lnTo>
                  <a:pt x="1942828" y="6974"/>
                </a:lnTo>
                <a:lnTo>
                  <a:pt x="1942828" y="7620"/>
                </a:lnTo>
                <a:lnTo>
                  <a:pt x="1942828" y="38099"/>
                </a:lnTo>
                <a:lnTo>
                  <a:pt x="1942828" y="1310966"/>
                </a:lnTo>
                <a:lnTo>
                  <a:pt x="1942863" y="1311001"/>
                </a:lnTo>
                <a:lnTo>
                  <a:pt x="1942863" y="1341480"/>
                </a:lnTo>
                <a:lnTo>
                  <a:pt x="1942828" y="1341515"/>
                </a:lnTo>
                <a:lnTo>
                  <a:pt x="1942828" y="1347139"/>
                </a:lnTo>
                <a:lnTo>
                  <a:pt x="1937204" y="1347139"/>
                </a:lnTo>
                <a:lnTo>
                  <a:pt x="1935243" y="1349100"/>
                </a:lnTo>
                <a:lnTo>
                  <a:pt x="7655" y="1349100"/>
                </a:lnTo>
                <a:lnTo>
                  <a:pt x="5694" y="1347139"/>
                </a:lnTo>
                <a:lnTo>
                  <a:pt x="0" y="1347139"/>
                </a:lnTo>
                <a:lnTo>
                  <a:pt x="0" y="38099"/>
                </a:lnTo>
                <a:lnTo>
                  <a:pt x="0" y="7620"/>
                </a:lnTo>
                <a:lnTo>
                  <a:pt x="0" y="6974"/>
                </a:lnTo>
                <a:lnTo>
                  <a:pt x="646" y="6974"/>
                </a:lnTo>
                <a:close/>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168" name="TextBox 167">
            <a:extLst>
              <a:ext uri="{FF2B5EF4-FFF2-40B4-BE49-F238E27FC236}">
                <a16:creationId xmlns:a16="http://schemas.microsoft.com/office/drawing/2014/main" id="{BC4B683B-0380-4AA5-A88C-25B3267D407E}"/>
              </a:ext>
            </a:extLst>
          </p:cNvPr>
          <p:cNvSpPr txBox="1"/>
          <p:nvPr/>
        </p:nvSpPr>
        <p:spPr>
          <a:xfrm>
            <a:off x="2163724" y="816915"/>
            <a:ext cx="1210846" cy="338554"/>
          </a:xfrm>
          <a:prstGeom prst="rect">
            <a:avLst/>
          </a:prstGeom>
          <a:noFill/>
        </p:spPr>
        <p:txBody>
          <a:bodyPr wrap="square" rtlCol="0">
            <a:spAutoFit/>
          </a:bodyPr>
          <a:lstStyle/>
          <a:p>
            <a:pPr algn="ctr"/>
            <a:r>
              <a:rPr lang="en-US" sz="400" b="1" dirty="0">
                <a:solidFill>
                  <a:schemeClr val="bg1">
                    <a:lumMod val="50000"/>
                  </a:schemeClr>
                </a:solidFill>
                <a:latin typeface="Agency FB" panose="020B0503020202020204" pitchFamily="34" charset="0"/>
              </a:rPr>
              <a:t>Coaster City</a:t>
            </a:r>
          </a:p>
          <a:p>
            <a:pPr algn="ctr"/>
            <a:r>
              <a:rPr lang="en-US" sz="1200" b="1" u="sng" dirty="0">
                <a:solidFill>
                  <a:schemeClr val="accent1">
                    <a:lumMod val="75000"/>
                  </a:schemeClr>
                </a:solidFill>
                <a:latin typeface="Agency FB" panose="020B0503020202020204" pitchFamily="34" charset="0"/>
              </a:rPr>
              <a:t>The Overturn</a:t>
            </a:r>
          </a:p>
        </p:txBody>
      </p:sp>
      <p:pic>
        <p:nvPicPr>
          <p:cNvPr id="169" name="Picture 14" descr="Map - Free Maps and Flags icons">
            <a:extLst>
              <a:ext uri="{FF2B5EF4-FFF2-40B4-BE49-F238E27FC236}">
                <a16:creationId xmlns:a16="http://schemas.microsoft.com/office/drawing/2014/main" id="{1105B9EF-61EA-43CE-8004-0927FEA4E21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916477" y="2469235"/>
            <a:ext cx="127422" cy="12742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7" descr="Troublesome Trucks Runaway Coaster | Drayton Manor">
            <a:extLst>
              <a:ext uri="{FF2B5EF4-FFF2-40B4-BE49-F238E27FC236}">
                <a16:creationId xmlns:a16="http://schemas.microsoft.com/office/drawing/2014/main" id="{323FB6A8-2F43-44F1-B77A-EAC83D088B3C}"/>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868210" y="4524540"/>
            <a:ext cx="223005" cy="223005"/>
          </a:xfrm>
          <a:prstGeom prst="rect">
            <a:avLst/>
          </a:prstGeom>
          <a:noFill/>
          <a:extLst>
            <a:ext uri="{909E8E84-426E-40DD-AFC4-6F175D3DCCD1}">
              <a14:hiddenFill xmlns:a14="http://schemas.microsoft.com/office/drawing/2010/main">
                <a:solidFill>
                  <a:srgbClr val="FFFFFF"/>
                </a:solidFill>
              </a14:hiddenFill>
            </a:ext>
          </a:extLst>
        </p:spPr>
      </p:pic>
      <p:sp>
        <p:nvSpPr>
          <p:cNvPr id="171" name="TextBox 170">
            <a:extLst>
              <a:ext uri="{FF2B5EF4-FFF2-40B4-BE49-F238E27FC236}">
                <a16:creationId xmlns:a16="http://schemas.microsoft.com/office/drawing/2014/main" id="{1D05416F-51D3-4FA7-A2CF-223E6432784B}"/>
              </a:ext>
            </a:extLst>
          </p:cNvPr>
          <p:cNvSpPr txBox="1"/>
          <p:nvPr/>
        </p:nvSpPr>
        <p:spPr>
          <a:xfrm>
            <a:off x="2014445" y="2428605"/>
            <a:ext cx="563798" cy="200055"/>
          </a:xfrm>
          <a:prstGeom prst="rect">
            <a:avLst/>
          </a:prstGeom>
          <a:noFill/>
        </p:spPr>
        <p:txBody>
          <a:bodyPr wrap="square" rtlCol="0">
            <a:spAutoFit/>
          </a:bodyPr>
          <a:lstStyle/>
          <a:p>
            <a:r>
              <a:rPr lang="en-US" sz="700" dirty="0">
                <a:latin typeface="Agency FB" panose="020B0503020202020204" pitchFamily="34" charset="0"/>
              </a:rPr>
              <a:t>Show on map</a:t>
            </a:r>
            <a:endParaRPr lang="en-SG" sz="700" dirty="0">
              <a:latin typeface="Agency FB" panose="020B0503020202020204" pitchFamily="34" charset="0"/>
            </a:endParaRPr>
          </a:p>
        </p:txBody>
      </p:sp>
      <p:pic>
        <p:nvPicPr>
          <p:cNvPr id="172" name="Picture 27" descr="No Pregnant Woman Sign.vector Illustration Symbol Of Danger For Pregnant  Women.no Entry.prohibit Sign.vector Illustration. Royalty Free Cliparts,  Vectors, And Stock Illustration. Image 59990586.">
            <a:extLst>
              <a:ext uri="{FF2B5EF4-FFF2-40B4-BE49-F238E27FC236}">
                <a16:creationId xmlns:a16="http://schemas.microsoft.com/office/drawing/2014/main" id="{A888BD3B-E370-4065-A920-66A38EF107F0}"/>
              </a:ext>
            </a:extLst>
          </p:cNvPr>
          <p:cNvPicPr>
            <a:picLocks noChangeAspect="1" noChangeArrowheads="1"/>
          </p:cNvPicPr>
          <p:nvPr/>
        </p:nvPicPr>
        <p:blipFill>
          <a:blip r:embed="rId50">
            <a:extLst>
              <a:ext uri="{BEBA8EAE-BF5A-486C-A8C5-ECC9F3942E4B}">
                <a14:imgProps xmlns:a14="http://schemas.microsoft.com/office/drawing/2010/main">
                  <a14:imgLayer r:embed="rId5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86426" y="4740520"/>
            <a:ext cx="188987" cy="188987"/>
          </a:xfrm>
          <a:prstGeom prst="rect">
            <a:avLst/>
          </a:prstGeom>
          <a:noFill/>
          <a:extLst>
            <a:ext uri="{909E8E84-426E-40DD-AFC4-6F175D3DCCD1}">
              <a14:hiddenFill xmlns:a14="http://schemas.microsoft.com/office/drawing/2010/main">
                <a:solidFill>
                  <a:srgbClr val="FFFFFF"/>
                </a:solidFill>
              </a14:hiddenFill>
            </a:ext>
          </a:extLst>
        </p:spPr>
      </p:pic>
      <p:pic>
        <p:nvPicPr>
          <p:cNvPr id="173" name="Graphic 172" descr="Clock with solid fill">
            <a:extLst>
              <a:ext uri="{FF2B5EF4-FFF2-40B4-BE49-F238E27FC236}">
                <a16:creationId xmlns:a16="http://schemas.microsoft.com/office/drawing/2014/main" id="{3E62F8C6-3EB2-465C-ADBE-F121457B1FE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908418" y="2118852"/>
            <a:ext cx="152177" cy="152177"/>
          </a:xfrm>
          <a:prstGeom prst="rect">
            <a:avLst/>
          </a:prstGeom>
        </p:spPr>
      </p:pic>
      <p:sp>
        <p:nvSpPr>
          <p:cNvPr id="174" name="TextBox 173">
            <a:extLst>
              <a:ext uri="{FF2B5EF4-FFF2-40B4-BE49-F238E27FC236}">
                <a16:creationId xmlns:a16="http://schemas.microsoft.com/office/drawing/2014/main" id="{8B20E247-69CB-4433-B005-AD19E0D880AC}"/>
              </a:ext>
            </a:extLst>
          </p:cNvPr>
          <p:cNvSpPr txBox="1"/>
          <p:nvPr/>
        </p:nvSpPr>
        <p:spPr>
          <a:xfrm>
            <a:off x="2008089" y="2098292"/>
            <a:ext cx="1037375" cy="200055"/>
          </a:xfrm>
          <a:prstGeom prst="rect">
            <a:avLst/>
          </a:prstGeom>
          <a:noFill/>
        </p:spPr>
        <p:txBody>
          <a:bodyPr wrap="square" rtlCol="0">
            <a:spAutoFit/>
          </a:bodyPr>
          <a:lstStyle/>
          <a:p>
            <a:r>
              <a:rPr lang="en-US" sz="700" dirty="0">
                <a:latin typeface="Agency FB" panose="020B0503020202020204" pitchFamily="34" charset="0"/>
              </a:rPr>
              <a:t>01:00PM – 09:30PM</a:t>
            </a:r>
            <a:endParaRPr lang="en-SG" sz="700" dirty="0">
              <a:latin typeface="Agency FB" panose="020B0503020202020204" pitchFamily="34" charset="0"/>
            </a:endParaRPr>
          </a:p>
        </p:txBody>
      </p:sp>
      <p:sp>
        <p:nvSpPr>
          <p:cNvPr id="175" name="TextBox 174">
            <a:extLst>
              <a:ext uri="{FF2B5EF4-FFF2-40B4-BE49-F238E27FC236}">
                <a16:creationId xmlns:a16="http://schemas.microsoft.com/office/drawing/2014/main" id="{26211D76-7355-44BF-A03E-7E5CD3BF4AFA}"/>
              </a:ext>
            </a:extLst>
          </p:cNvPr>
          <p:cNvSpPr txBox="1"/>
          <p:nvPr/>
        </p:nvSpPr>
        <p:spPr>
          <a:xfrm>
            <a:off x="1836277" y="4317056"/>
            <a:ext cx="967168" cy="338554"/>
          </a:xfrm>
          <a:prstGeom prst="rect">
            <a:avLst/>
          </a:prstGeom>
          <a:noFill/>
        </p:spPr>
        <p:txBody>
          <a:bodyPr wrap="square" rtlCol="0">
            <a:spAutoFit/>
          </a:bodyPr>
          <a:lstStyle/>
          <a:p>
            <a:r>
              <a:rPr lang="en-US" sz="800" b="1" u="sng" dirty="0">
                <a:latin typeface="Agency FB" panose="020B0503020202020204" pitchFamily="34" charset="0"/>
              </a:rPr>
              <a:t>Restrictions:</a:t>
            </a:r>
            <a:endParaRPr lang="en-SG" sz="800" b="1" u="sng" dirty="0">
              <a:latin typeface="Agency FB" panose="020B0503020202020204" pitchFamily="34" charset="0"/>
            </a:endParaRPr>
          </a:p>
          <a:p>
            <a:endParaRPr lang="en-SG" sz="800" b="1" u="sng" dirty="0"/>
          </a:p>
        </p:txBody>
      </p:sp>
      <p:pic>
        <p:nvPicPr>
          <p:cNvPr id="176" name="Graphic 175" descr="Star outline">
            <a:extLst>
              <a:ext uri="{FF2B5EF4-FFF2-40B4-BE49-F238E27FC236}">
                <a16:creationId xmlns:a16="http://schemas.microsoft.com/office/drawing/2014/main" id="{E89538AC-D961-4936-9D49-C64827C83C8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919056" y="2294203"/>
            <a:ext cx="132269" cy="132269"/>
          </a:xfrm>
          <a:prstGeom prst="rect">
            <a:avLst/>
          </a:prstGeom>
        </p:spPr>
      </p:pic>
      <p:sp>
        <p:nvSpPr>
          <p:cNvPr id="177" name="TextBox 176">
            <a:extLst>
              <a:ext uri="{FF2B5EF4-FFF2-40B4-BE49-F238E27FC236}">
                <a16:creationId xmlns:a16="http://schemas.microsoft.com/office/drawing/2014/main" id="{92E3E83C-D2F7-4D29-B2FC-D2FAE81921EC}"/>
              </a:ext>
            </a:extLst>
          </p:cNvPr>
          <p:cNvSpPr txBox="1"/>
          <p:nvPr/>
        </p:nvSpPr>
        <p:spPr>
          <a:xfrm>
            <a:off x="2010348" y="2263886"/>
            <a:ext cx="748863" cy="200055"/>
          </a:xfrm>
          <a:prstGeom prst="rect">
            <a:avLst/>
          </a:prstGeom>
          <a:noFill/>
        </p:spPr>
        <p:txBody>
          <a:bodyPr wrap="square" rtlCol="0">
            <a:spAutoFit/>
          </a:bodyPr>
          <a:lstStyle/>
          <a:p>
            <a:r>
              <a:rPr lang="en-US" sz="700" dirty="0">
                <a:latin typeface="Agency FB" panose="020B0503020202020204" pitchFamily="34" charset="0"/>
              </a:rPr>
              <a:t>Add to Favorites</a:t>
            </a:r>
            <a:endParaRPr lang="en-SG" sz="700" dirty="0">
              <a:latin typeface="Agency FB" panose="020B0503020202020204" pitchFamily="34" charset="0"/>
            </a:endParaRPr>
          </a:p>
        </p:txBody>
      </p:sp>
      <p:sp>
        <p:nvSpPr>
          <p:cNvPr id="178" name="TextBox 177">
            <a:extLst>
              <a:ext uri="{FF2B5EF4-FFF2-40B4-BE49-F238E27FC236}">
                <a16:creationId xmlns:a16="http://schemas.microsoft.com/office/drawing/2014/main" id="{E216953D-B648-4752-A618-7CC9D72A2C8F}"/>
              </a:ext>
            </a:extLst>
          </p:cNvPr>
          <p:cNvSpPr txBox="1"/>
          <p:nvPr/>
        </p:nvSpPr>
        <p:spPr>
          <a:xfrm>
            <a:off x="2000614" y="4523514"/>
            <a:ext cx="1361945" cy="415498"/>
          </a:xfrm>
          <a:prstGeom prst="rect">
            <a:avLst/>
          </a:prstGeom>
          <a:noFill/>
        </p:spPr>
        <p:txBody>
          <a:bodyPr wrap="square" rtlCol="0">
            <a:spAutoFit/>
          </a:bodyPr>
          <a:lstStyle/>
          <a:p>
            <a:r>
              <a:rPr lang="en-US" sz="700" dirty="0">
                <a:latin typeface="Agency FB" panose="020B0503020202020204" pitchFamily="34" charset="0"/>
              </a:rPr>
              <a:t>- Riders must be at least 1.5m</a:t>
            </a:r>
          </a:p>
          <a:p>
            <a:endParaRPr lang="en-US" sz="700" dirty="0">
              <a:latin typeface="Agency FB" panose="020B0503020202020204" pitchFamily="34" charset="0"/>
            </a:endParaRPr>
          </a:p>
          <a:p>
            <a:r>
              <a:rPr lang="en-US" sz="700" dirty="0">
                <a:latin typeface="Agency FB" panose="020B0503020202020204" pitchFamily="34" charset="0"/>
              </a:rPr>
              <a:t>- Pregnant people are not allowed to ride</a:t>
            </a:r>
          </a:p>
        </p:txBody>
      </p:sp>
      <p:sp>
        <p:nvSpPr>
          <p:cNvPr id="179" name="TextBox 178">
            <a:extLst>
              <a:ext uri="{FF2B5EF4-FFF2-40B4-BE49-F238E27FC236}">
                <a16:creationId xmlns:a16="http://schemas.microsoft.com/office/drawing/2014/main" id="{DCEBB937-2589-40EF-8C0F-CD206715ED9E}"/>
              </a:ext>
            </a:extLst>
          </p:cNvPr>
          <p:cNvSpPr txBox="1"/>
          <p:nvPr/>
        </p:nvSpPr>
        <p:spPr>
          <a:xfrm>
            <a:off x="1848504" y="2701527"/>
            <a:ext cx="1857185" cy="1554272"/>
          </a:xfrm>
          <a:prstGeom prst="rect">
            <a:avLst/>
          </a:prstGeom>
          <a:noFill/>
        </p:spPr>
        <p:txBody>
          <a:bodyPr wrap="square" rtlCol="0">
            <a:spAutoFit/>
          </a:bodyPr>
          <a:lstStyle/>
          <a:p>
            <a:pPr algn="just"/>
            <a:r>
              <a:rPr lang="en-US" sz="800" b="1" u="sng" dirty="0">
                <a:latin typeface="Agency FB" panose="020B0503020202020204" pitchFamily="34" charset="0"/>
              </a:rPr>
              <a:t>Attraction Details</a:t>
            </a:r>
          </a:p>
          <a:p>
            <a:pPr algn="just"/>
            <a:endParaRPr lang="en-US" sz="700" b="1" u="sng" dirty="0">
              <a:latin typeface="Agency FB" panose="020B0503020202020204" pitchFamily="34" charset="0"/>
            </a:endParaRPr>
          </a:p>
          <a:p>
            <a:pPr algn="just"/>
            <a:r>
              <a:rPr lang="en-SG" sz="800" b="1" dirty="0">
                <a:latin typeface="Agency FB" panose="020B0503020202020204" pitchFamily="34" charset="0"/>
              </a:rPr>
              <a:t>Description</a:t>
            </a:r>
          </a:p>
          <a:p>
            <a:pPr algn="just"/>
            <a:r>
              <a:rPr lang="en-SG" sz="800" dirty="0">
                <a:latin typeface="Agency FB" panose="020B0503020202020204" pitchFamily="34" charset="0"/>
              </a:rPr>
              <a:t>This attraction seats riders on a high-speed coaster climbing up to speeds of 120km/h with multiple loops and turns </a:t>
            </a:r>
          </a:p>
          <a:p>
            <a:pPr algn="just"/>
            <a:endParaRPr lang="en-SG" sz="800" dirty="0">
              <a:latin typeface="Agency FB" panose="020B0503020202020204" pitchFamily="34" charset="0"/>
            </a:endParaRPr>
          </a:p>
          <a:p>
            <a:pPr algn="just"/>
            <a:r>
              <a:rPr lang="en-SG" sz="800" b="1" dirty="0">
                <a:latin typeface="Agency FB" panose="020B0503020202020204" pitchFamily="34" charset="0"/>
              </a:rPr>
              <a:t>Timings</a:t>
            </a:r>
          </a:p>
          <a:p>
            <a:pPr algn="just"/>
            <a:r>
              <a:rPr lang="en-SG" sz="800" dirty="0">
                <a:latin typeface="Agency FB" panose="020B0503020202020204" pitchFamily="34" charset="0"/>
              </a:rPr>
              <a:t>Travel time: 10 min (From here)</a:t>
            </a:r>
          </a:p>
          <a:p>
            <a:pPr algn="just"/>
            <a:r>
              <a:rPr lang="en-SG" sz="800" dirty="0">
                <a:latin typeface="Agency FB" panose="020B0503020202020204" pitchFamily="34" charset="0"/>
              </a:rPr>
              <a:t>Waiting time: 120 min</a:t>
            </a:r>
          </a:p>
          <a:p>
            <a:pPr algn="just"/>
            <a:r>
              <a:rPr lang="en-SG" sz="800" dirty="0">
                <a:latin typeface="Agency FB" panose="020B0503020202020204" pitchFamily="34" charset="0"/>
              </a:rPr>
              <a:t>Activity duration: 3 min</a:t>
            </a:r>
          </a:p>
          <a:p>
            <a:pPr algn="just"/>
            <a:endParaRPr lang="en-US" sz="800" dirty="0">
              <a:latin typeface="Agency FB" panose="020B0503020202020204" pitchFamily="34" charset="0"/>
            </a:endParaRPr>
          </a:p>
        </p:txBody>
      </p:sp>
      <p:grpSp>
        <p:nvGrpSpPr>
          <p:cNvPr id="183" name="Group 182">
            <a:extLst>
              <a:ext uri="{FF2B5EF4-FFF2-40B4-BE49-F238E27FC236}">
                <a16:creationId xmlns:a16="http://schemas.microsoft.com/office/drawing/2014/main" id="{75A5BFBF-68B8-4EAA-BB55-81D1870002DF}"/>
              </a:ext>
            </a:extLst>
          </p:cNvPr>
          <p:cNvGrpSpPr/>
          <p:nvPr/>
        </p:nvGrpSpPr>
        <p:grpSpPr>
          <a:xfrm>
            <a:off x="1868688" y="1174429"/>
            <a:ext cx="1815754" cy="817959"/>
            <a:chOff x="991248" y="1150072"/>
            <a:chExt cx="1815754" cy="817959"/>
          </a:xfrm>
        </p:grpSpPr>
        <p:graphicFrame>
          <p:nvGraphicFramePr>
            <p:cNvPr id="184" name="Object 183">
              <a:extLst>
                <a:ext uri="{FF2B5EF4-FFF2-40B4-BE49-F238E27FC236}">
                  <a16:creationId xmlns:a16="http://schemas.microsoft.com/office/drawing/2014/main" id="{6C221F6A-4C8A-4E46-849E-58C2C7EFFB1A}"/>
                </a:ext>
              </a:extLst>
            </p:cNvPr>
            <p:cNvGraphicFramePr>
              <a:graphicFrameLocks noChangeAspect="1"/>
            </p:cNvGraphicFramePr>
            <p:nvPr>
              <p:extLst>
                <p:ext uri="{D42A27DB-BD31-4B8C-83A1-F6EECF244321}">
                  <p14:modId xmlns:p14="http://schemas.microsoft.com/office/powerpoint/2010/main" val="4178859988"/>
                </p:ext>
              </p:extLst>
            </p:nvPr>
          </p:nvGraphicFramePr>
          <p:xfrm>
            <a:off x="991248" y="1150072"/>
            <a:ext cx="1815754" cy="817959"/>
          </p:xfrm>
          <a:graphic>
            <a:graphicData uri="http://schemas.openxmlformats.org/presentationml/2006/ole">
              <mc:AlternateContent xmlns:mc="http://schemas.openxmlformats.org/markup-compatibility/2006">
                <mc:Choice xmlns:v="urn:schemas-microsoft-com:vml" Requires="v">
                  <p:oleObj spid="_x0000_s6128" name="Bitmap Image" r:id="rId54" imgW="3975120" imgH="1790640" progId="Paint.Picture.1">
                    <p:embed/>
                  </p:oleObj>
                </mc:Choice>
                <mc:Fallback>
                  <p:oleObj name="Bitmap Image" r:id="rId54" imgW="3975120" imgH="1790640" progId="Paint.Picture.1">
                    <p:embed/>
                    <p:pic>
                      <p:nvPicPr>
                        <p:cNvPr id="13" name="Object 12">
                          <a:extLst>
                            <a:ext uri="{FF2B5EF4-FFF2-40B4-BE49-F238E27FC236}">
                              <a16:creationId xmlns:a16="http://schemas.microsoft.com/office/drawing/2014/main" id="{F9299DD7-B4C7-43FB-BB2C-D6E75B78BB20}"/>
                            </a:ext>
                          </a:extLst>
                        </p:cNvPr>
                        <p:cNvPicPr/>
                        <p:nvPr/>
                      </p:nvPicPr>
                      <p:blipFill>
                        <a:blip r:embed="rId55"/>
                        <a:stretch>
                          <a:fillRect/>
                        </a:stretch>
                      </p:blipFill>
                      <p:spPr>
                        <a:xfrm>
                          <a:off x="991248" y="1150072"/>
                          <a:ext cx="1815754" cy="817959"/>
                        </a:xfrm>
                        <a:prstGeom prst="rect">
                          <a:avLst/>
                        </a:prstGeom>
                        <a:ln>
                          <a:solidFill>
                            <a:schemeClr val="tx1"/>
                          </a:solidFill>
                        </a:ln>
                      </p:spPr>
                    </p:pic>
                  </p:oleObj>
                </mc:Fallback>
              </mc:AlternateContent>
            </a:graphicData>
          </a:graphic>
        </p:graphicFrame>
        <p:sp>
          <p:nvSpPr>
            <p:cNvPr id="185" name="Oval 184">
              <a:extLst>
                <a:ext uri="{FF2B5EF4-FFF2-40B4-BE49-F238E27FC236}">
                  <a16:creationId xmlns:a16="http://schemas.microsoft.com/office/drawing/2014/main" id="{22FE0B36-2B5E-4031-B492-582B3FAB5DB1}"/>
                </a:ext>
              </a:extLst>
            </p:cNvPr>
            <p:cNvSpPr/>
            <p:nvPr/>
          </p:nvSpPr>
          <p:spPr>
            <a:xfrm>
              <a:off x="1849436" y="1913979"/>
              <a:ext cx="45719" cy="45719"/>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6" name="Oval 185">
              <a:extLst>
                <a:ext uri="{FF2B5EF4-FFF2-40B4-BE49-F238E27FC236}">
                  <a16:creationId xmlns:a16="http://schemas.microsoft.com/office/drawing/2014/main" id="{EF09FD6E-D4FE-4976-B802-F1C44ACAE6FF}"/>
                </a:ext>
              </a:extLst>
            </p:cNvPr>
            <p:cNvSpPr/>
            <p:nvPr/>
          </p:nvSpPr>
          <p:spPr>
            <a:xfrm>
              <a:off x="1905253" y="1913979"/>
              <a:ext cx="45719" cy="45719"/>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grpSp>
        <p:nvGrpSpPr>
          <p:cNvPr id="187" name="Group 186">
            <a:extLst>
              <a:ext uri="{FF2B5EF4-FFF2-40B4-BE49-F238E27FC236}">
                <a16:creationId xmlns:a16="http://schemas.microsoft.com/office/drawing/2014/main" id="{A7236421-4562-404E-B582-DAD926A6BC6C}"/>
              </a:ext>
            </a:extLst>
          </p:cNvPr>
          <p:cNvGrpSpPr/>
          <p:nvPr/>
        </p:nvGrpSpPr>
        <p:grpSpPr>
          <a:xfrm>
            <a:off x="1861079" y="1174606"/>
            <a:ext cx="1819394" cy="823076"/>
            <a:chOff x="1294554" y="2243430"/>
            <a:chExt cx="1819394" cy="836246"/>
          </a:xfrm>
        </p:grpSpPr>
        <p:pic>
          <p:nvPicPr>
            <p:cNvPr id="188" name="Picture 187" descr="A group of people riding a roller coaster&#10;&#10;Description automatically generated">
              <a:extLst>
                <a:ext uri="{FF2B5EF4-FFF2-40B4-BE49-F238E27FC236}">
                  <a16:creationId xmlns:a16="http://schemas.microsoft.com/office/drawing/2014/main" id="{AE63AF6B-47DA-4FFA-B1DC-800490633531}"/>
                </a:ext>
              </a:extLst>
            </p:cNvPr>
            <p:cNvPicPr>
              <a:picLocks noChangeAspect="1"/>
            </p:cNvPicPr>
            <p:nvPr/>
          </p:nvPicPr>
          <p:blipFill>
            <a:blip r:embed="rId56">
              <a:extLst>
                <a:ext uri="{28A0092B-C50C-407E-A947-70E740481C1C}">
                  <a14:useLocalDpi xmlns:a14="http://schemas.microsoft.com/office/drawing/2010/main" val="0"/>
                </a:ext>
                <a:ext uri="{837473B0-CC2E-450A-ABE3-18F120FF3D39}">
                  <a1611:picAttrSrcUrl xmlns:a1611="http://schemas.microsoft.com/office/drawing/2016/11/main" r:id="rId57"/>
                </a:ext>
              </a:extLst>
            </a:blip>
            <a:stretch>
              <a:fillRect/>
            </a:stretch>
          </p:blipFill>
          <p:spPr>
            <a:xfrm>
              <a:off x="1294554" y="2243430"/>
              <a:ext cx="1819394" cy="836246"/>
            </a:xfrm>
            <a:prstGeom prst="rect">
              <a:avLst/>
            </a:prstGeom>
            <a:ln>
              <a:solidFill>
                <a:schemeClr val="tx1"/>
              </a:solidFill>
            </a:ln>
          </p:spPr>
        </p:pic>
        <p:sp>
          <p:nvSpPr>
            <p:cNvPr id="189" name="Oval 188">
              <a:extLst>
                <a:ext uri="{FF2B5EF4-FFF2-40B4-BE49-F238E27FC236}">
                  <a16:creationId xmlns:a16="http://schemas.microsoft.com/office/drawing/2014/main" id="{D37817ED-EA4B-4B74-8A40-6D9A353CF1EB}"/>
                </a:ext>
              </a:extLst>
            </p:cNvPr>
            <p:cNvSpPr/>
            <p:nvPr/>
          </p:nvSpPr>
          <p:spPr>
            <a:xfrm>
              <a:off x="2214225" y="3020559"/>
              <a:ext cx="45719" cy="45719"/>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0" name="Oval 189">
              <a:extLst>
                <a:ext uri="{FF2B5EF4-FFF2-40B4-BE49-F238E27FC236}">
                  <a16:creationId xmlns:a16="http://schemas.microsoft.com/office/drawing/2014/main" id="{63D46D2D-69D0-40B1-936A-9A051FD46EF7}"/>
                </a:ext>
              </a:extLst>
            </p:cNvPr>
            <p:cNvSpPr/>
            <p:nvPr/>
          </p:nvSpPr>
          <p:spPr>
            <a:xfrm>
              <a:off x="2158409" y="3021905"/>
              <a:ext cx="45719" cy="45719"/>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pic>
        <p:nvPicPr>
          <p:cNvPr id="191" name="Arrow Left" descr="Caret Left outline">
            <a:extLst>
              <a:ext uri="{FF2B5EF4-FFF2-40B4-BE49-F238E27FC236}">
                <a16:creationId xmlns:a16="http://schemas.microsoft.com/office/drawing/2014/main" id="{387F65BD-B5AB-4CDD-81DF-8EF0DD049922}"/>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789409" y="1433757"/>
            <a:ext cx="263121" cy="263121"/>
          </a:xfrm>
          <a:prstGeom prst="rect">
            <a:avLst/>
          </a:prstGeom>
        </p:spPr>
      </p:pic>
      <p:pic>
        <p:nvPicPr>
          <p:cNvPr id="192" name="Arrow Right" descr="Caret Right outline">
            <a:extLst>
              <a:ext uri="{FF2B5EF4-FFF2-40B4-BE49-F238E27FC236}">
                <a16:creationId xmlns:a16="http://schemas.microsoft.com/office/drawing/2014/main" id="{D8AEB065-1CE4-4014-BCB7-902B990FEDEF}"/>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493561" y="1419164"/>
            <a:ext cx="271220" cy="271220"/>
          </a:xfrm>
          <a:prstGeom prst="rect">
            <a:avLst/>
          </a:prstGeom>
        </p:spPr>
      </p:pic>
      <p:grpSp>
        <p:nvGrpSpPr>
          <p:cNvPr id="135" name="Group 134">
            <a:extLst>
              <a:ext uri="{FF2B5EF4-FFF2-40B4-BE49-F238E27FC236}">
                <a16:creationId xmlns:a16="http://schemas.microsoft.com/office/drawing/2014/main" id="{E99F9172-F602-4AE3-9811-3296C767644B}"/>
              </a:ext>
            </a:extLst>
          </p:cNvPr>
          <p:cNvGrpSpPr/>
          <p:nvPr/>
        </p:nvGrpSpPr>
        <p:grpSpPr>
          <a:xfrm>
            <a:off x="9587293" y="1647378"/>
            <a:ext cx="1605137" cy="2410072"/>
            <a:chOff x="9047540" y="1647378"/>
            <a:chExt cx="1605137" cy="2410072"/>
          </a:xfrm>
        </p:grpSpPr>
        <p:graphicFrame>
          <p:nvGraphicFramePr>
            <p:cNvPr id="137" name="Object 136">
              <a:extLst>
                <a:ext uri="{FF2B5EF4-FFF2-40B4-BE49-F238E27FC236}">
                  <a16:creationId xmlns:a16="http://schemas.microsoft.com/office/drawing/2014/main" id="{7148B2B5-ECD0-4CA5-B9B8-D7B8DC953177}"/>
                </a:ext>
              </a:extLst>
            </p:cNvPr>
            <p:cNvGraphicFramePr>
              <a:graphicFrameLocks noChangeAspect="1"/>
            </p:cNvGraphicFramePr>
            <p:nvPr>
              <p:extLst>
                <p:ext uri="{D42A27DB-BD31-4B8C-83A1-F6EECF244321}">
                  <p14:modId xmlns:p14="http://schemas.microsoft.com/office/powerpoint/2010/main" val="517969564"/>
                </p:ext>
              </p:extLst>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6129" name="Bitmap Image" r:id="rId62" imgW="1419120" imgH="2336760" progId="Paint.Picture">
                    <p:embed/>
                  </p:oleObj>
                </mc:Choice>
                <mc:Fallback>
                  <p:oleObj name="Bitmap Image" r:id="rId62" imgW="1419120" imgH="2336760" progId="Paint.Picture">
                    <p:embed/>
                    <p:pic>
                      <p:nvPicPr>
                        <p:cNvPr id="9" name="Object 8">
                          <a:extLst>
                            <a:ext uri="{FF2B5EF4-FFF2-40B4-BE49-F238E27FC236}">
                              <a16:creationId xmlns:a16="http://schemas.microsoft.com/office/drawing/2014/main" id="{3E1E65F5-0FD4-4EB4-A34B-16593408BD54}"/>
                            </a:ext>
                          </a:extLst>
                        </p:cNvPr>
                        <p:cNvPicPr/>
                        <p:nvPr/>
                      </p:nvPicPr>
                      <p:blipFill>
                        <a:blip r:embed="rId63"/>
                        <a:stretch>
                          <a:fillRect/>
                        </a:stretch>
                      </p:blipFill>
                      <p:spPr>
                        <a:xfrm>
                          <a:off x="9047540" y="1647378"/>
                          <a:ext cx="1540992" cy="2410072"/>
                        </a:xfrm>
                        <a:prstGeom prst="rect">
                          <a:avLst/>
                        </a:prstGeom>
                      </p:spPr>
                    </p:pic>
                  </p:oleObj>
                </mc:Fallback>
              </mc:AlternateContent>
            </a:graphicData>
          </a:graphic>
        </p:graphicFrame>
        <p:sp>
          <p:nvSpPr>
            <p:cNvPr id="140" name="TextBox 139">
              <a:extLst>
                <a:ext uri="{FF2B5EF4-FFF2-40B4-BE49-F238E27FC236}">
                  <a16:creationId xmlns:a16="http://schemas.microsoft.com/office/drawing/2014/main" id="{1632D929-06B8-4E14-AA61-BA5BEB784888}"/>
                </a:ext>
              </a:extLst>
            </p:cNvPr>
            <p:cNvSpPr txBox="1"/>
            <p:nvPr/>
          </p:nvSpPr>
          <p:spPr>
            <a:xfrm>
              <a:off x="9151647" y="1866593"/>
              <a:ext cx="1501030" cy="215444"/>
            </a:xfrm>
            <a:prstGeom prst="rect">
              <a:avLst/>
            </a:prstGeom>
            <a:noFill/>
          </p:spPr>
          <p:txBody>
            <a:bodyPr wrap="square" rtlCol="0">
              <a:spAutoFit/>
            </a:bodyPr>
            <a:lstStyle/>
            <a:p>
              <a:r>
                <a:rPr lang="en-US" sz="800" b="1" dirty="0">
                  <a:latin typeface="Agency FB" panose="020B0503020202020204" pitchFamily="34" charset="0"/>
                </a:rPr>
                <a:t>Name                              Wait Time</a:t>
              </a:r>
              <a:endParaRPr lang="en-SG" sz="800" b="1" dirty="0">
                <a:latin typeface="Agency FB" panose="020B0503020202020204" pitchFamily="34" charset="0"/>
              </a:endParaRPr>
            </a:p>
          </p:txBody>
        </p:sp>
      </p:grpSp>
      <p:sp>
        <p:nvSpPr>
          <p:cNvPr id="141" name="Star: 5 Points 140">
            <a:hlinkClick r:id="rId41" action="ppaction://hlinksldjump"/>
            <a:extLst>
              <a:ext uri="{FF2B5EF4-FFF2-40B4-BE49-F238E27FC236}">
                <a16:creationId xmlns:a16="http://schemas.microsoft.com/office/drawing/2014/main" id="{A9A55F81-FD92-4090-8749-D23B45E08590}"/>
              </a:ext>
            </a:extLst>
          </p:cNvPr>
          <p:cNvSpPr/>
          <p:nvPr/>
        </p:nvSpPr>
        <p:spPr>
          <a:xfrm>
            <a:off x="9694157"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3" name="TextBox 140">
            <a:hlinkClick r:id="rId41" action="ppaction://hlinksldjump"/>
            <a:extLst>
              <a:ext uri="{FF2B5EF4-FFF2-40B4-BE49-F238E27FC236}">
                <a16:creationId xmlns:a16="http://schemas.microsoft.com/office/drawing/2014/main" id="{C6FE8655-39B9-4562-9F35-1BF0A20471B8}"/>
              </a:ext>
            </a:extLst>
          </p:cNvPr>
          <p:cNvSpPr txBox="1"/>
          <p:nvPr/>
        </p:nvSpPr>
        <p:spPr>
          <a:xfrm>
            <a:off x="9749237" y="3707675"/>
            <a:ext cx="748863"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1" dirty="0">
                <a:latin typeface="Agency FB" panose="020B0503020202020204" pitchFamily="34" charset="0"/>
              </a:rPr>
              <a:t>View my favorites</a:t>
            </a:r>
            <a:endParaRPr lang="en-SG" sz="700" b="1" dirty="0">
              <a:latin typeface="Agency FB" panose="020B0503020202020204" pitchFamily="34" charset="0"/>
            </a:endParaRPr>
          </a:p>
        </p:txBody>
      </p:sp>
      <p:pic>
        <p:nvPicPr>
          <p:cNvPr id="133" name="Rides (Icon)">
            <a:hlinkClick r:id="rId64" action="ppaction://hlinksldjump"/>
            <a:extLst>
              <a:ext uri="{FF2B5EF4-FFF2-40B4-BE49-F238E27FC236}">
                <a16:creationId xmlns:a16="http://schemas.microsoft.com/office/drawing/2014/main" id="{2E42E3BA-2883-4B40-9EC2-6C49BBE9E2C0}"/>
              </a:ext>
            </a:extLst>
          </p:cNvPr>
          <p:cNvPicPr>
            <a:picLocks noChangeAspect="1"/>
          </p:cNvPicPr>
          <p:nvPr/>
        </p:nvPicPr>
        <p:blipFill>
          <a:blip r:embed="rId44">
            <a:extLst>
              <a:ext uri="{BEBA8EAE-BF5A-486C-A8C5-ECC9F3942E4B}">
                <a14:imgProps xmlns:a14="http://schemas.microsoft.com/office/drawing/2010/main">
                  <a14:imgLayer r:embed="rId45">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34" name="TextBox 133">
            <a:extLst>
              <a:ext uri="{FF2B5EF4-FFF2-40B4-BE49-F238E27FC236}">
                <a16:creationId xmlns:a16="http://schemas.microsoft.com/office/drawing/2014/main" id="{2C642188-761F-46B6-A0B6-88C66FB4D2D8}"/>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32" name="TextBox 131">
            <a:extLst>
              <a:ext uri="{FF2B5EF4-FFF2-40B4-BE49-F238E27FC236}">
                <a16:creationId xmlns:a16="http://schemas.microsoft.com/office/drawing/2014/main" id="{2A33F977-BC69-48E5-894A-D49E6F8081CB}"/>
              </a:ext>
            </a:extLst>
          </p:cNvPr>
          <p:cNvSpPr txBox="1"/>
          <p:nvPr/>
        </p:nvSpPr>
        <p:spPr>
          <a:xfrm>
            <a:off x="-17399" y="14794"/>
            <a:ext cx="1760677" cy="104644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2. Interactive Map</a:t>
            </a:r>
          </a:p>
          <a:p>
            <a:endParaRPr lang="en-US" sz="1200" dirty="0">
              <a:latin typeface="Helvetica Light" panose="020B0403020202020204" pitchFamily="34" charset="0"/>
            </a:endParaRPr>
          </a:p>
          <a:p>
            <a:r>
              <a:rPr lang="en-US" sz="1200" dirty="0">
                <a:latin typeface="Helvetica Light" panose="020B0403020202020204" pitchFamily="34" charset="0"/>
              </a:rPr>
              <a:t>Interaction on the screen interface with the map</a:t>
            </a:r>
          </a:p>
        </p:txBody>
      </p:sp>
      <p:grpSp>
        <p:nvGrpSpPr>
          <p:cNvPr id="144" name="Group 143">
            <a:extLst>
              <a:ext uri="{FF2B5EF4-FFF2-40B4-BE49-F238E27FC236}">
                <a16:creationId xmlns:a16="http://schemas.microsoft.com/office/drawing/2014/main" id="{E950ADAE-35AF-4D12-9EB7-C3A8DC679018}"/>
              </a:ext>
            </a:extLst>
          </p:cNvPr>
          <p:cNvGrpSpPr/>
          <p:nvPr/>
        </p:nvGrpSpPr>
        <p:grpSpPr>
          <a:xfrm>
            <a:off x="7599856" y="755682"/>
            <a:ext cx="5502078" cy="830997"/>
            <a:chOff x="4639379" y="1852459"/>
            <a:chExt cx="5334955" cy="830997"/>
          </a:xfrm>
        </p:grpSpPr>
        <p:sp>
          <p:nvSpPr>
            <p:cNvPr id="153" name="TextBox 152">
              <a:extLst>
                <a:ext uri="{FF2B5EF4-FFF2-40B4-BE49-F238E27FC236}">
                  <a16:creationId xmlns:a16="http://schemas.microsoft.com/office/drawing/2014/main" id="{804F6245-32D7-41D8-8060-6A752BD0CADE}"/>
                </a:ext>
              </a:extLst>
            </p:cNvPr>
            <p:cNvSpPr txBox="1"/>
            <p:nvPr/>
          </p:nvSpPr>
          <p:spPr>
            <a:xfrm>
              <a:off x="8377871" y="1852459"/>
              <a:ext cx="1596463" cy="830997"/>
            </a:xfrm>
            <a:prstGeom prst="rect">
              <a:avLst/>
            </a:prstGeom>
            <a:noFill/>
          </p:spPr>
          <p:txBody>
            <a:bodyPr wrap="none" rtlCol="0">
              <a:spAutoFit/>
            </a:bodyPr>
            <a:lstStyle/>
            <a:p>
              <a:r>
                <a:rPr lang="en-US" sz="1200" b="1" dirty="0">
                  <a:solidFill>
                    <a:schemeClr val="accent1"/>
                  </a:solidFill>
                  <a:latin typeface="Helvetica Light" panose="020B0403020202020204" pitchFamily="34" charset="0"/>
                </a:rPr>
                <a:t>Important information</a:t>
              </a:r>
            </a:p>
            <a:p>
              <a:r>
                <a:rPr lang="en-US" sz="1200" b="1" dirty="0">
                  <a:latin typeface="Helvetica Light" panose="020B0403020202020204" pitchFamily="34" charset="0"/>
                </a:rPr>
                <a:t>Users can view the </a:t>
              </a:r>
            </a:p>
            <a:p>
              <a:r>
                <a:rPr lang="en-US" sz="1200" b="1" dirty="0">
                  <a:latin typeface="Helvetica Light" panose="020B0403020202020204" pitchFamily="34" charset="0"/>
                </a:rPr>
                <a:t>wait time or directly</a:t>
              </a:r>
            </a:p>
            <a:p>
              <a:r>
                <a:rPr lang="en-US" sz="1200" b="1" dirty="0">
                  <a:solidFill>
                    <a:schemeClr val="accent1"/>
                  </a:solidFill>
                  <a:latin typeface="Helvetica Light" panose="020B0403020202020204" pitchFamily="34" charset="0"/>
                </a:rPr>
                <a:t>add to favorites</a:t>
              </a:r>
            </a:p>
          </p:txBody>
        </p:sp>
        <p:cxnSp>
          <p:nvCxnSpPr>
            <p:cNvPr id="157" name="Straight Connector 156">
              <a:extLst>
                <a:ext uri="{FF2B5EF4-FFF2-40B4-BE49-F238E27FC236}">
                  <a16:creationId xmlns:a16="http://schemas.microsoft.com/office/drawing/2014/main" id="{F2C68A8C-52F2-4DEF-B325-402079EBE69A}"/>
                </a:ext>
              </a:extLst>
            </p:cNvPr>
            <p:cNvCxnSpPr>
              <a:cxnSpLocks/>
              <a:stCxn id="153" idx="1"/>
            </p:cNvCxnSpPr>
            <p:nvPr/>
          </p:nvCxnSpPr>
          <p:spPr>
            <a:xfrm flipH="1" flipV="1">
              <a:off x="4639379" y="2188087"/>
              <a:ext cx="3738492" cy="79871"/>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58" name="Group 157">
            <a:extLst>
              <a:ext uri="{FF2B5EF4-FFF2-40B4-BE49-F238E27FC236}">
                <a16:creationId xmlns:a16="http://schemas.microsoft.com/office/drawing/2014/main" id="{A811295E-BD55-47A0-8DB6-265697E4C209}"/>
              </a:ext>
            </a:extLst>
          </p:cNvPr>
          <p:cNvGrpSpPr/>
          <p:nvPr/>
        </p:nvGrpSpPr>
        <p:grpSpPr>
          <a:xfrm>
            <a:off x="-1146" y="1704531"/>
            <a:ext cx="1868134" cy="715210"/>
            <a:chOff x="3033083" y="-1294684"/>
            <a:chExt cx="2060436" cy="3553866"/>
          </a:xfrm>
        </p:grpSpPr>
        <p:sp>
          <p:nvSpPr>
            <p:cNvPr id="159" name="TextBox 92">
              <a:extLst>
                <a:ext uri="{FF2B5EF4-FFF2-40B4-BE49-F238E27FC236}">
                  <a16:creationId xmlns:a16="http://schemas.microsoft.com/office/drawing/2014/main" id="{B5517A1D-5BA4-4124-A94E-75D38FE0CDFF}"/>
                </a:ext>
              </a:extLst>
            </p:cNvPr>
            <p:cNvSpPr txBox="1"/>
            <p:nvPr/>
          </p:nvSpPr>
          <p:spPr>
            <a:xfrm>
              <a:off x="3033083" y="-34823"/>
              <a:ext cx="1614055" cy="229400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1. Toggle images of</a:t>
              </a:r>
            </a:p>
            <a:p>
              <a:r>
                <a:rPr lang="en-US" sz="1200" b="1" dirty="0">
                  <a:solidFill>
                    <a:schemeClr val="accent1"/>
                  </a:solidFill>
                  <a:latin typeface="Helvetica Light" panose="020B0403020202020204" pitchFamily="34" charset="0"/>
                </a:rPr>
                <a:t>attraction</a:t>
              </a:r>
              <a:endParaRPr lang="en-US" sz="1200" b="1" dirty="0">
                <a:latin typeface="Helvetica Light" panose="020B0403020202020204" pitchFamily="34" charset="0"/>
              </a:endParaRPr>
            </a:p>
          </p:txBody>
        </p:sp>
        <p:cxnSp>
          <p:nvCxnSpPr>
            <p:cNvPr id="160" name="Straight Connector 159">
              <a:extLst>
                <a:ext uri="{FF2B5EF4-FFF2-40B4-BE49-F238E27FC236}">
                  <a16:creationId xmlns:a16="http://schemas.microsoft.com/office/drawing/2014/main" id="{77B74F1E-24CC-46ED-8797-587E6240322C}"/>
                </a:ext>
              </a:extLst>
            </p:cNvPr>
            <p:cNvCxnSpPr>
              <a:cxnSpLocks/>
            </p:cNvCxnSpPr>
            <p:nvPr/>
          </p:nvCxnSpPr>
          <p:spPr>
            <a:xfrm flipV="1">
              <a:off x="4121204" y="-1294684"/>
              <a:ext cx="972315" cy="1165119"/>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61" name="Group 160">
            <a:extLst>
              <a:ext uri="{FF2B5EF4-FFF2-40B4-BE49-F238E27FC236}">
                <a16:creationId xmlns:a16="http://schemas.microsoft.com/office/drawing/2014/main" id="{D6E1D025-5150-4120-B12B-0E452ECC12E1}"/>
              </a:ext>
            </a:extLst>
          </p:cNvPr>
          <p:cNvGrpSpPr/>
          <p:nvPr/>
        </p:nvGrpSpPr>
        <p:grpSpPr>
          <a:xfrm>
            <a:off x="35056" y="3807702"/>
            <a:ext cx="1798441" cy="1067157"/>
            <a:chOff x="3151600" y="-1294684"/>
            <a:chExt cx="1983569" cy="5302684"/>
          </a:xfrm>
        </p:grpSpPr>
        <p:sp>
          <p:nvSpPr>
            <p:cNvPr id="162" name="TextBox 92">
              <a:extLst>
                <a:ext uri="{FF2B5EF4-FFF2-40B4-BE49-F238E27FC236}">
                  <a16:creationId xmlns:a16="http://schemas.microsoft.com/office/drawing/2014/main" id="{738BE06D-B41C-403E-B866-0292263F1CFE}"/>
                </a:ext>
              </a:extLst>
            </p:cNvPr>
            <p:cNvSpPr txBox="1"/>
            <p:nvPr/>
          </p:nvSpPr>
          <p:spPr>
            <a:xfrm>
              <a:off x="3151600" y="-121209"/>
              <a:ext cx="1983569" cy="412920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1. Full details about</a:t>
              </a:r>
            </a:p>
            <a:p>
              <a:r>
                <a:rPr lang="en-US" sz="1200" b="1" dirty="0">
                  <a:latin typeface="Helvetica Light" panose="020B0403020202020204" pitchFamily="34" charset="0"/>
                </a:rPr>
                <a:t>the attraction including</a:t>
              </a:r>
            </a:p>
            <a:p>
              <a:r>
                <a:rPr lang="en-US" sz="1200" b="1" dirty="0">
                  <a:latin typeface="Helvetica Light" panose="020B0403020202020204" pitchFamily="34" charset="0"/>
                </a:rPr>
                <a:t>restrictions, wait/travel/</a:t>
              </a:r>
            </a:p>
            <a:p>
              <a:r>
                <a:rPr lang="en-US" sz="1200" b="1" dirty="0">
                  <a:latin typeface="Helvetica Light" panose="020B0403020202020204" pitchFamily="34" charset="0"/>
                </a:rPr>
                <a:t>activity time of attraction</a:t>
              </a:r>
            </a:p>
          </p:txBody>
        </p:sp>
        <p:cxnSp>
          <p:nvCxnSpPr>
            <p:cNvPr id="163" name="Straight Connector 162">
              <a:extLst>
                <a:ext uri="{FF2B5EF4-FFF2-40B4-BE49-F238E27FC236}">
                  <a16:creationId xmlns:a16="http://schemas.microsoft.com/office/drawing/2014/main" id="{62075009-1386-4D0E-BB1C-9F951767E283}"/>
                </a:ext>
              </a:extLst>
            </p:cNvPr>
            <p:cNvCxnSpPr>
              <a:cxnSpLocks/>
            </p:cNvCxnSpPr>
            <p:nvPr/>
          </p:nvCxnSpPr>
          <p:spPr>
            <a:xfrm flipV="1">
              <a:off x="4121204" y="-1294684"/>
              <a:ext cx="972315" cy="1165119"/>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64" name="TextBox 12">
            <a:extLst>
              <a:ext uri="{FF2B5EF4-FFF2-40B4-BE49-F238E27FC236}">
                <a16:creationId xmlns:a16="http://schemas.microsoft.com/office/drawing/2014/main" id="{46F6E6AA-CAEC-430B-8E66-0DBF9069B9F0}"/>
              </a:ext>
            </a:extLst>
          </p:cNvPr>
          <p:cNvSpPr txBox="1"/>
          <p:nvPr/>
        </p:nvSpPr>
        <p:spPr>
          <a:xfrm>
            <a:off x="-21298" y="1323941"/>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(2 action)</a:t>
            </a:r>
          </a:p>
        </p:txBody>
      </p:sp>
      <p:grpSp>
        <p:nvGrpSpPr>
          <p:cNvPr id="180" name="Group 179">
            <a:extLst>
              <a:ext uri="{FF2B5EF4-FFF2-40B4-BE49-F238E27FC236}">
                <a16:creationId xmlns:a16="http://schemas.microsoft.com/office/drawing/2014/main" id="{AC50FD3C-17E2-4976-A964-86861AD750A5}"/>
              </a:ext>
            </a:extLst>
          </p:cNvPr>
          <p:cNvGrpSpPr/>
          <p:nvPr/>
        </p:nvGrpSpPr>
        <p:grpSpPr>
          <a:xfrm>
            <a:off x="44134" y="752409"/>
            <a:ext cx="3396014" cy="587017"/>
            <a:chOff x="2401140" y="-1232249"/>
            <a:chExt cx="3745593" cy="2916877"/>
          </a:xfrm>
        </p:grpSpPr>
        <p:sp>
          <p:nvSpPr>
            <p:cNvPr id="181" name="TextBox 92">
              <a:extLst>
                <a:ext uri="{FF2B5EF4-FFF2-40B4-BE49-F238E27FC236}">
                  <a16:creationId xmlns:a16="http://schemas.microsoft.com/office/drawing/2014/main" id="{00EEB209-D115-4729-95BB-15FE1C4A82C0}"/>
                </a:ext>
              </a:extLst>
            </p:cNvPr>
            <p:cNvSpPr txBox="1"/>
            <p:nvPr/>
          </p:nvSpPr>
          <p:spPr>
            <a:xfrm>
              <a:off x="2401140" y="308225"/>
              <a:ext cx="1314624" cy="137640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2. Close button</a:t>
              </a:r>
              <a:endParaRPr lang="en-US" sz="1200" b="1" dirty="0">
                <a:latin typeface="Helvetica Light" panose="020B0403020202020204" pitchFamily="34" charset="0"/>
              </a:endParaRPr>
            </a:p>
          </p:txBody>
        </p:sp>
        <p:cxnSp>
          <p:nvCxnSpPr>
            <p:cNvPr id="182" name="Straight Connector 181">
              <a:extLst>
                <a:ext uri="{FF2B5EF4-FFF2-40B4-BE49-F238E27FC236}">
                  <a16:creationId xmlns:a16="http://schemas.microsoft.com/office/drawing/2014/main" id="{376D1207-3A2D-4D7A-9978-F166A5C9B8D7}"/>
                </a:ext>
              </a:extLst>
            </p:cNvPr>
            <p:cNvCxnSpPr>
              <a:cxnSpLocks/>
              <a:stCxn id="181" idx="3"/>
            </p:cNvCxnSpPr>
            <p:nvPr/>
          </p:nvCxnSpPr>
          <p:spPr>
            <a:xfrm flipV="1">
              <a:off x="3715764" y="-1232249"/>
              <a:ext cx="2430969" cy="2228678"/>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93" name="TextBox 12">
            <a:extLst>
              <a:ext uri="{FF2B5EF4-FFF2-40B4-BE49-F238E27FC236}">
                <a16:creationId xmlns:a16="http://schemas.microsoft.com/office/drawing/2014/main" id="{CCD501A3-5A3D-432A-98EF-439F8C71029C}"/>
              </a:ext>
            </a:extLst>
          </p:cNvPr>
          <p:cNvSpPr txBox="1"/>
          <p:nvPr/>
        </p:nvSpPr>
        <p:spPr>
          <a:xfrm>
            <a:off x="18741" y="1331235"/>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sp>
        <p:nvSpPr>
          <p:cNvPr id="194" name="THE MUMMY TEXT">
            <a:extLst>
              <a:ext uri="{FF2B5EF4-FFF2-40B4-BE49-F238E27FC236}">
                <a16:creationId xmlns:a16="http://schemas.microsoft.com/office/drawing/2014/main" id="{2CFDBB41-D9A2-48F3-9AFA-BAC1E45858B4}"/>
              </a:ext>
            </a:extLst>
          </p:cNvPr>
          <p:cNvSpPr/>
          <p:nvPr/>
        </p:nvSpPr>
        <p:spPr>
          <a:xfrm>
            <a:off x="9681875" y="2082037"/>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The Overturn		</a:t>
            </a:r>
            <a:endParaRPr lang="en-SG" sz="600" b="1" dirty="0">
              <a:latin typeface="Agency FB" panose="020B0503020202020204" pitchFamily="34" charset="0"/>
            </a:endParaRPr>
          </a:p>
        </p:txBody>
      </p:sp>
      <p:pic>
        <p:nvPicPr>
          <p:cNvPr id="195" name="Find on Map 2" descr="Map - Free Maps and Flags icons">
            <a:extLst>
              <a:ext uri="{FF2B5EF4-FFF2-40B4-BE49-F238E27FC236}">
                <a16:creationId xmlns:a16="http://schemas.microsoft.com/office/drawing/2014/main" id="{7CC9E468-E68C-40E6-AF01-E852D36C4724}"/>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0846460" y="2100658"/>
            <a:ext cx="107506" cy="107506"/>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195">
            <a:extLst>
              <a:ext uri="{FF2B5EF4-FFF2-40B4-BE49-F238E27FC236}">
                <a16:creationId xmlns:a16="http://schemas.microsoft.com/office/drawing/2014/main" id="{77C7C75B-4A71-4D25-ADE0-C0A08546278B}"/>
              </a:ext>
            </a:extLst>
          </p:cNvPr>
          <p:cNvPicPr>
            <a:picLocks noChangeAspect="1"/>
          </p:cNvPicPr>
          <p:nvPr/>
        </p:nvPicPr>
        <p:blipFill>
          <a:blip r:embed="rId65">
            <a:extLst>
              <a:ext uri="{BEBA8EAE-BF5A-486C-A8C5-ECC9F3942E4B}">
                <a14:imgProps xmlns:a14="http://schemas.microsoft.com/office/drawing/2010/main">
                  <a14:imgLayer r:embed="rId66">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346660" y="3083978"/>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157672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11"/>
                                        </p:tgtEl>
                                      </p:cBhvr>
                                    </p:animEffect>
                                    <p:animScale>
                                      <p:cBhvr>
                                        <p:cTn id="7" dur="250" autoRev="1" fill="hold"/>
                                        <p:tgtEl>
                                          <p:spTgt spid="311"/>
                                        </p:tgtEl>
                                      </p:cBhvr>
                                      <p:by x="105000" y="105000"/>
                                    </p:animScale>
                                  </p:childTnLst>
                                </p:cTn>
                              </p:par>
                              <p:par>
                                <p:cTn id="8" presetID="22" presetClass="entr" presetSubtype="8"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wipe(left)">
                                      <p:cBhvr>
                                        <p:cTn id="10" dur="500"/>
                                        <p:tgtEl>
                                          <p:spTgt spid="106"/>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8" fill="hold" nodeType="with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wipe(down)">
                                      <p:cBhvr>
                                        <p:cTn id="22" dur="500"/>
                                        <p:tgtEl>
                                          <p:spTgt spid="13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138"/>
                                        </p:tgtEl>
                                        <p:attrNameLst>
                                          <p:attrName>style.visibility</p:attrName>
                                        </p:attrNameLst>
                                      </p:cBhvr>
                                      <p:to>
                                        <p:strVal val="visible"/>
                                      </p:to>
                                    </p:set>
                                    <p:animEffect transition="in" filter="wipe(down)">
                                      <p:cBhvr>
                                        <p:cTn id="28" dur="500"/>
                                        <p:tgtEl>
                                          <p:spTgt spid="13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wipe(down)">
                                      <p:cBhvr>
                                        <p:cTn id="31" dur="500"/>
                                        <p:tgtEl>
                                          <p:spTgt spid="13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wipe(down)">
                                      <p:cBhvr>
                                        <p:cTn id="34" dur="500"/>
                                        <p:tgtEl>
                                          <p:spTgt spid="15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wipe(down)">
                                      <p:cBhvr>
                                        <p:cTn id="37" dur="500"/>
                                        <p:tgtEl>
                                          <p:spTgt spid="1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8"/>
                                        </p:tgtEl>
                                        <p:attrNameLst>
                                          <p:attrName>style.visibility</p:attrName>
                                        </p:attrNameLst>
                                      </p:cBhvr>
                                      <p:to>
                                        <p:strVal val="visible"/>
                                      </p:to>
                                    </p:set>
                                    <p:animEffect transition="in" filter="fade">
                                      <p:cBhvr>
                                        <p:cTn id="42" dur="500"/>
                                        <p:tgtEl>
                                          <p:spTgt spid="158"/>
                                        </p:tgtEl>
                                      </p:cBhvr>
                                    </p:animEffect>
                                  </p:childTnLst>
                                </p:cTn>
                              </p:par>
                              <p:par>
                                <p:cTn id="43" presetID="10" presetClass="entr" presetSubtype="0" fill="hold" nodeType="withEffect">
                                  <p:stCondLst>
                                    <p:cond delay="0"/>
                                  </p:stCondLst>
                                  <p:childTnLst>
                                    <p:set>
                                      <p:cBhvr>
                                        <p:cTn id="44" dur="1" fill="hold">
                                          <p:stCondLst>
                                            <p:cond delay="0"/>
                                          </p:stCondLst>
                                        </p:cTn>
                                        <p:tgtEl>
                                          <p:spTgt spid="161"/>
                                        </p:tgtEl>
                                        <p:attrNameLst>
                                          <p:attrName>style.visibility</p:attrName>
                                        </p:attrNameLst>
                                      </p:cBhvr>
                                      <p:to>
                                        <p:strVal val="visible"/>
                                      </p:to>
                                    </p:set>
                                    <p:animEffect transition="in" filter="fade">
                                      <p:cBhvr>
                                        <p:cTn id="45" dur="500"/>
                                        <p:tgtEl>
                                          <p:spTgt spid="1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0"/>
                                        </p:tgtEl>
                                        <p:attrNameLst>
                                          <p:attrName>style.visibility</p:attrName>
                                        </p:attrNameLst>
                                      </p:cBhvr>
                                      <p:to>
                                        <p:strVal val="visible"/>
                                      </p:to>
                                    </p:set>
                                    <p:animEffect transition="in" filter="fade">
                                      <p:cBhvr>
                                        <p:cTn id="50" dur="500"/>
                                        <p:tgtEl>
                                          <p:spTgt spid="1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164"/>
                                        </p:tgtEl>
                                      </p:cBhvr>
                                    </p:animEffect>
                                    <p:set>
                                      <p:cBhvr>
                                        <p:cTn id="55" dur="1" fill="hold">
                                          <p:stCondLst>
                                            <p:cond delay="499"/>
                                          </p:stCondLst>
                                        </p:cTn>
                                        <p:tgtEl>
                                          <p:spTgt spid="164"/>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93"/>
                                        </p:tgtEl>
                                        <p:attrNameLst>
                                          <p:attrName>style.visibility</p:attrName>
                                        </p:attrNameLst>
                                      </p:cBhvr>
                                      <p:to>
                                        <p:strVal val="visible"/>
                                      </p:to>
                                    </p:set>
                                    <p:animEffect transition="in" filter="fade">
                                      <p:cBhvr>
                                        <p:cTn id="58"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105"/>
                    </p:tgtEl>
                  </p:cond>
                </p:stCondLst>
                <p:endSync evt="end" delay="0">
                  <p:rtn val="all"/>
                </p:endSync>
                <p:childTnLst>
                  <p:par>
                    <p:cTn id="60" fill="hold">
                      <p:stCondLst>
                        <p:cond delay="0"/>
                      </p:stCondLst>
                      <p:childTnLst>
                        <p:par>
                          <p:cTn id="61" fill="hold">
                            <p:stCondLst>
                              <p:cond delay="0"/>
                            </p:stCondLst>
                            <p:childTnLst>
                              <p:par>
                                <p:cTn id="62" presetID="1" presetClass="entr" presetSubtype="0" fill="hold" grpId="0" nodeType="withEffect">
                                  <p:stCondLst>
                                    <p:cond delay="0"/>
                                  </p:stCondLst>
                                  <p:childTnLst>
                                    <p:set>
                                      <p:cBhvr>
                                        <p:cTn id="63" dur="1" fill="hold">
                                          <p:stCondLst>
                                            <p:cond delay="0"/>
                                          </p:stCondLst>
                                        </p:cTn>
                                        <p:tgtEl>
                                          <p:spTgt spid="119"/>
                                        </p:tgtEl>
                                        <p:attrNameLst>
                                          <p:attrName>style.visibility</p:attrName>
                                        </p:attrNameLst>
                                      </p:cBhvr>
                                      <p:to>
                                        <p:strVal val="visible"/>
                                      </p:to>
                                    </p:set>
                                  </p:childTnLst>
                                </p:cTn>
                              </p:par>
                              <p:par>
                                <p:cTn id="64" presetID="10" presetClass="exit" presetSubtype="0" fill="hold" grpId="1" nodeType="withEffect">
                                  <p:stCondLst>
                                    <p:cond delay="0"/>
                                  </p:stCondLst>
                                  <p:childTnLst>
                                    <p:animEffect transition="out" filter="fade">
                                      <p:cBhvr>
                                        <p:cTn id="65" dur="500"/>
                                        <p:tgtEl>
                                          <p:spTgt spid="105"/>
                                        </p:tgtEl>
                                      </p:cBhvr>
                                    </p:animEffect>
                                    <p:set>
                                      <p:cBhvr>
                                        <p:cTn id="66" dur="1" fill="hold">
                                          <p:stCondLst>
                                            <p:cond delay="499"/>
                                          </p:stCondLst>
                                        </p:cTn>
                                        <p:tgtEl>
                                          <p:spTgt spid="105"/>
                                        </p:tgtEl>
                                        <p:attrNameLst>
                                          <p:attrName>style.visibility</p:attrName>
                                        </p:attrNameLst>
                                      </p:cBhvr>
                                      <p:to>
                                        <p:strVal val="hidden"/>
                                      </p:to>
                                    </p:set>
                                  </p:childTnLst>
                                </p:cTn>
                              </p:par>
                              <p:par>
                                <p:cTn id="67" presetID="10" presetClass="entr" presetSubtype="0" fill="hold" grpId="1" nodeType="with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500"/>
                                        <p:tgtEl>
                                          <p:spTgt spid="119"/>
                                        </p:tgtEl>
                                      </p:cBhvr>
                                    </p:animEffect>
                                  </p:childTnLst>
                                </p:cTn>
                              </p:par>
                            </p:childTnLst>
                          </p:cTn>
                        </p:par>
                      </p:childTnLst>
                    </p:cTn>
                  </p:par>
                </p:childTnLst>
              </p:cTn>
              <p:nextCondLst>
                <p:cond evt="onClick" delay="0">
                  <p:tgtEl>
                    <p:spTgt spid="105"/>
                  </p:tgtEl>
                </p:cond>
              </p:nextCondLst>
            </p:seq>
            <p:seq concurrent="1" nextAc="seek">
              <p:cTn id="70" restart="whenNotActive" fill="hold" evtFilter="cancelBubble" nodeType="interactiveSeq">
                <p:stCondLst>
                  <p:cond evt="onClick" delay="0">
                    <p:tgtEl>
                      <p:spTgt spid="119"/>
                    </p:tgtEl>
                  </p:cond>
                </p:stCondLst>
                <p:endSync evt="end" delay="0">
                  <p:rtn val="all"/>
                </p:endSync>
                <p:childTnLst>
                  <p:par>
                    <p:cTn id="71" fill="hold">
                      <p:stCondLst>
                        <p:cond delay="0"/>
                      </p:stCondLst>
                      <p:childTnLst>
                        <p:par>
                          <p:cTn id="72" fill="hold">
                            <p:stCondLst>
                              <p:cond delay="0"/>
                            </p:stCondLst>
                            <p:childTnLst>
                              <p:par>
                                <p:cTn id="73" presetID="10" presetClass="entr" presetSubtype="0"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fade">
                                      <p:cBhvr>
                                        <p:cTn id="75" dur="500"/>
                                        <p:tgtEl>
                                          <p:spTgt spid="105"/>
                                        </p:tgtEl>
                                      </p:cBhvr>
                                    </p:animEffect>
                                  </p:childTnLst>
                                </p:cTn>
                              </p:par>
                              <p:par>
                                <p:cTn id="76" presetID="10" presetClass="exit" presetSubtype="0" fill="hold" grpId="2" nodeType="withEffect">
                                  <p:stCondLst>
                                    <p:cond delay="0"/>
                                  </p:stCondLst>
                                  <p:childTnLst>
                                    <p:animEffect transition="out" filter="fade">
                                      <p:cBhvr>
                                        <p:cTn id="77" dur="500"/>
                                        <p:tgtEl>
                                          <p:spTgt spid="119"/>
                                        </p:tgtEl>
                                      </p:cBhvr>
                                    </p:animEffect>
                                    <p:set>
                                      <p:cBhvr>
                                        <p:cTn id="78" dur="1" fill="hold">
                                          <p:stCondLst>
                                            <p:cond delay="499"/>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79" restart="whenNotActive" fill="hold" evtFilter="cancelBubble" nodeType="interactiveSeq">
                <p:stCondLst>
                  <p:cond evt="onClick" delay="0">
                    <p:tgtEl>
                      <p:spTgt spid="192"/>
                    </p:tgtEl>
                  </p:cond>
                </p:stCondLst>
                <p:endSync evt="end" delay="0">
                  <p:rtn val="all"/>
                </p:endSync>
                <p:childTnLst>
                  <p:par>
                    <p:cTn id="80" fill="hold">
                      <p:stCondLst>
                        <p:cond delay="0"/>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87"/>
                                        </p:tgtEl>
                                        <p:attrNameLst>
                                          <p:attrName>style.visibility</p:attrName>
                                        </p:attrNameLst>
                                      </p:cBhvr>
                                      <p:to>
                                        <p:strVal val="visible"/>
                                      </p:to>
                                    </p:set>
                                    <p:animEffect transition="in" filter="wipe(left)">
                                      <p:cBhvr>
                                        <p:cTn id="84" dur="500"/>
                                        <p:tgtEl>
                                          <p:spTgt spid="187"/>
                                        </p:tgtEl>
                                      </p:cBhvr>
                                    </p:animEffect>
                                  </p:childTnLst>
                                </p:cTn>
                              </p:par>
                            </p:childTnLst>
                          </p:cTn>
                        </p:par>
                      </p:childTnLst>
                    </p:cTn>
                  </p:par>
                </p:childTnLst>
              </p:cTn>
              <p:nextCondLst>
                <p:cond evt="onClick" delay="0">
                  <p:tgtEl>
                    <p:spTgt spid="192"/>
                  </p:tgtEl>
                </p:cond>
              </p:nextCondLst>
            </p:seq>
            <p:seq concurrent="1" nextAc="seek">
              <p:cTn id="85" restart="whenNotActive" fill="hold" evtFilter="cancelBubble" nodeType="interactiveSeq">
                <p:stCondLst>
                  <p:cond evt="onClick" delay="0">
                    <p:tgtEl>
                      <p:spTgt spid="191"/>
                    </p:tgtEl>
                  </p:cond>
                </p:stCondLst>
                <p:endSync evt="end" delay="0">
                  <p:rtn val="all"/>
                </p:endSync>
                <p:childTnLst>
                  <p:par>
                    <p:cTn id="86" fill="hold">
                      <p:stCondLst>
                        <p:cond delay="0"/>
                      </p:stCondLst>
                      <p:childTnLst>
                        <p:par>
                          <p:cTn id="87" fill="hold">
                            <p:stCondLst>
                              <p:cond delay="0"/>
                            </p:stCondLst>
                            <p:childTnLst>
                              <p:par>
                                <p:cTn id="88" presetID="22" presetClass="exit" presetSubtype="2" fill="hold" nodeType="clickEffect">
                                  <p:stCondLst>
                                    <p:cond delay="0"/>
                                  </p:stCondLst>
                                  <p:childTnLst>
                                    <p:animEffect transition="out" filter="wipe(right)">
                                      <p:cBhvr>
                                        <p:cTn id="89" dur="500"/>
                                        <p:tgtEl>
                                          <p:spTgt spid="187"/>
                                        </p:tgtEl>
                                      </p:cBhvr>
                                    </p:animEffect>
                                    <p:set>
                                      <p:cBhvr>
                                        <p:cTn id="90" dur="1" fill="hold">
                                          <p:stCondLst>
                                            <p:cond delay="499"/>
                                          </p:stCondLst>
                                        </p:cTn>
                                        <p:tgtEl>
                                          <p:spTgt spid="187"/>
                                        </p:tgtEl>
                                        <p:attrNameLst>
                                          <p:attrName>style.visibility</p:attrName>
                                        </p:attrNameLst>
                                      </p:cBhvr>
                                      <p:to>
                                        <p:strVal val="hidden"/>
                                      </p:to>
                                    </p:set>
                                  </p:childTnLst>
                                </p:cTn>
                              </p:par>
                            </p:childTnLst>
                          </p:cTn>
                        </p:par>
                      </p:childTnLst>
                    </p:cTn>
                  </p:par>
                </p:childTnLst>
              </p:cTn>
              <p:nextCondLst>
                <p:cond evt="onClick" delay="0">
                  <p:tgtEl>
                    <p:spTgt spid="191"/>
                  </p:tgtEl>
                </p:cond>
              </p:nextCondLst>
            </p:seq>
            <p:seq concurrent="1" nextAc="seek">
              <p:cTn id="91" restart="whenNotActive" fill="hold" evtFilter="cancelBubble" nodeType="interactiveSeq">
                <p:stCondLst>
                  <p:cond evt="onClick" delay="0">
                    <p:tgtEl>
                      <p:spTgt spid="139"/>
                    </p:tgtEl>
                  </p:cond>
                </p:stCondLst>
                <p:endSync evt="end" delay="0">
                  <p:rtn val="all"/>
                </p:endSync>
                <p:childTnLst>
                  <p:par>
                    <p:cTn id="92" fill="hold">
                      <p:stCondLst>
                        <p:cond delay="0"/>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94"/>
                                        </p:tgtEl>
                                        <p:attrNameLst>
                                          <p:attrName>style.visibility</p:attrName>
                                        </p:attrNameLst>
                                      </p:cBhvr>
                                      <p:to>
                                        <p:strVal val="visible"/>
                                      </p:to>
                                    </p:set>
                                    <p:animEffect transition="in" filter="fade">
                                      <p:cBhvr>
                                        <p:cTn id="96" dur="500"/>
                                        <p:tgtEl>
                                          <p:spTgt spid="194"/>
                                        </p:tgtEl>
                                      </p:cBhvr>
                                    </p:animEffect>
                                  </p:childTnLst>
                                </p:cTn>
                              </p:par>
                              <p:par>
                                <p:cTn id="97" presetID="10" presetClass="entr" presetSubtype="0" fill="hold" nodeType="withEffect">
                                  <p:stCondLst>
                                    <p:cond delay="0"/>
                                  </p:stCondLst>
                                  <p:childTnLst>
                                    <p:set>
                                      <p:cBhvr>
                                        <p:cTn id="98" dur="1" fill="hold">
                                          <p:stCondLst>
                                            <p:cond delay="0"/>
                                          </p:stCondLst>
                                        </p:cTn>
                                        <p:tgtEl>
                                          <p:spTgt spid="195"/>
                                        </p:tgtEl>
                                        <p:attrNameLst>
                                          <p:attrName>style.visibility</p:attrName>
                                        </p:attrNameLst>
                                      </p:cBhvr>
                                      <p:to>
                                        <p:strVal val="visible"/>
                                      </p:to>
                                    </p:set>
                                    <p:animEffect transition="in" filter="fade">
                                      <p:cBhvr>
                                        <p:cTn id="99" dur="500"/>
                                        <p:tgtEl>
                                          <p:spTgt spid="195"/>
                                        </p:tgtEl>
                                      </p:cBhvr>
                                    </p:animEffect>
                                  </p:childTnLst>
                                </p:cTn>
                              </p:par>
                            </p:childTnLst>
                          </p:cTn>
                        </p:par>
                      </p:childTnLst>
                    </p:cTn>
                  </p:par>
                </p:childTnLst>
              </p:cTn>
              <p:nextCondLst>
                <p:cond evt="onClick" delay="0">
                  <p:tgtEl>
                    <p:spTgt spid="139"/>
                  </p:tgtEl>
                </p:cond>
              </p:nextCondLst>
            </p:seq>
          </p:childTnLst>
        </p:cTn>
      </p:par>
    </p:tnLst>
    <p:bldLst>
      <p:bldP spid="105" grpId="0" animBg="1"/>
      <p:bldP spid="105" grpId="1" animBg="1"/>
      <p:bldP spid="119" grpId="0" animBg="1"/>
      <p:bldP spid="119" grpId="1" animBg="1"/>
      <p:bldP spid="119" grpId="2" animBg="1"/>
      <p:bldP spid="114" grpId="0" animBg="1"/>
      <p:bldP spid="136" grpId="0"/>
      <p:bldP spid="9" grpId="0" animBg="1"/>
      <p:bldP spid="139" grpId="0"/>
      <p:bldP spid="152" grpId="0" animBg="1"/>
      <p:bldP spid="154" grpId="0"/>
      <p:bldP spid="164" grpId="0"/>
      <p:bldP spid="193" grpId="0"/>
      <p:bldP spid="19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79316"/>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96" name="Group 95">
              <a:extLst>
                <a:ext uri="{FF2B5EF4-FFF2-40B4-BE49-F238E27FC236}">
                  <a16:creationId xmlns:a16="http://schemas.microsoft.com/office/drawing/2014/main" id="{1C5007E7-58E5-4A9C-B478-E76A642C22AC}"/>
                </a:ext>
              </a:extLst>
            </p:cNvPr>
            <p:cNvGrpSpPr/>
            <p:nvPr/>
          </p:nvGrpSpPr>
          <p:grpSpPr>
            <a:xfrm>
              <a:off x="1228725" y="19051"/>
              <a:ext cx="9510713" cy="476249"/>
              <a:chOff x="1228725" y="19051"/>
              <a:chExt cx="9510713" cy="476249"/>
            </a:xfrm>
            <a:grp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04" name="Rectangle: Rounded Corners 103">
                  <a:extLst>
                    <a:ext uri="{FF2B5EF4-FFF2-40B4-BE49-F238E27FC236}">
                      <a16:creationId xmlns:a16="http://schemas.microsoft.com/office/drawing/2014/main" id="{4ED288E7-CDBA-4C3E-ADD8-B31FCE92C939}"/>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01" name="Picture 100" descr="Logo, company name&#10;&#10;Description automatically generated">
                <a:extLst>
                  <a:ext uri="{FF2B5EF4-FFF2-40B4-BE49-F238E27FC236}">
                    <a16:creationId xmlns:a16="http://schemas.microsoft.com/office/drawing/2014/main" id="{E3865A35-A944-4F7F-B0D6-659C8971F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159" y="46963"/>
              <a:ext cx="398939" cy="398939"/>
            </a:xfrm>
            <a:prstGeom prst="rect">
              <a:avLst/>
            </a:prstGeom>
          </p:spPr>
        </p:pic>
      </p:grpSp>
      <p:sp>
        <p:nvSpPr>
          <p:cNvPr id="105" name="Isosceles Triangle 104">
            <a:extLst>
              <a:ext uri="{FF2B5EF4-FFF2-40B4-BE49-F238E27FC236}">
                <a16:creationId xmlns:a16="http://schemas.microsoft.com/office/drawing/2014/main" id="{ADAB1A8C-29A1-4EA3-B213-FC5DFB57C04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19" name="Isosceles Triangle 118">
            <a:extLst>
              <a:ext uri="{FF2B5EF4-FFF2-40B4-BE49-F238E27FC236}">
                <a16:creationId xmlns:a16="http://schemas.microsoft.com/office/drawing/2014/main" id="{692DE275-1834-4058-8CD2-6009151AEF33}"/>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7"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extLst>
              <a:ext uri="{FF2B5EF4-FFF2-40B4-BE49-F238E27FC236}">
                <a16:creationId xmlns:a16="http://schemas.microsoft.com/office/drawing/2014/main" id="{EE385F97-7E78-4D02-A6EB-E4C0A6C2DFFC}"/>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ffectLst>
            <a:glow rad="1397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25"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26"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54720" y="4089340"/>
            <a:ext cx="157277" cy="157277"/>
          </a:xfrm>
          <a:prstGeom prst="rect">
            <a:avLst/>
          </a:prstGeom>
        </p:spPr>
      </p:pic>
      <p:pic>
        <p:nvPicPr>
          <p:cNvPr id="10" name="Zoom Out" descr="Zoom out with solid fill">
            <a:hlinkClick r:id="rId29"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028" name="Make a plan (Icon)" descr="A Plan Icon - Plan Icon | Full Size PNG Download | SeekPNG">
            <a:extLst>
              <a:ext uri="{FF2B5EF4-FFF2-40B4-BE49-F238E27FC236}">
                <a16:creationId xmlns:a16="http://schemas.microsoft.com/office/drawing/2014/main" id="{3DF92726-1421-4ECD-AA81-F8D970C2BD6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0" name="Dining (Icon)" descr="Beverage, burger, coke, e-commerce, food and drink, online shop, shopping  icon - Download on Iconfinder">
            <a:extLst>
              <a:ext uri="{FF2B5EF4-FFF2-40B4-BE49-F238E27FC236}">
                <a16:creationId xmlns:a16="http://schemas.microsoft.com/office/drawing/2014/main" id="{93D86E7C-A9D1-48B9-95AD-D4CAD7F0BDE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3773132-9A25-4A1E-8FDD-E588240EA860}"/>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6" name="TextBox 145">
            <a:extLst>
              <a:ext uri="{FF2B5EF4-FFF2-40B4-BE49-F238E27FC236}">
                <a16:creationId xmlns:a16="http://schemas.microsoft.com/office/drawing/2014/main" id="{503F7F91-A072-4330-A0AB-B974D94BBF2B}"/>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37925" y="4495513"/>
            <a:ext cx="874748" cy="1260728"/>
            <a:chOff x="11066081" y="3930186"/>
            <a:chExt cx="726546" cy="1152672"/>
          </a:xfrm>
        </p:grpSpPr>
        <p:pic>
          <p:nvPicPr>
            <p:cNvPr id="150" name="Make a plan (Icon)" descr="A Plan Icon - Plan Icon | Full Size PNG Download | SeekPNG">
              <a:hlinkClick r:id="rId38" action="ppaction://hlinksldjump">
                <a:snd r:embed="rId39"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38" action="ppaction://hlinksldjump"/>
              <a:extLst>
                <a:ext uri="{FF2B5EF4-FFF2-40B4-BE49-F238E27FC236}">
                  <a16:creationId xmlns:a16="http://schemas.microsoft.com/office/drawing/2014/main" id="{8E995F9A-22ED-4725-B543-25DF059BE31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grpSp>
        <p:nvGrpSpPr>
          <p:cNvPr id="7" name="Detailed Information Pane">
            <a:extLst>
              <a:ext uri="{FF2B5EF4-FFF2-40B4-BE49-F238E27FC236}">
                <a16:creationId xmlns:a16="http://schemas.microsoft.com/office/drawing/2014/main" id="{F61579C9-9D80-4D50-93FE-A87671950751}"/>
              </a:ext>
            </a:extLst>
          </p:cNvPr>
          <p:cNvGrpSpPr/>
          <p:nvPr/>
        </p:nvGrpSpPr>
        <p:grpSpPr>
          <a:xfrm>
            <a:off x="1765770" y="495831"/>
            <a:ext cx="2040638" cy="5410958"/>
            <a:chOff x="1225232" y="500061"/>
            <a:chExt cx="2040638" cy="5410958"/>
          </a:xfrm>
        </p:grpSpPr>
        <p:sp>
          <p:nvSpPr>
            <p:cNvPr id="5" name="Rectangle 4">
              <a:extLst>
                <a:ext uri="{FF2B5EF4-FFF2-40B4-BE49-F238E27FC236}">
                  <a16:creationId xmlns:a16="http://schemas.microsoft.com/office/drawing/2014/main" id="{9C5E9855-7CCC-4B7A-9A80-B01C25A7D54D}"/>
                </a:ext>
              </a:extLst>
            </p:cNvPr>
            <p:cNvSpPr/>
            <p:nvPr/>
          </p:nvSpPr>
          <p:spPr>
            <a:xfrm>
              <a:off x="1225232" y="656355"/>
              <a:ext cx="2040638" cy="525466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5" name="Freeform: Shape 154">
              <a:extLst>
                <a:ext uri="{FF2B5EF4-FFF2-40B4-BE49-F238E27FC236}">
                  <a16:creationId xmlns:a16="http://schemas.microsoft.com/office/drawing/2014/main" id="{D7C14D7B-5F8F-4E4F-BD8C-11F8D51C2DA8}"/>
                </a:ext>
              </a:extLst>
            </p:cNvPr>
            <p:cNvSpPr/>
            <p:nvPr/>
          </p:nvSpPr>
          <p:spPr>
            <a:xfrm>
              <a:off x="1225233" y="500061"/>
              <a:ext cx="2040637" cy="219179"/>
            </a:xfrm>
            <a:custGeom>
              <a:avLst/>
              <a:gdLst>
                <a:gd name="connsiteX0" fmla="*/ 116288 w 3114673"/>
                <a:gd name="connsiteY0" fmla="*/ 0 h 697713"/>
                <a:gd name="connsiteX1" fmla="*/ 2998385 w 3114673"/>
                <a:gd name="connsiteY1" fmla="*/ 0 h 697713"/>
                <a:gd name="connsiteX2" fmla="*/ 3114673 w 3114673"/>
                <a:gd name="connsiteY2" fmla="*/ 116288 h 697713"/>
                <a:gd name="connsiteX3" fmla="*/ 3114673 w 3114673"/>
                <a:gd name="connsiteY3" fmla="*/ 697713 h 697713"/>
                <a:gd name="connsiteX4" fmla="*/ 0 w 3114673"/>
                <a:gd name="connsiteY4" fmla="*/ 697713 h 697713"/>
                <a:gd name="connsiteX5" fmla="*/ 0 w 3114673"/>
                <a:gd name="connsiteY5" fmla="*/ 692309 h 697713"/>
                <a:gd name="connsiteX6" fmla="*/ 0 w 3114673"/>
                <a:gd name="connsiteY6" fmla="*/ 116288 h 697713"/>
                <a:gd name="connsiteX7" fmla="*/ 0 w 3114673"/>
                <a:gd name="connsiteY7" fmla="*/ 648 h 697713"/>
                <a:gd name="connsiteX8" fmla="*/ 113078 w 3114673"/>
                <a:gd name="connsiteY8" fmla="*/ 648 h 69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3" h="697713">
                  <a:moveTo>
                    <a:pt x="116288" y="0"/>
                  </a:moveTo>
                  <a:lnTo>
                    <a:pt x="2998385" y="0"/>
                  </a:lnTo>
                  <a:cubicBezTo>
                    <a:pt x="3062609" y="0"/>
                    <a:pt x="3114673" y="52064"/>
                    <a:pt x="3114673" y="116288"/>
                  </a:cubicBezTo>
                  <a:lnTo>
                    <a:pt x="3114673" y="697713"/>
                  </a:lnTo>
                  <a:lnTo>
                    <a:pt x="0" y="697713"/>
                  </a:lnTo>
                  <a:lnTo>
                    <a:pt x="0" y="692309"/>
                  </a:lnTo>
                  <a:lnTo>
                    <a:pt x="0" y="116288"/>
                  </a:lnTo>
                  <a:lnTo>
                    <a:pt x="0" y="648"/>
                  </a:lnTo>
                  <a:lnTo>
                    <a:pt x="113078" y="648"/>
                  </a:lnTo>
                  <a:close/>
                </a:path>
              </a:pathLst>
            </a:custGeom>
            <a:solidFill>
              <a:schemeClr val="bg1">
                <a:lumMod val="9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r>
                <a:rPr lang="en-US" sz="1400" b="1" dirty="0">
                  <a:solidFill>
                    <a:schemeClr val="tx1"/>
                  </a:solidFill>
                  <a:latin typeface="Agency FB" panose="020B0503020202020204" pitchFamily="34" charset="0"/>
                </a:rPr>
                <a:t>Rides</a:t>
              </a:r>
              <a:endParaRPr lang="en-SG" sz="1400" b="1" dirty="0">
                <a:solidFill>
                  <a:schemeClr val="tx1"/>
                </a:solidFill>
                <a:latin typeface="Agency FB" panose="020B0503020202020204" pitchFamily="34" charset="0"/>
              </a:endParaRPr>
            </a:p>
          </p:txBody>
        </p:sp>
      </p:grpSp>
      <p:pic>
        <p:nvPicPr>
          <p:cNvPr id="106" name="Cross Compare" descr="Badge Cross with solid fill">
            <a:hlinkClick r:id="rId40" action="ppaction://hlinksldjump"/>
            <a:extLst>
              <a:ext uri="{FF2B5EF4-FFF2-40B4-BE49-F238E27FC236}">
                <a16:creationId xmlns:a16="http://schemas.microsoft.com/office/drawing/2014/main" id="{14A443DF-C8EC-46C5-A74D-6CAEFA5E8D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608639" y="520325"/>
            <a:ext cx="168706" cy="168706"/>
          </a:xfrm>
          <a:prstGeom prst="rect">
            <a:avLst/>
          </a:prstGeom>
        </p:spPr>
      </p:pic>
      <p:sp>
        <p:nvSpPr>
          <p:cNvPr id="114" name="Freeform: Shape 113">
            <a:extLst>
              <a:ext uri="{FF2B5EF4-FFF2-40B4-BE49-F238E27FC236}">
                <a16:creationId xmlns:a16="http://schemas.microsoft.com/office/drawing/2014/main" id="{C814E7CF-7428-4BC6-9E10-E036DB6862B5}"/>
              </a:ext>
            </a:extLst>
          </p:cNvPr>
          <p:cNvSpPr/>
          <p:nvPr/>
        </p:nvSpPr>
        <p:spPr>
          <a:xfrm>
            <a:off x="1808297" y="808067"/>
            <a:ext cx="1942863" cy="4958243"/>
          </a:xfrm>
          <a:custGeom>
            <a:avLst/>
            <a:gdLst>
              <a:gd name="connsiteX0" fmla="*/ 7620 w 1942863"/>
              <a:gd name="connsiteY0" fmla="*/ 0 h 1349100"/>
              <a:gd name="connsiteX1" fmla="*/ 1935208 w 1942863"/>
              <a:gd name="connsiteY1" fmla="*/ 0 h 1349100"/>
              <a:gd name="connsiteX2" fmla="*/ 1942182 w 1942863"/>
              <a:gd name="connsiteY2" fmla="*/ 6974 h 1349100"/>
              <a:gd name="connsiteX3" fmla="*/ 1942828 w 1942863"/>
              <a:gd name="connsiteY3" fmla="*/ 6974 h 1349100"/>
              <a:gd name="connsiteX4" fmla="*/ 1942828 w 1942863"/>
              <a:gd name="connsiteY4" fmla="*/ 7620 h 1349100"/>
              <a:gd name="connsiteX5" fmla="*/ 1942828 w 1942863"/>
              <a:gd name="connsiteY5" fmla="*/ 38099 h 1349100"/>
              <a:gd name="connsiteX6" fmla="*/ 1942828 w 1942863"/>
              <a:gd name="connsiteY6" fmla="*/ 1310966 h 1349100"/>
              <a:gd name="connsiteX7" fmla="*/ 1942863 w 1942863"/>
              <a:gd name="connsiteY7" fmla="*/ 1311001 h 1349100"/>
              <a:gd name="connsiteX8" fmla="*/ 1942863 w 1942863"/>
              <a:gd name="connsiteY8" fmla="*/ 1341480 h 1349100"/>
              <a:gd name="connsiteX9" fmla="*/ 1942828 w 1942863"/>
              <a:gd name="connsiteY9" fmla="*/ 1341515 h 1349100"/>
              <a:gd name="connsiteX10" fmla="*/ 1942828 w 1942863"/>
              <a:gd name="connsiteY10" fmla="*/ 1347139 h 1349100"/>
              <a:gd name="connsiteX11" fmla="*/ 1937204 w 1942863"/>
              <a:gd name="connsiteY11" fmla="*/ 1347139 h 1349100"/>
              <a:gd name="connsiteX12" fmla="*/ 1935243 w 1942863"/>
              <a:gd name="connsiteY12" fmla="*/ 1349100 h 1349100"/>
              <a:gd name="connsiteX13" fmla="*/ 7655 w 1942863"/>
              <a:gd name="connsiteY13" fmla="*/ 1349100 h 1349100"/>
              <a:gd name="connsiteX14" fmla="*/ 5694 w 1942863"/>
              <a:gd name="connsiteY14" fmla="*/ 1347139 h 1349100"/>
              <a:gd name="connsiteX15" fmla="*/ 0 w 1942863"/>
              <a:gd name="connsiteY15" fmla="*/ 1347139 h 1349100"/>
              <a:gd name="connsiteX16" fmla="*/ 0 w 1942863"/>
              <a:gd name="connsiteY16" fmla="*/ 38099 h 1349100"/>
              <a:gd name="connsiteX17" fmla="*/ 0 w 1942863"/>
              <a:gd name="connsiteY17" fmla="*/ 7620 h 1349100"/>
              <a:gd name="connsiteX18" fmla="*/ 0 w 1942863"/>
              <a:gd name="connsiteY18" fmla="*/ 6974 h 1349100"/>
              <a:gd name="connsiteX19" fmla="*/ 646 w 1942863"/>
              <a:gd name="connsiteY19" fmla="*/ 6974 h 13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2863" h="1349100">
                <a:moveTo>
                  <a:pt x="7620" y="0"/>
                </a:moveTo>
                <a:lnTo>
                  <a:pt x="1935208" y="0"/>
                </a:lnTo>
                <a:lnTo>
                  <a:pt x="1942182" y="6974"/>
                </a:lnTo>
                <a:lnTo>
                  <a:pt x="1942828" y="6974"/>
                </a:lnTo>
                <a:lnTo>
                  <a:pt x="1942828" y="7620"/>
                </a:lnTo>
                <a:lnTo>
                  <a:pt x="1942828" y="38099"/>
                </a:lnTo>
                <a:lnTo>
                  <a:pt x="1942828" y="1310966"/>
                </a:lnTo>
                <a:lnTo>
                  <a:pt x="1942863" y="1311001"/>
                </a:lnTo>
                <a:lnTo>
                  <a:pt x="1942863" y="1341480"/>
                </a:lnTo>
                <a:lnTo>
                  <a:pt x="1942828" y="1341515"/>
                </a:lnTo>
                <a:lnTo>
                  <a:pt x="1942828" y="1347139"/>
                </a:lnTo>
                <a:lnTo>
                  <a:pt x="1937204" y="1347139"/>
                </a:lnTo>
                <a:lnTo>
                  <a:pt x="1935243" y="1349100"/>
                </a:lnTo>
                <a:lnTo>
                  <a:pt x="7655" y="1349100"/>
                </a:lnTo>
                <a:lnTo>
                  <a:pt x="5694" y="1347139"/>
                </a:lnTo>
                <a:lnTo>
                  <a:pt x="0" y="1347139"/>
                </a:lnTo>
                <a:lnTo>
                  <a:pt x="0" y="38099"/>
                </a:lnTo>
                <a:lnTo>
                  <a:pt x="0" y="7620"/>
                </a:lnTo>
                <a:lnTo>
                  <a:pt x="0" y="6974"/>
                </a:lnTo>
                <a:lnTo>
                  <a:pt x="646" y="6974"/>
                </a:lnTo>
                <a:close/>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grpSp>
        <p:nvGrpSpPr>
          <p:cNvPr id="156" name="Ride (Icon) (On Map)">
            <a:extLst>
              <a:ext uri="{FF2B5EF4-FFF2-40B4-BE49-F238E27FC236}">
                <a16:creationId xmlns:a16="http://schemas.microsoft.com/office/drawing/2014/main" id="{B0A7ED75-3392-40C2-92C6-23B2E187EA9F}"/>
              </a:ext>
            </a:extLst>
          </p:cNvPr>
          <p:cNvGrpSpPr/>
          <p:nvPr/>
        </p:nvGrpSpPr>
        <p:grpSpPr>
          <a:xfrm>
            <a:off x="2220325" y="530238"/>
            <a:ext cx="149508" cy="151811"/>
            <a:chOff x="172715" y="2112944"/>
            <a:chExt cx="307768" cy="286648"/>
          </a:xfrm>
        </p:grpSpPr>
        <p:sp>
          <p:nvSpPr>
            <p:cNvPr id="165" name="Oval 164">
              <a:extLst>
                <a:ext uri="{FF2B5EF4-FFF2-40B4-BE49-F238E27FC236}">
                  <a16:creationId xmlns:a16="http://schemas.microsoft.com/office/drawing/2014/main" id="{8EFF63DC-43D2-4ADC-BE8E-F5883F1A0C6B}"/>
                </a:ext>
              </a:extLst>
            </p:cNvPr>
            <p:cNvSpPr/>
            <p:nvPr/>
          </p:nvSpPr>
          <p:spPr>
            <a:xfrm>
              <a:off x="172715" y="2112944"/>
              <a:ext cx="307768" cy="28664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6" name="Rides (Icon)">
              <a:extLst>
                <a:ext uri="{FF2B5EF4-FFF2-40B4-BE49-F238E27FC236}">
                  <a16:creationId xmlns:a16="http://schemas.microsoft.com/office/drawing/2014/main" id="{99B12C35-F2E8-4C76-853E-8CFEDFC0274B}"/>
                </a:ext>
              </a:extLst>
            </p:cNvPr>
            <p:cNvPicPr>
              <a:picLocks noChangeAspect="1"/>
            </p:cNvPicPr>
            <p:nvPr/>
          </p:nvPicPr>
          <p:blipFill>
            <a:blip r:embed="rId43">
              <a:extLst>
                <a:ext uri="{BEBA8EAE-BF5A-486C-A8C5-ECC9F3942E4B}">
                  <a14:imgProps xmlns:a14="http://schemas.microsoft.com/office/drawing/2010/main">
                    <a14:imgLayer r:embed="rId44">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253329" y="2187574"/>
              <a:ext cx="151246" cy="135844"/>
            </a:xfrm>
            <a:prstGeom prst="rect">
              <a:avLst/>
            </a:prstGeom>
          </p:spPr>
        </p:pic>
      </p:grpSp>
      <p:sp>
        <p:nvSpPr>
          <p:cNvPr id="142" name="Freeform: Shape 141">
            <a:extLst>
              <a:ext uri="{FF2B5EF4-FFF2-40B4-BE49-F238E27FC236}">
                <a16:creationId xmlns:a16="http://schemas.microsoft.com/office/drawing/2014/main" id="{5EADFA33-400E-45B7-91A6-DFFBF94E4381}"/>
              </a:ext>
            </a:extLst>
          </p:cNvPr>
          <p:cNvSpPr/>
          <p:nvPr/>
        </p:nvSpPr>
        <p:spPr>
          <a:xfrm rot="12395673">
            <a:off x="6934601" y="330470"/>
            <a:ext cx="1288023" cy="1061343"/>
          </a:xfrm>
          <a:custGeom>
            <a:avLst/>
            <a:gdLst>
              <a:gd name="connsiteX0" fmla="*/ 1588673 w 1588673"/>
              <a:gd name="connsiteY0" fmla="*/ 686827 h 1310037"/>
              <a:gd name="connsiteX1" fmla="*/ 343856 w 1588673"/>
              <a:gd name="connsiteY1" fmla="*/ 1310037 h 1310037"/>
              <a:gd name="connsiteX2" fmla="*/ 0 w 1588673"/>
              <a:gd name="connsiteY2" fmla="*/ 623209 h 1310037"/>
              <a:gd name="connsiteX3" fmla="*/ 636646 w 1588673"/>
              <a:gd name="connsiteY3" fmla="*/ 304477 h 1310037"/>
              <a:gd name="connsiteX4" fmla="*/ 636646 w 1588673"/>
              <a:gd name="connsiteY4" fmla="*/ 116653 h 1310037"/>
              <a:gd name="connsiteX5" fmla="*/ 700906 w 1588673"/>
              <a:gd name="connsiteY5" fmla="*/ 272305 h 1310037"/>
              <a:gd name="connsiteX6" fmla="*/ 1244817 w 1588673"/>
              <a:gd name="connsiteY6" fmla="*/ 0 h 13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8673" h="1310037">
                <a:moveTo>
                  <a:pt x="1588673" y="686827"/>
                </a:moveTo>
                <a:lnTo>
                  <a:pt x="343856" y="1310037"/>
                </a:lnTo>
                <a:lnTo>
                  <a:pt x="0" y="623209"/>
                </a:lnTo>
                <a:lnTo>
                  <a:pt x="636646" y="304477"/>
                </a:lnTo>
                <a:lnTo>
                  <a:pt x="636646" y="116653"/>
                </a:lnTo>
                <a:lnTo>
                  <a:pt x="700906" y="272305"/>
                </a:lnTo>
                <a:lnTo>
                  <a:pt x="1244817" y="0"/>
                </a:ln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136" name="TextBox 135">
            <a:extLst>
              <a:ext uri="{FF2B5EF4-FFF2-40B4-BE49-F238E27FC236}">
                <a16:creationId xmlns:a16="http://schemas.microsoft.com/office/drawing/2014/main" id="{4E060D43-DCF2-4ACE-90D3-6DD0C7B9CAD4}"/>
              </a:ext>
            </a:extLst>
          </p:cNvPr>
          <p:cNvSpPr txBox="1"/>
          <p:nvPr/>
        </p:nvSpPr>
        <p:spPr>
          <a:xfrm>
            <a:off x="6743509" y="611644"/>
            <a:ext cx="1210846" cy="215444"/>
          </a:xfrm>
          <a:prstGeom prst="rect">
            <a:avLst/>
          </a:prstGeom>
          <a:noFill/>
        </p:spPr>
        <p:txBody>
          <a:bodyPr wrap="square" rtlCol="0">
            <a:spAutoFit/>
          </a:bodyPr>
          <a:lstStyle/>
          <a:p>
            <a:pPr algn="ctr"/>
            <a:r>
              <a:rPr lang="en-US" sz="800" b="1" dirty="0">
                <a:latin typeface="Agency FB" panose="020B0503020202020204" pitchFamily="34" charset="0"/>
              </a:rPr>
              <a:t>The Overturn</a:t>
            </a:r>
          </a:p>
        </p:txBody>
      </p:sp>
      <p:sp>
        <p:nvSpPr>
          <p:cNvPr id="9" name="Rectangle: Rounded Corners 8">
            <a:extLst>
              <a:ext uri="{FF2B5EF4-FFF2-40B4-BE49-F238E27FC236}">
                <a16:creationId xmlns:a16="http://schemas.microsoft.com/office/drawing/2014/main" id="{1C3AB631-A735-452D-AFFF-E1E8CE88ADA3}"/>
              </a:ext>
            </a:extLst>
          </p:cNvPr>
          <p:cNvSpPr/>
          <p:nvPr/>
        </p:nvSpPr>
        <p:spPr>
          <a:xfrm>
            <a:off x="7065808" y="918803"/>
            <a:ext cx="605287" cy="148368"/>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8" name="Graphic 139" descr="Star outline">
            <a:extLst>
              <a:ext uri="{FF2B5EF4-FFF2-40B4-BE49-F238E27FC236}">
                <a16:creationId xmlns:a16="http://schemas.microsoft.com/office/drawing/2014/main" id="{52B683CA-3DC7-4F4F-974A-C7736F07EB9E}"/>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085406" y="918360"/>
            <a:ext cx="132269" cy="132269"/>
          </a:xfrm>
          <a:prstGeom prst="rect">
            <a:avLst/>
          </a:prstGeom>
        </p:spPr>
      </p:pic>
      <p:sp>
        <p:nvSpPr>
          <p:cNvPr id="139" name="YIHAO SAYS CLICK">
            <a:extLst>
              <a:ext uri="{FF2B5EF4-FFF2-40B4-BE49-F238E27FC236}">
                <a16:creationId xmlns:a16="http://schemas.microsoft.com/office/drawing/2014/main" id="{8E2659AB-692F-4578-AD93-1EC32A81FE1A}"/>
              </a:ext>
            </a:extLst>
          </p:cNvPr>
          <p:cNvSpPr txBox="1"/>
          <p:nvPr/>
        </p:nvSpPr>
        <p:spPr>
          <a:xfrm>
            <a:off x="7113404" y="889904"/>
            <a:ext cx="667680"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latin typeface="Agency FB" panose="020B0503020202020204" pitchFamily="34" charset="0"/>
              </a:rPr>
              <a:t>Add to Favorites</a:t>
            </a:r>
            <a:endParaRPr lang="en-SG" sz="700" dirty="0">
              <a:latin typeface="Agency FB" panose="020B0503020202020204" pitchFamily="34" charset="0"/>
            </a:endParaRPr>
          </a:p>
        </p:txBody>
      </p:sp>
      <p:sp>
        <p:nvSpPr>
          <p:cNvPr id="152" name="Rectangle: Rounded Corners 151">
            <a:extLst>
              <a:ext uri="{FF2B5EF4-FFF2-40B4-BE49-F238E27FC236}">
                <a16:creationId xmlns:a16="http://schemas.microsoft.com/office/drawing/2014/main" id="{1267D730-0128-4A11-BAA4-03D91D0B3AA9}"/>
              </a:ext>
            </a:extLst>
          </p:cNvPr>
          <p:cNvSpPr/>
          <p:nvPr/>
        </p:nvSpPr>
        <p:spPr>
          <a:xfrm>
            <a:off x="7732179" y="610614"/>
            <a:ext cx="374478" cy="476478"/>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latin typeface="Agency FB" panose="020B0503020202020204" pitchFamily="34" charset="0"/>
              </a:rPr>
              <a:t>Wait time</a:t>
            </a:r>
          </a:p>
          <a:p>
            <a:pPr algn="ctr"/>
            <a:endParaRPr lang="en-US" sz="400" b="1" dirty="0">
              <a:latin typeface="Agency FB" panose="020B0503020202020204" pitchFamily="34" charset="0"/>
            </a:endParaRPr>
          </a:p>
          <a:p>
            <a:pPr algn="ctr"/>
            <a:endParaRPr lang="en-US" sz="400" b="1" dirty="0">
              <a:latin typeface="Agency FB" panose="020B0503020202020204" pitchFamily="34" charset="0"/>
            </a:endParaRPr>
          </a:p>
          <a:p>
            <a:pPr algn="ctr"/>
            <a:endParaRPr lang="en-US" sz="400" b="1" dirty="0">
              <a:latin typeface="Agency FB" panose="020B0503020202020204" pitchFamily="34" charset="0"/>
            </a:endParaRPr>
          </a:p>
          <a:p>
            <a:pPr algn="ctr"/>
            <a:endParaRPr lang="en-US" sz="400" b="1" dirty="0">
              <a:latin typeface="Agency FB" panose="020B0503020202020204" pitchFamily="34" charset="0"/>
            </a:endParaRPr>
          </a:p>
          <a:p>
            <a:pPr algn="ctr"/>
            <a:r>
              <a:rPr lang="en-US" sz="400" b="1" dirty="0">
                <a:latin typeface="Agency FB" panose="020B0503020202020204" pitchFamily="34" charset="0"/>
              </a:rPr>
              <a:t>min</a:t>
            </a:r>
            <a:endParaRPr lang="en-SG" sz="400" b="1" dirty="0">
              <a:latin typeface="Agency FB" panose="020B0503020202020204" pitchFamily="34" charset="0"/>
            </a:endParaRPr>
          </a:p>
        </p:txBody>
      </p:sp>
      <p:sp>
        <p:nvSpPr>
          <p:cNvPr id="154" name="TextBox 153">
            <a:extLst>
              <a:ext uri="{FF2B5EF4-FFF2-40B4-BE49-F238E27FC236}">
                <a16:creationId xmlns:a16="http://schemas.microsoft.com/office/drawing/2014/main" id="{069A06F6-C13B-44E2-94B8-E734B605D287}"/>
              </a:ext>
            </a:extLst>
          </p:cNvPr>
          <p:cNvSpPr txBox="1"/>
          <p:nvPr/>
        </p:nvSpPr>
        <p:spPr>
          <a:xfrm>
            <a:off x="7738138" y="732303"/>
            <a:ext cx="734777" cy="276999"/>
          </a:xfrm>
          <a:prstGeom prst="rect">
            <a:avLst/>
          </a:prstGeom>
          <a:noFill/>
        </p:spPr>
        <p:txBody>
          <a:bodyPr wrap="square" rtlCol="0">
            <a:spAutoFit/>
          </a:bodyPr>
          <a:lstStyle/>
          <a:p>
            <a:r>
              <a:rPr lang="en-US" sz="1200" b="1" dirty="0">
                <a:solidFill>
                  <a:schemeClr val="bg1"/>
                </a:solidFill>
                <a:latin typeface="Agency FB" panose="020B0503020202020204" pitchFamily="34" charset="0"/>
              </a:rPr>
              <a:t>120</a:t>
            </a:r>
            <a:endParaRPr lang="en-SG" sz="1200" b="1" dirty="0">
              <a:solidFill>
                <a:schemeClr val="bg1"/>
              </a:solidFill>
              <a:latin typeface="Agency FB" panose="020B0503020202020204" pitchFamily="34" charset="0"/>
            </a:endParaRPr>
          </a:p>
        </p:txBody>
      </p:sp>
      <p:sp>
        <p:nvSpPr>
          <p:cNvPr id="167" name="Freeform: Shape 166">
            <a:extLst>
              <a:ext uri="{FF2B5EF4-FFF2-40B4-BE49-F238E27FC236}">
                <a16:creationId xmlns:a16="http://schemas.microsoft.com/office/drawing/2014/main" id="{049DAC27-390A-4E67-AEDB-FD3C8C74CB3A}"/>
              </a:ext>
            </a:extLst>
          </p:cNvPr>
          <p:cNvSpPr/>
          <p:nvPr/>
        </p:nvSpPr>
        <p:spPr>
          <a:xfrm>
            <a:off x="1808297" y="808067"/>
            <a:ext cx="1942863" cy="4958243"/>
          </a:xfrm>
          <a:custGeom>
            <a:avLst/>
            <a:gdLst>
              <a:gd name="connsiteX0" fmla="*/ 7620 w 1942863"/>
              <a:gd name="connsiteY0" fmla="*/ 0 h 1349100"/>
              <a:gd name="connsiteX1" fmla="*/ 1935208 w 1942863"/>
              <a:gd name="connsiteY1" fmla="*/ 0 h 1349100"/>
              <a:gd name="connsiteX2" fmla="*/ 1942182 w 1942863"/>
              <a:gd name="connsiteY2" fmla="*/ 6974 h 1349100"/>
              <a:gd name="connsiteX3" fmla="*/ 1942828 w 1942863"/>
              <a:gd name="connsiteY3" fmla="*/ 6974 h 1349100"/>
              <a:gd name="connsiteX4" fmla="*/ 1942828 w 1942863"/>
              <a:gd name="connsiteY4" fmla="*/ 7620 h 1349100"/>
              <a:gd name="connsiteX5" fmla="*/ 1942828 w 1942863"/>
              <a:gd name="connsiteY5" fmla="*/ 38099 h 1349100"/>
              <a:gd name="connsiteX6" fmla="*/ 1942828 w 1942863"/>
              <a:gd name="connsiteY6" fmla="*/ 1310966 h 1349100"/>
              <a:gd name="connsiteX7" fmla="*/ 1942863 w 1942863"/>
              <a:gd name="connsiteY7" fmla="*/ 1311001 h 1349100"/>
              <a:gd name="connsiteX8" fmla="*/ 1942863 w 1942863"/>
              <a:gd name="connsiteY8" fmla="*/ 1341480 h 1349100"/>
              <a:gd name="connsiteX9" fmla="*/ 1942828 w 1942863"/>
              <a:gd name="connsiteY9" fmla="*/ 1341515 h 1349100"/>
              <a:gd name="connsiteX10" fmla="*/ 1942828 w 1942863"/>
              <a:gd name="connsiteY10" fmla="*/ 1347139 h 1349100"/>
              <a:gd name="connsiteX11" fmla="*/ 1937204 w 1942863"/>
              <a:gd name="connsiteY11" fmla="*/ 1347139 h 1349100"/>
              <a:gd name="connsiteX12" fmla="*/ 1935243 w 1942863"/>
              <a:gd name="connsiteY12" fmla="*/ 1349100 h 1349100"/>
              <a:gd name="connsiteX13" fmla="*/ 7655 w 1942863"/>
              <a:gd name="connsiteY13" fmla="*/ 1349100 h 1349100"/>
              <a:gd name="connsiteX14" fmla="*/ 5694 w 1942863"/>
              <a:gd name="connsiteY14" fmla="*/ 1347139 h 1349100"/>
              <a:gd name="connsiteX15" fmla="*/ 0 w 1942863"/>
              <a:gd name="connsiteY15" fmla="*/ 1347139 h 1349100"/>
              <a:gd name="connsiteX16" fmla="*/ 0 w 1942863"/>
              <a:gd name="connsiteY16" fmla="*/ 38099 h 1349100"/>
              <a:gd name="connsiteX17" fmla="*/ 0 w 1942863"/>
              <a:gd name="connsiteY17" fmla="*/ 7620 h 1349100"/>
              <a:gd name="connsiteX18" fmla="*/ 0 w 1942863"/>
              <a:gd name="connsiteY18" fmla="*/ 6974 h 1349100"/>
              <a:gd name="connsiteX19" fmla="*/ 646 w 1942863"/>
              <a:gd name="connsiteY19" fmla="*/ 6974 h 13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2863" h="1349100">
                <a:moveTo>
                  <a:pt x="7620" y="0"/>
                </a:moveTo>
                <a:lnTo>
                  <a:pt x="1935208" y="0"/>
                </a:lnTo>
                <a:lnTo>
                  <a:pt x="1942182" y="6974"/>
                </a:lnTo>
                <a:lnTo>
                  <a:pt x="1942828" y="6974"/>
                </a:lnTo>
                <a:lnTo>
                  <a:pt x="1942828" y="7620"/>
                </a:lnTo>
                <a:lnTo>
                  <a:pt x="1942828" y="38099"/>
                </a:lnTo>
                <a:lnTo>
                  <a:pt x="1942828" y="1310966"/>
                </a:lnTo>
                <a:lnTo>
                  <a:pt x="1942863" y="1311001"/>
                </a:lnTo>
                <a:lnTo>
                  <a:pt x="1942863" y="1341480"/>
                </a:lnTo>
                <a:lnTo>
                  <a:pt x="1942828" y="1341515"/>
                </a:lnTo>
                <a:lnTo>
                  <a:pt x="1942828" y="1347139"/>
                </a:lnTo>
                <a:lnTo>
                  <a:pt x="1937204" y="1347139"/>
                </a:lnTo>
                <a:lnTo>
                  <a:pt x="1935243" y="1349100"/>
                </a:lnTo>
                <a:lnTo>
                  <a:pt x="7655" y="1349100"/>
                </a:lnTo>
                <a:lnTo>
                  <a:pt x="5694" y="1347139"/>
                </a:lnTo>
                <a:lnTo>
                  <a:pt x="0" y="1347139"/>
                </a:lnTo>
                <a:lnTo>
                  <a:pt x="0" y="38099"/>
                </a:lnTo>
                <a:lnTo>
                  <a:pt x="0" y="7620"/>
                </a:lnTo>
                <a:lnTo>
                  <a:pt x="0" y="6974"/>
                </a:lnTo>
                <a:lnTo>
                  <a:pt x="646" y="6974"/>
                </a:lnTo>
                <a:close/>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168" name="TextBox 167">
            <a:extLst>
              <a:ext uri="{FF2B5EF4-FFF2-40B4-BE49-F238E27FC236}">
                <a16:creationId xmlns:a16="http://schemas.microsoft.com/office/drawing/2014/main" id="{BC4B683B-0380-4AA5-A88C-25B3267D407E}"/>
              </a:ext>
            </a:extLst>
          </p:cNvPr>
          <p:cNvSpPr txBox="1"/>
          <p:nvPr/>
        </p:nvSpPr>
        <p:spPr>
          <a:xfrm>
            <a:off x="2163724" y="816915"/>
            <a:ext cx="1210846" cy="338554"/>
          </a:xfrm>
          <a:prstGeom prst="rect">
            <a:avLst/>
          </a:prstGeom>
          <a:noFill/>
        </p:spPr>
        <p:txBody>
          <a:bodyPr wrap="square" rtlCol="0">
            <a:spAutoFit/>
          </a:bodyPr>
          <a:lstStyle/>
          <a:p>
            <a:pPr algn="ctr"/>
            <a:r>
              <a:rPr lang="en-US" sz="400" b="1" dirty="0">
                <a:solidFill>
                  <a:schemeClr val="bg1">
                    <a:lumMod val="50000"/>
                  </a:schemeClr>
                </a:solidFill>
                <a:latin typeface="Agency FB" panose="020B0503020202020204" pitchFamily="34" charset="0"/>
              </a:rPr>
              <a:t>Coaster City</a:t>
            </a:r>
          </a:p>
          <a:p>
            <a:pPr algn="ctr"/>
            <a:r>
              <a:rPr lang="en-US" sz="1200" b="1" u="sng" dirty="0">
                <a:solidFill>
                  <a:schemeClr val="accent1">
                    <a:lumMod val="75000"/>
                  </a:schemeClr>
                </a:solidFill>
                <a:latin typeface="Agency FB" panose="020B0503020202020204" pitchFamily="34" charset="0"/>
              </a:rPr>
              <a:t>The Overturn</a:t>
            </a:r>
          </a:p>
        </p:txBody>
      </p:sp>
      <p:pic>
        <p:nvPicPr>
          <p:cNvPr id="169" name="Picture 14" descr="Map - Free Maps and Flags icons">
            <a:extLst>
              <a:ext uri="{FF2B5EF4-FFF2-40B4-BE49-F238E27FC236}">
                <a16:creationId xmlns:a16="http://schemas.microsoft.com/office/drawing/2014/main" id="{1105B9EF-61EA-43CE-8004-0927FEA4E21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916477" y="2469235"/>
            <a:ext cx="127422" cy="12742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7" descr="Troublesome Trucks Runaway Coaster | Drayton Manor">
            <a:extLst>
              <a:ext uri="{FF2B5EF4-FFF2-40B4-BE49-F238E27FC236}">
                <a16:creationId xmlns:a16="http://schemas.microsoft.com/office/drawing/2014/main" id="{323FB6A8-2F43-44F1-B77A-EAC83D088B3C}"/>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868210" y="4524540"/>
            <a:ext cx="223005" cy="223005"/>
          </a:xfrm>
          <a:prstGeom prst="rect">
            <a:avLst/>
          </a:prstGeom>
          <a:noFill/>
          <a:extLst>
            <a:ext uri="{909E8E84-426E-40DD-AFC4-6F175D3DCCD1}">
              <a14:hiddenFill xmlns:a14="http://schemas.microsoft.com/office/drawing/2010/main">
                <a:solidFill>
                  <a:srgbClr val="FFFFFF"/>
                </a:solidFill>
              </a14:hiddenFill>
            </a:ext>
          </a:extLst>
        </p:spPr>
      </p:pic>
      <p:sp>
        <p:nvSpPr>
          <p:cNvPr id="171" name="TextBox 170">
            <a:extLst>
              <a:ext uri="{FF2B5EF4-FFF2-40B4-BE49-F238E27FC236}">
                <a16:creationId xmlns:a16="http://schemas.microsoft.com/office/drawing/2014/main" id="{1D05416F-51D3-4FA7-A2CF-223E6432784B}"/>
              </a:ext>
            </a:extLst>
          </p:cNvPr>
          <p:cNvSpPr txBox="1"/>
          <p:nvPr/>
        </p:nvSpPr>
        <p:spPr>
          <a:xfrm>
            <a:off x="2014445" y="2428605"/>
            <a:ext cx="563798" cy="200055"/>
          </a:xfrm>
          <a:prstGeom prst="rect">
            <a:avLst/>
          </a:prstGeom>
          <a:noFill/>
        </p:spPr>
        <p:txBody>
          <a:bodyPr wrap="square" rtlCol="0">
            <a:spAutoFit/>
          </a:bodyPr>
          <a:lstStyle/>
          <a:p>
            <a:r>
              <a:rPr lang="en-US" sz="700" dirty="0">
                <a:latin typeface="Agency FB" panose="020B0503020202020204" pitchFamily="34" charset="0"/>
              </a:rPr>
              <a:t>Show on map</a:t>
            </a:r>
            <a:endParaRPr lang="en-SG" sz="700" dirty="0">
              <a:latin typeface="Agency FB" panose="020B0503020202020204" pitchFamily="34" charset="0"/>
            </a:endParaRPr>
          </a:p>
        </p:txBody>
      </p:sp>
      <p:pic>
        <p:nvPicPr>
          <p:cNvPr id="172" name="Picture 27" descr="No Pregnant Woman Sign.vector Illustration Symbol Of Danger For Pregnant  Women.no Entry.prohibit Sign.vector Illustration. Royalty Free Cliparts,  Vectors, And Stock Illustration. Image 59990586.">
            <a:extLst>
              <a:ext uri="{FF2B5EF4-FFF2-40B4-BE49-F238E27FC236}">
                <a16:creationId xmlns:a16="http://schemas.microsoft.com/office/drawing/2014/main" id="{A888BD3B-E370-4065-A920-66A38EF107F0}"/>
              </a:ext>
            </a:extLst>
          </p:cNvPr>
          <p:cNvPicPr>
            <a:picLocks noChangeAspect="1" noChangeArrowheads="1"/>
          </p:cNvPicPr>
          <p:nvPr/>
        </p:nvPicPr>
        <p:blipFill>
          <a:blip r:embed="rId49">
            <a:extLst>
              <a:ext uri="{BEBA8EAE-BF5A-486C-A8C5-ECC9F3942E4B}">
                <a14:imgProps xmlns:a14="http://schemas.microsoft.com/office/drawing/2010/main">
                  <a14:imgLayer r:embed="rId5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86426" y="4740520"/>
            <a:ext cx="188987" cy="188987"/>
          </a:xfrm>
          <a:prstGeom prst="rect">
            <a:avLst/>
          </a:prstGeom>
          <a:noFill/>
          <a:extLst>
            <a:ext uri="{909E8E84-426E-40DD-AFC4-6F175D3DCCD1}">
              <a14:hiddenFill xmlns:a14="http://schemas.microsoft.com/office/drawing/2010/main">
                <a:solidFill>
                  <a:srgbClr val="FFFFFF"/>
                </a:solidFill>
              </a14:hiddenFill>
            </a:ext>
          </a:extLst>
        </p:spPr>
      </p:pic>
      <p:pic>
        <p:nvPicPr>
          <p:cNvPr id="173" name="Graphic 172" descr="Clock with solid fill">
            <a:extLst>
              <a:ext uri="{FF2B5EF4-FFF2-40B4-BE49-F238E27FC236}">
                <a16:creationId xmlns:a16="http://schemas.microsoft.com/office/drawing/2014/main" id="{3E62F8C6-3EB2-465C-ADBE-F121457B1FE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908418" y="2118852"/>
            <a:ext cx="152177" cy="152177"/>
          </a:xfrm>
          <a:prstGeom prst="rect">
            <a:avLst/>
          </a:prstGeom>
        </p:spPr>
      </p:pic>
      <p:sp>
        <p:nvSpPr>
          <p:cNvPr id="174" name="TextBox 173">
            <a:extLst>
              <a:ext uri="{FF2B5EF4-FFF2-40B4-BE49-F238E27FC236}">
                <a16:creationId xmlns:a16="http://schemas.microsoft.com/office/drawing/2014/main" id="{8B20E247-69CB-4433-B005-AD19E0D880AC}"/>
              </a:ext>
            </a:extLst>
          </p:cNvPr>
          <p:cNvSpPr txBox="1"/>
          <p:nvPr/>
        </p:nvSpPr>
        <p:spPr>
          <a:xfrm>
            <a:off x="2008089" y="2098292"/>
            <a:ext cx="1037375" cy="200055"/>
          </a:xfrm>
          <a:prstGeom prst="rect">
            <a:avLst/>
          </a:prstGeom>
          <a:noFill/>
        </p:spPr>
        <p:txBody>
          <a:bodyPr wrap="square" rtlCol="0">
            <a:spAutoFit/>
          </a:bodyPr>
          <a:lstStyle/>
          <a:p>
            <a:r>
              <a:rPr lang="en-US" sz="700" dirty="0">
                <a:latin typeface="Agency FB" panose="020B0503020202020204" pitchFamily="34" charset="0"/>
              </a:rPr>
              <a:t>01:00PM – 09:30PM</a:t>
            </a:r>
            <a:endParaRPr lang="en-SG" sz="700" dirty="0">
              <a:latin typeface="Agency FB" panose="020B0503020202020204" pitchFamily="34" charset="0"/>
            </a:endParaRPr>
          </a:p>
        </p:txBody>
      </p:sp>
      <p:sp>
        <p:nvSpPr>
          <p:cNvPr id="175" name="TextBox 174">
            <a:extLst>
              <a:ext uri="{FF2B5EF4-FFF2-40B4-BE49-F238E27FC236}">
                <a16:creationId xmlns:a16="http://schemas.microsoft.com/office/drawing/2014/main" id="{26211D76-7355-44BF-A03E-7E5CD3BF4AFA}"/>
              </a:ext>
            </a:extLst>
          </p:cNvPr>
          <p:cNvSpPr txBox="1"/>
          <p:nvPr/>
        </p:nvSpPr>
        <p:spPr>
          <a:xfrm>
            <a:off x="1836277" y="4317056"/>
            <a:ext cx="967168" cy="338554"/>
          </a:xfrm>
          <a:prstGeom prst="rect">
            <a:avLst/>
          </a:prstGeom>
          <a:noFill/>
        </p:spPr>
        <p:txBody>
          <a:bodyPr wrap="square" rtlCol="0">
            <a:spAutoFit/>
          </a:bodyPr>
          <a:lstStyle/>
          <a:p>
            <a:r>
              <a:rPr lang="en-US" sz="800" b="1" u="sng" dirty="0">
                <a:latin typeface="Agency FB" panose="020B0503020202020204" pitchFamily="34" charset="0"/>
              </a:rPr>
              <a:t>Restrictions:</a:t>
            </a:r>
            <a:endParaRPr lang="en-SG" sz="800" b="1" u="sng" dirty="0">
              <a:latin typeface="Agency FB" panose="020B0503020202020204" pitchFamily="34" charset="0"/>
            </a:endParaRPr>
          </a:p>
          <a:p>
            <a:endParaRPr lang="en-SG" sz="800" b="1" u="sng" dirty="0"/>
          </a:p>
        </p:txBody>
      </p:sp>
      <p:pic>
        <p:nvPicPr>
          <p:cNvPr id="176" name="Graphic 175" descr="Star outline">
            <a:extLst>
              <a:ext uri="{FF2B5EF4-FFF2-40B4-BE49-F238E27FC236}">
                <a16:creationId xmlns:a16="http://schemas.microsoft.com/office/drawing/2014/main" id="{E89538AC-D961-4936-9D49-C64827C83C86}"/>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919056" y="2294203"/>
            <a:ext cx="132269" cy="132269"/>
          </a:xfrm>
          <a:prstGeom prst="rect">
            <a:avLst/>
          </a:prstGeom>
        </p:spPr>
      </p:pic>
      <p:sp>
        <p:nvSpPr>
          <p:cNvPr id="177" name="TextBox 176">
            <a:extLst>
              <a:ext uri="{FF2B5EF4-FFF2-40B4-BE49-F238E27FC236}">
                <a16:creationId xmlns:a16="http://schemas.microsoft.com/office/drawing/2014/main" id="{92E3E83C-D2F7-4D29-B2FC-D2FAE81921EC}"/>
              </a:ext>
            </a:extLst>
          </p:cNvPr>
          <p:cNvSpPr txBox="1"/>
          <p:nvPr/>
        </p:nvSpPr>
        <p:spPr>
          <a:xfrm>
            <a:off x="2010348" y="2263886"/>
            <a:ext cx="748863" cy="200055"/>
          </a:xfrm>
          <a:prstGeom prst="rect">
            <a:avLst/>
          </a:prstGeom>
          <a:noFill/>
        </p:spPr>
        <p:txBody>
          <a:bodyPr wrap="square" rtlCol="0">
            <a:spAutoFit/>
          </a:bodyPr>
          <a:lstStyle/>
          <a:p>
            <a:r>
              <a:rPr lang="en-US" sz="700" dirty="0">
                <a:latin typeface="Agency FB" panose="020B0503020202020204" pitchFamily="34" charset="0"/>
              </a:rPr>
              <a:t>Add to Favorites</a:t>
            </a:r>
            <a:endParaRPr lang="en-SG" sz="700" dirty="0">
              <a:latin typeface="Agency FB" panose="020B0503020202020204" pitchFamily="34" charset="0"/>
            </a:endParaRPr>
          </a:p>
        </p:txBody>
      </p:sp>
      <p:sp>
        <p:nvSpPr>
          <p:cNvPr id="178" name="TextBox 177">
            <a:extLst>
              <a:ext uri="{FF2B5EF4-FFF2-40B4-BE49-F238E27FC236}">
                <a16:creationId xmlns:a16="http://schemas.microsoft.com/office/drawing/2014/main" id="{E216953D-B648-4752-A618-7CC9D72A2C8F}"/>
              </a:ext>
            </a:extLst>
          </p:cNvPr>
          <p:cNvSpPr txBox="1"/>
          <p:nvPr/>
        </p:nvSpPr>
        <p:spPr>
          <a:xfrm>
            <a:off x="2000614" y="4523514"/>
            <a:ext cx="1361945" cy="415498"/>
          </a:xfrm>
          <a:prstGeom prst="rect">
            <a:avLst/>
          </a:prstGeom>
          <a:noFill/>
        </p:spPr>
        <p:txBody>
          <a:bodyPr wrap="square" rtlCol="0">
            <a:spAutoFit/>
          </a:bodyPr>
          <a:lstStyle/>
          <a:p>
            <a:r>
              <a:rPr lang="en-US" sz="700" dirty="0">
                <a:latin typeface="Agency FB" panose="020B0503020202020204" pitchFamily="34" charset="0"/>
              </a:rPr>
              <a:t>- Riders must be at least 1.5m</a:t>
            </a:r>
          </a:p>
          <a:p>
            <a:endParaRPr lang="en-US" sz="700" dirty="0">
              <a:latin typeface="Agency FB" panose="020B0503020202020204" pitchFamily="34" charset="0"/>
            </a:endParaRPr>
          </a:p>
          <a:p>
            <a:r>
              <a:rPr lang="en-US" sz="700" dirty="0">
                <a:latin typeface="Agency FB" panose="020B0503020202020204" pitchFamily="34" charset="0"/>
              </a:rPr>
              <a:t>- Pregnant people are not allowed to ride</a:t>
            </a:r>
          </a:p>
        </p:txBody>
      </p:sp>
      <p:sp>
        <p:nvSpPr>
          <p:cNvPr id="179" name="TextBox 178">
            <a:extLst>
              <a:ext uri="{FF2B5EF4-FFF2-40B4-BE49-F238E27FC236}">
                <a16:creationId xmlns:a16="http://schemas.microsoft.com/office/drawing/2014/main" id="{DCEBB937-2589-40EF-8C0F-CD206715ED9E}"/>
              </a:ext>
            </a:extLst>
          </p:cNvPr>
          <p:cNvSpPr txBox="1"/>
          <p:nvPr/>
        </p:nvSpPr>
        <p:spPr>
          <a:xfrm>
            <a:off x="1848504" y="2701527"/>
            <a:ext cx="1857185" cy="1554272"/>
          </a:xfrm>
          <a:prstGeom prst="rect">
            <a:avLst/>
          </a:prstGeom>
          <a:noFill/>
        </p:spPr>
        <p:txBody>
          <a:bodyPr wrap="square" rtlCol="0">
            <a:spAutoFit/>
          </a:bodyPr>
          <a:lstStyle/>
          <a:p>
            <a:pPr algn="just"/>
            <a:r>
              <a:rPr lang="en-US" sz="800" b="1" u="sng" dirty="0">
                <a:latin typeface="Agency FB" panose="020B0503020202020204" pitchFamily="34" charset="0"/>
              </a:rPr>
              <a:t>Attraction Details</a:t>
            </a:r>
          </a:p>
          <a:p>
            <a:pPr algn="just"/>
            <a:endParaRPr lang="en-US" sz="700" b="1" u="sng" dirty="0">
              <a:latin typeface="Agency FB" panose="020B0503020202020204" pitchFamily="34" charset="0"/>
            </a:endParaRPr>
          </a:p>
          <a:p>
            <a:pPr algn="just"/>
            <a:r>
              <a:rPr lang="en-SG" sz="800" b="1" dirty="0">
                <a:latin typeface="Agency FB" panose="020B0503020202020204" pitchFamily="34" charset="0"/>
              </a:rPr>
              <a:t>Description</a:t>
            </a:r>
          </a:p>
          <a:p>
            <a:pPr algn="just"/>
            <a:r>
              <a:rPr lang="en-SG" sz="800" dirty="0">
                <a:latin typeface="Agency FB" panose="020B0503020202020204" pitchFamily="34" charset="0"/>
              </a:rPr>
              <a:t>This attraction seats riders on a high-speed coaster climbing up to speeds of 120km/h with multiple loops and turns </a:t>
            </a:r>
          </a:p>
          <a:p>
            <a:pPr algn="just"/>
            <a:endParaRPr lang="en-SG" sz="800" dirty="0">
              <a:latin typeface="Agency FB" panose="020B0503020202020204" pitchFamily="34" charset="0"/>
            </a:endParaRPr>
          </a:p>
          <a:p>
            <a:pPr algn="just"/>
            <a:r>
              <a:rPr lang="en-SG" sz="800" b="1" dirty="0">
                <a:latin typeface="Agency FB" panose="020B0503020202020204" pitchFamily="34" charset="0"/>
              </a:rPr>
              <a:t>Timings</a:t>
            </a:r>
          </a:p>
          <a:p>
            <a:pPr algn="just"/>
            <a:r>
              <a:rPr lang="en-SG" sz="800" dirty="0">
                <a:latin typeface="Agency FB" panose="020B0503020202020204" pitchFamily="34" charset="0"/>
              </a:rPr>
              <a:t>Travel time: 10 min (From here)</a:t>
            </a:r>
          </a:p>
          <a:p>
            <a:pPr algn="just"/>
            <a:r>
              <a:rPr lang="en-SG" sz="800" dirty="0">
                <a:latin typeface="Agency FB" panose="020B0503020202020204" pitchFamily="34" charset="0"/>
              </a:rPr>
              <a:t>Waiting time: 120 min</a:t>
            </a:r>
          </a:p>
          <a:p>
            <a:pPr algn="just"/>
            <a:r>
              <a:rPr lang="en-SG" sz="800" dirty="0">
                <a:latin typeface="Agency FB" panose="020B0503020202020204" pitchFamily="34" charset="0"/>
              </a:rPr>
              <a:t>Activity duration: 3 min</a:t>
            </a:r>
          </a:p>
          <a:p>
            <a:pPr algn="just"/>
            <a:endParaRPr lang="en-US" sz="800" dirty="0">
              <a:latin typeface="Agency FB" panose="020B0503020202020204" pitchFamily="34" charset="0"/>
            </a:endParaRPr>
          </a:p>
        </p:txBody>
      </p:sp>
      <p:grpSp>
        <p:nvGrpSpPr>
          <p:cNvPr id="183" name="Group 182">
            <a:extLst>
              <a:ext uri="{FF2B5EF4-FFF2-40B4-BE49-F238E27FC236}">
                <a16:creationId xmlns:a16="http://schemas.microsoft.com/office/drawing/2014/main" id="{75A5BFBF-68B8-4EAA-BB55-81D1870002DF}"/>
              </a:ext>
            </a:extLst>
          </p:cNvPr>
          <p:cNvGrpSpPr/>
          <p:nvPr/>
        </p:nvGrpSpPr>
        <p:grpSpPr>
          <a:xfrm>
            <a:off x="1868688" y="1174429"/>
            <a:ext cx="1815754" cy="817959"/>
            <a:chOff x="991248" y="1150072"/>
            <a:chExt cx="1815754" cy="817959"/>
          </a:xfrm>
        </p:grpSpPr>
        <p:graphicFrame>
          <p:nvGraphicFramePr>
            <p:cNvPr id="184" name="Object 183">
              <a:extLst>
                <a:ext uri="{FF2B5EF4-FFF2-40B4-BE49-F238E27FC236}">
                  <a16:creationId xmlns:a16="http://schemas.microsoft.com/office/drawing/2014/main" id="{6C221F6A-4C8A-4E46-849E-58C2C7EFFB1A}"/>
                </a:ext>
              </a:extLst>
            </p:cNvPr>
            <p:cNvGraphicFramePr>
              <a:graphicFrameLocks noChangeAspect="1"/>
            </p:cNvGraphicFramePr>
            <p:nvPr/>
          </p:nvGraphicFramePr>
          <p:xfrm>
            <a:off x="991248" y="1150072"/>
            <a:ext cx="1815754" cy="817959"/>
          </p:xfrm>
          <a:graphic>
            <a:graphicData uri="http://schemas.openxmlformats.org/presentationml/2006/ole">
              <mc:AlternateContent xmlns:mc="http://schemas.openxmlformats.org/markup-compatibility/2006">
                <mc:Choice xmlns:v="urn:schemas-microsoft-com:vml" Requires="v">
                  <p:oleObj spid="_x0000_s16076" name="Bitmap Image" r:id="rId53" imgW="3975120" imgH="1790640" progId="Paint.Picture.1">
                    <p:embed/>
                  </p:oleObj>
                </mc:Choice>
                <mc:Fallback>
                  <p:oleObj name="Bitmap Image" r:id="rId53" imgW="3975120" imgH="1790640" progId="Paint.Picture.1">
                    <p:embed/>
                    <p:pic>
                      <p:nvPicPr>
                        <p:cNvPr id="184" name="Object 183">
                          <a:extLst>
                            <a:ext uri="{FF2B5EF4-FFF2-40B4-BE49-F238E27FC236}">
                              <a16:creationId xmlns:a16="http://schemas.microsoft.com/office/drawing/2014/main" id="{6C221F6A-4C8A-4E46-849E-58C2C7EFFB1A}"/>
                            </a:ext>
                          </a:extLst>
                        </p:cNvPr>
                        <p:cNvPicPr/>
                        <p:nvPr/>
                      </p:nvPicPr>
                      <p:blipFill>
                        <a:blip r:embed="rId54"/>
                        <a:stretch>
                          <a:fillRect/>
                        </a:stretch>
                      </p:blipFill>
                      <p:spPr>
                        <a:xfrm>
                          <a:off x="991248" y="1150072"/>
                          <a:ext cx="1815754" cy="817959"/>
                        </a:xfrm>
                        <a:prstGeom prst="rect">
                          <a:avLst/>
                        </a:prstGeom>
                        <a:ln>
                          <a:solidFill>
                            <a:schemeClr val="tx1"/>
                          </a:solidFill>
                        </a:ln>
                      </p:spPr>
                    </p:pic>
                  </p:oleObj>
                </mc:Fallback>
              </mc:AlternateContent>
            </a:graphicData>
          </a:graphic>
        </p:graphicFrame>
        <p:sp>
          <p:nvSpPr>
            <p:cNvPr id="185" name="Oval 184">
              <a:extLst>
                <a:ext uri="{FF2B5EF4-FFF2-40B4-BE49-F238E27FC236}">
                  <a16:creationId xmlns:a16="http://schemas.microsoft.com/office/drawing/2014/main" id="{22FE0B36-2B5E-4031-B492-582B3FAB5DB1}"/>
                </a:ext>
              </a:extLst>
            </p:cNvPr>
            <p:cNvSpPr/>
            <p:nvPr/>
          </p:nvSpPr>
          <p:spPr>
            <a:xfrm>
              <a:off x="1849436" y="1913979"/>
              <a:ext cx="45719" cy="45719"/>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6" name="Oval 185">
              <a:extLst>
                <a:ext uri="{FF2B5EF4-FFF2-40B4-BE49-F238E27FC236}">
                  <a16:creationId xmlns:a16="http://schemas.microsoft.com/office/drawing/2014/main" id="{EF09FD6E-D4FE-4976-B802-F1C44ACAE6FF}"/>
                </a:ext>
              </a:extLst>
            </p:cNvPr>
            <p:cNvSpPr/>
            <p:nvPr/>
          </p:nvSpPr>
          <p:spPr>
            <a:xfrm>
              <a:off x="1905253" y="1913979"/>
              <a:ext cx="45719" cy="45719"/>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grpSp>
        <p:nvGrpSpPr>
          <p:cNvPr id="187" name="Group 186">
            <a:extLst>
              <a:ext uri="{FF2B5EF4-FFF2-40B4-BE49-F238E27FC236}">
                <a16:creationId xmlns:a16="http://schemas.microsoft.com/office/drawing/2014/main" id="{A7236421-4562-404E-B582-DAD926A6BC6C}"/>
              </a:ext>
            </a:extLst>
          </p:cNvPr>
          <p:cNvGrpSpPr/>
          <p:nvPr/>
        </p:nvGrpSpPr>
        <p:grpSpPr>
          <a:xfrm>
            <a:off x="1861079" y="1174606"/>
            <a:ext cx="1819394" cy="823076"/>
            <a:chOff x="1294554" y="2243430"/>
            <a:chExt cx="1819394" cy="836246"/>
          </a:xfrm>
        </p:grpSpPr>
        <p:pic>
          <p:nvPicPr>
            <p:cNvPr id="188" name="Picture 187" descr="A group of people riding a roller coaster&#10;&#10;Description automatically generated">
              <a:extLst>
                <a:ext uri="{FF2B5EF4-FFF2-40B4-BE49-F238E27FC236}">
                  <a16:creationId xmlns:a16="http://schemas.microsoft.com/office/drawing/2014/main" id="{AE63AF6B-47DA-4FFA-B1DC-800490633531}"/>
                </a:ext>
              </a:extLst>
            </p:cNvPr>
            <p:cNvPicPr>
              <a:picLocks noChangeAspect="1"/>
            </p:cNvPicPr>
            <p:nvPr/>
          </p:nvPicPr>
          <p:blipFill>
            <a:blip r:embed="rId55">
              <a:extLst>
                <a:ext uri="{28A0092B-C50C-407E-A947-70E740481C1C}">
                  <a14:useLocalDpi xmlns:a14="http://schemas.microsoft.com/office/drawing/2010/main" val="0"/>
                </a:ext>
                <a:ext uri="{837473B0-CC2E-450A-ABE3-18F120FF3D39}">
                  <a1611:picAttrSrcUrl xmlns:a1611="http://schemas.microsoft.com/office/drawing/2016/11/main" r:id="rId56"/>
                </a:ext>
              </a:extLst>
            </a:blip>
            <a:stretch>
              <a:fillRect/>
            </a:stretch>
          </p:blipFill>
          <p:spPr>
            <a:xfrm>
              <a:off x="1294554" y="2243430"/>
              <a:ext cx="1819394" cy="836246"/>
            </a:xfrm>
            <a:prstGeom prst="rect">
              <a:avLst/>
            </a:prstGeom>
            <a:ln>
              <a:solidFill>
                <a:schemeClr val="tx1"/>
              </a:solidFill>
            </a:ln>
          </p:spPr>
        </p:pic>
        <p:sp>
          <p:nvSpPr>
            <p:cNvPr id="189" name="Oval 188">
              <a:extLst>
                <a:ext uri="{FF2B5EF4-FFF2-40B4-BE49-F238E27FC236}">
                  <a16:creationId xmlns:a16="http://schemas.microsoft.com/office/drawing/2014/main" id="{D37817ED-EA4B-4B74-8A40-6D9A353CF1EB}"/>
                </a:ext>
              </a:extLst>
            </p:cNvPr>
            <p:cNvSpPr/>
            <p:nvPr/>
          </p:nvSpPr>
          <p:spPr>
            <a:xfrm>
              <a:off x="2214225" y="3020559"/>
              <a:ext cx="45719" cy="45719"/>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0" name="Oval 189">
              <a:extLst>
                <a:ext uri="{FF2B5EF4-FFF2-40B4-BE49-F238E27FC236}">
                  <a16:creationId xmlns:a16="http://schemas.microsoft.com/office/drawing/2014/main" id="{63D46D2D-69D0-40B1-936A-9A051FD46EF7}"/>
                </a:ext>
              </a:extLst>
            </p:cNvPr>
            <p:cNvSpPr/>
            <p:nvPr/>
          </p:nvSpPr>
          <p:spPr>
            <a:xfrm>
              <a:off x="2158409" y="3021905"/>
              <a:ext cx="45719" cy="45719"/>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pic>
        <p:nvPicPr>
          <p:cNvPr id="191" name="Arrow Left" descr="Caret Left outline">
            <a:extLst>
              <a:ext uri="{FF2B5EF4-FFF2-40B4-BE49-F238E27FC236}">
                <a16:creationId xmlns:a16="http://schemas.microsoft.com/office/drawing/2014/main" id="{387F65BD-B5AB-4CDD-81DF-8EF0DD04992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789409" y="1433757"/>
            <a:ext cx="263121" cy="263121"/>
          </a:xfrm>
          <a:prstGeom prst="rect">
            <a:avLst/>
          </a:prstGeom>
        </p:spPr>
      </p:pic>
      <p:pic>
        <p:nvPicPr>
          <p:cNvPr id="192" name="Arrow Right" descr="Caret Right outline">
            <a:extLst>
              <a:ext uri="{FF2B5EF4-FFF2-40B4-BE49-F238E27FC236}">
                <a16:creationId xmlns:a16="http://schemas.microsoft.com/office/drawing/2014/main" id="{D8AEB065-1CE4-4014-BCB7-902B990FEDEF}"/>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493561" y="1419164"/>
            <a:ext cx="271220" cy="271220"/>
          </a:xfrm>
          <a:prstGeom prst="rect">
            <a:avLst/>
          </a:prstGeom>
        </p:spPr>
      </p:pic>
      <p:pic>
        <p:nvPicPr>
          <p:cNvPr id="133" name="Rides (Icon)">
            <a:hlinkClick r:id="rId61" action="ppaction://hlinksldjump"/>
            <a:extLst>
              <a:ext uri="{FF2B5EF4-FFF2-40B4-BE49-F238E27FC236}">
                <a16:creationId xmlns:a16="http://schemas.microsoft.com/office/drawing/2014/main" id="{2E42E3BA-2883-4B40-9EC2-6C49BBE9E2C0}"/>
              </a:ext>
            </a:extLst>
          </p:cNvPr>
          <p:cNvPicPr>
            <a:picLocks noChangeAspect="1"/>
          </p:cNvPicPr>
          <p:nvPr/>
        </p:nvPicPr>
        <p:blipFill>
          <a:blip r:embed="rId43">
            <a:extLst>
              <a:ext uri="{BEBA8EAE-BF5A-486C-A8C5-ECC9F3942E4B}">
                <a14:imgProps xmlns:a14="http://schemas.microsoft.com/office/drawing/2010/main">
                  <a14:imgLayer r:embed="rId44">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34" name="TextBox 133">
            <a:extLst>
              <a:ext uri="{FF2B5EF4-FFF2-40B4-BE49-F238E27FC236}">
                <a16:creationId xmlns:a16="http://schemas.microsoft.com/office/drawing/2014/main" id="{2C642188-761F-46B6-A0B6-88C66FB4D2D8}"/>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32" name="TextBox 131">
            <a:extLst>
              <a:ext uri="{FF2B5EF4-FFF2-40B4-BE49-F238E27FC236}">
                <a16:creationId xmlns:a16="http://schemas.microsoft.com/office/drawing/2014/main" id="{2A33F977-BC69-48E5-894A-D49E6F8081CB}"/>
              </a:ext>
            </a:extLst>
          </p:cNvPr>
          <p:cNvSpPr txBox="1"/>
          <p:nvPr/>
        </p:nvSpPr>
        <p:spPr>
          <a:xfrm>
            <a:off x="-17399" y="14794"/>
            <a:ext cx="1760677" cy="104644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2. Interactive Map</a:t>
            </a:r>
          </a:p>
          <a:p>
            <a:endParaRPr lang="en-US" sz="1200" dirty="0">
              <a:latin typeface="Helvetica Light" panose="020B0403020202020204" pitchFamily="34" charset="0"/>
            </a:endParaRPr>
          </a:p>
          <a:p>
            <a:r>
              <a:rPr lang="en-US" sz="1200" dirty="0">
                <a:latin typeface="Helvetica Light" panose="020B0403020202020204" pitchFamily="34" charset="0"/>
              </a:rPr>
              <a:t>Interaction on the screen interface with the map</a:t>
            </a:r>
          </a:p>
        </p:txBody>
      </p:sp>
      <p:graphicFrame>
        <p:nvGraphicFramePr>
          <p:cNvPr id="158" name="Object 157">
            <a:extLst>
              <a:ext uri="{FF2B5EF4-FFF2-40B4-BE49-F238E27FC236}">
                <a16:creationId xmlns:a16="http://schemas.microsoft.com/office/drawing/2014/main" id="{1C616C22-7408-475D-95A5-EC86D5B8BB87}"/>
              </a:ext>
            </a:extLst>
          </p:cNvPr>
          <p:cNvGraphicFramePr>
            <a:graphicFrameLocks noChangeAspect="1"/>
          </p:cNvGraphicFramePr>
          <p:nvPr>
            <p:extLst>
              <p:ext uri="{D42A27DB-BD31-4B8C-83A1-F6EECF244321}">
                <p14:modId xmlns:p14="http://schemas.microsoft.com/office/powerpoint/2010/main" val="3147698322"/>
              </p:ext>
            </p:extLst>
          </p:nvPr>
        </p:nvGraphicFramePr>
        <p:xfrm>
          <a:off x="9584826" y="1634393"/>
          <a:ext cx="1553062" cy="2410553"/>
        </p:xfrm>
        <a:graphic>
          <a:graphicData uri="http://schemas.openxmlformats.org/presentationml/2006/ole">
            <mc:AlternateContent xmlns:mc="http://schemas.openxmlformats.org/markup-compatibility/2006">
              <mc:Choice xmlns:v="urn:schemas-microsoft-com:vml" Requires="v">
                <p:oleObj spid="_x0000_s16077" name="Bitmap Image" r:id="rId62" imgW="1409760" imgH="2365200" progId="Paint.Picture">
                  <p:embed/>
                </p:oleObj>
              </mc:Choice>
              <mc:Fallback>
                <p:oleObj name="Bitmap Image" r:id="rId62" imgW="1409760" imgH="2365200" progId="Paint.Picture">
                  <p:embed/>
                  <p:pic>
                    <p:nvPicPr>
                      <p:cNvPr id="157" name="Object 156">
                        <a:extLst>
                          <a:ext uri="{FF2B5EF4-FFF2-40B4-BE49-F238E27FC236}">
                            <a16:creationId xmlns:a16="http://schemas.microsoft.com/office/drawing/2014/main" id="{F71740B2-39A4-4CA7-98DE-1FC686023B10}"/>
                          </a:ext>
                        </a:extLst>
                      </p:cNvPr>
                      <p:cNvPicPr/>
                      <p:nvPr/>
                    </p:nvPicPr>
                    <p:blipFill>
                      <a:blip r:embed="rId63"/>
                      <a:stretch>
                        <a:fillRect/>
                      </a:stretch>
                    </p:blipFill>
                    <p:spPr>
                      <a:xfrm>
                        <a:off x="9584826" y="1634393"/>
                        <a:ext cx="1553062" cy="2410553"/>
                      </a:xfrm>
                      <a:prstGeom prst="rect">
                        <a:avLst/>
                      </a:prstGeom>
                    </p:spPr>
                  </p:pic>
                </p:oleObj>
              </mc:Fallback>
            </mc:AlternateContent>
          </a:graphicData>
        </a:graphic>
      </p:graphicFrame>
      <p:sp>
        <p:nvSpPr>
          <p:cNvPr id="159" name="TextBox 140">
            <a:hlinkClick r:id="rId25" action="ppaction://hlinksldjump"/>
            <a:extLst>
              <a:ext uri="{FF2B5EF4-FFF2-40B4-BE49-F238E27FC236}">
                <a16:creationId xmlns:a16="http://schemas.microsoft.com/office/drawing/2014/main" id="{AB89BB0F-625E-4B5C-A093-0CD6380E3F15}"/>
              </a:ext>
            </a:extLst>
          </p:cNvPr>
          <p:cNvSpPr txBox="1"/>
          <p:nvPr/>
        </p:nvSpPr>
        <p:spPr>
          <a:xfrm>
            <a:off x="9746859" y="3705300"/>
            <a:ext cx="1014098"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1" dirty="0">
                <a:latin typeface="Agency FB" panose="020B0503020202020204" pitchFamily="34" charset="0"/>
              </a:rPr>
              <a:t>View popular attractions</a:t>
            </a:r>
            <a:endParaRPr lang="en-SG" sz="700" b="1" dirty="0">
              <a:latin typeface="Agency FB" panose="020B0503020202020204" pitchFamily="34" charset="0"/>
            </a:endParaRPr>
          </a:p>
        </p:txBody>
      </p:sp>
      <p:pic>
        <p:nvPicPr>
          <p:cNvPr id="160" name="Graphic 159" descr="Comment Fire with solid fill">
            <a:hlinkClick r:id="rId25" action="ppaction://hlinksldjump"/>
            <a:extLst>
              <a:ext uri="{FF2B5EF4-FFF2-40B4-BE49-F238E27FC236}">
                <a16:creationId xmlns:a16="http://schemas.microsoft.com/office/drawing/2014/main" id="{86666FC5-33C1-4732-8EF9-3D37209D59B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9619763" y="3705297"/>
            <a:ext cx="211978" cy="211978"/>
          </a:xfrm>
          <a:prstGeom prst="rect">
            <a:avLst/>
          </a:prstGeom>
        </p:spPr>
      </p:pic>
      <p:grpSp>
        <p:nvGrpSpPr>
          <p:cNvPr id="182" name="Group 181">
            <a:extLst>
              <a:ext uri="{FF2B5EF4-FFF2-40B4-BE49-F238E27FC236}">
                <a16:creationId xmlns:a16="http://schemas.microsoft.com/office/drawing/2014/main" id="{124CA273-998C-4EA0-A41F-7E3B285CA5C5}"/>
              </a:ext>
            </a:extLst>
          </p:cNvPr>
          <p:cNvGrpSpPr/>
          <p:nvPr/>
        </p:nvGrpSpPr>
        <p:grpSpPr>
          <a:xfrm>
            <a:off x="8547270" y="755682"/>
            <a:ext cx="4554663" cy="830997"/>
            <a:chOff x="5419671" y="1852459"/>
            <a:chExt cx="4554663" cy="830997"/>
          </a:xfrm>
        </p:grpSpPr>
        <p:sp>
          <p:nvSpPr>
            <p:cNvPr id="193" name="TextBox 192">
              <a:extLst>
                <a:ext uri="{FF2B5EF4-FFF2-40B4-BE49-F238E27FC236}">
                  <a16:creationId xmlns:a16="http://schemas.microsoft.com/office/drawing/2014/main" id="{42557CF0-872E-44BB-903F-35AF506DDE98}"/>
                </a:ext>
              </a:extLst>
            </p:cNvPr>
            <p:cNvSpPr txBox="1"/>
            <p:nvPr/>
          </p:nvSpPr>
          <p:spPr>
            <a:xfrm>
              <a:off x="8377871" y="1852459"/>
              <a:ext cx="1596463" cy="830997"/>
            </a:xfrm>
            <a:prstGeom prst="rect">
              <a:avLst/>
            </a:prstGeom>
            <a:noFill/>
          </p:spPr>
          <p:txBody>
            <a:bodyPr wrap="none" rtlCol="0">
              <a:spAutoFit/>
            </a:bodyPr>
            <a:lstStyle/>
            <a:p>
              <a:r>
                <a:rPr lang="en-US" sz="1200" b="1" dirty="0">
                  <a:solidFill>
                    <a:schemeClr val="accent1"/>
                  </a:solidFill>
                  <a:latin typeface="Helvetica Light" panose="020B0403020202020204" pitchFamily="34" charset="0"/>
                </a:rPr>
                <a:t>Important information</a:t>
              </a:r>
            </a:p>
            <a:p>
              <a:r>
                <a:rPr lang="en-US" sz="1200" b="1" dirty="0">
                  <a:latin typeface="Helvetica Light" panose="020B0403020202020204" pitchFamily="34" charset="0"/>
                </a:rPr>
                <a:t>Users can view the </a:t>
              </a:r>
            </a:p>
            <a:p>
              <a:r>
                <a:rPr lang="en-US" sz="1200" b="1" dirty="0">
                  <a:latin typeface="Helvetica Light" panose="020B0403020202020204" pitchFamily="34" charset="0"/>
                </a:rPr>
                <a:t>wait time or directly</a:t>
              </a:r>
            </a:p>
            <a:p>
              <a:r>
                <a:rPr lang="en-US" sz="1200" b="1" dirty="0">
                  <a:solidFill>
                    <a:schemeClr val="accent1"/>
                  </a:solidFill>
                  <a:latin typeface="Helvetica Light" panose="020B0403020202020204" pitchFamily="34" charset="0"/>
                </a:rPr>
                <a:t>add to favorites</a:t>
              </a:r>
            </a:p>
          </p:txBody>
        </p:sp>
        <p:cxnSp>
          <p:nvCxnSpPr>
            <p:cNvPr id="194" name="Straight Connector 193">
              <a:extLst>
                <a:ext uri="{FF2B5EF4-FFF2-40B4-BE49-F238E27FC236}">
                  <a16:creationId xmlns:a16="http://schemas.microsoft.com/office/drawing/2014/main" id="{768D851A-4FB0-42CB-8F28-1913DF1378B0}"/>
                </a:ext>
              </a:extLst>
            </p:cNvPr>
            <p:cNvCxnSpPr>
              <a:cxnSpLocks/>
              <a:stCxn id="193" idx="1"/>
            </p:cNvCxnSpPr>
            <p:nvPr/>
          </p:nvCxnSpPr>
          <p:spPr>
            <a:xfrm flipH="1" flipV="1">
              <a:off x="5419671" y="1917265"/>
              <a:ext cx="2958200" cy="350693"/>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95" name="Group 194">
            <a:extLst>
              <a:ext uri="{FF2B5EF4-FFF2-40B4-BE49-F238E27FC236}">
                <a16:creationId xmlns:a16="http://schemas.microsoft.com/office/drawing/2014/main" id="{0AF37910-F749-46C2-BBBF-74655CC50F7F}"/>
              </a:ext>
            </a:extLst>
          </p:cNvPr>
          <p:cNvGrpSpPr/>
          <p:nvPr/>
        </p:nvGrpSpPr>
        <p:grpSpPr>
          <a:xfrm>
            <a:off x="-1146" y="1704531"/>
            <a:ext cx="1868134" cy="715210"/>
            <a:chOff x="3033083" y="-1294684"/>
            <a:chExt cx="2060436" cy="3553866"/>
          </a:xfrm>
        </p:grpSpPr>
        <p:sp>
          <p:nvSpPr>
            <p:cNvPr id="196" name="TextBox 92">
              <a:extLst>
                <a:ext uri="{FF2B5EF4-FFF2-40B4-BE49-F238E27FC236}">
                  <a16:creationId xmlns:a16="http://schemas.microsoft.com/office/drawing/2014/main" id="{3302BA71-9544-4753-8A92-A4B16AA0B72C}"/>
                </a:ext>
              </a:extLst>
            </p:cNvPr>
            <p:cNvSpPr txBox="1"/>
            <p:nvPr/>
          </p:nvSpPr>
          <p:spPr>
            <a:xfrm>
              <a:off x="3033083" y="-34823"/>
              <a:ext cx="1614055" cy="229400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1. Toggle images of</a:t>
              </a:r>
            </a:p>
            <a:p>
              <a:r>
                <a:rPr lang="en-US" sz="1200" b="1" dirty="0">
                  <a:solidFill>
                    <a:schemeClr val="accent1"/>
                  </a:solidFill>
                  <a:latin typeface="Helvetica Light" panose="020B0403020202020204" pitchFamily="34" charset="0"/>
                </a:rPr>
                <a:t>attraction</a:t>
              </a:r>
              <a:endParaRPr lang="en-US" sz="1200" b="1" dirty="0">
                <a:latin typeface="Helvetica Light" panose="020B0403020202020204" pitchFamily="34" charset="0"/>
              </a:endParaRPr>
            </a:p>
          </p:txBody>
        </p:sp>
        <p:cxnSp>
          <p:nvCxnSpPr>
            <p:cNvPr id="197" name="Straight Connector 196">
              <a:extLst>
                <a:ext uri="{FF2B5EF4-FFF2-40B4-BE49-F238E27FC236}">
                  <a16:creationId xmlns:a16="http://schemas.microsoft.com/office/drawing/2014/main" id="{91AC2B18-95C4-40C1-9AAB-F52019F11AE7}"/>
                </a:ext>
              </a:extLst>
            </p:cNvPr>
            <p:cNvCxnSpPr>
              <a:cxnSpLocks/>
            </p:cNvCxnSpPr>
            <p:nvPr/>
          </p:nvCxnSpPr>
          <p:spPr>
            <a:xfrm flipV="1">
              <a:off x="4121204" y="-1294684"/>
              <a:ext cx="972315" cy="1165119"/>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98" name="Group 197">
            <a:extLst>
              <a:ext uri="{FF2B5EF4-FFF2-40B4-BE49-F238E27FC236}">
                <a16:creationId xmlns:a16="http://schemas.microsoft.com/office/drawing/2014/main" id="{03D285F3-E771-42CB-A8DB-8C71CEF4EA39}"/>
              </a:ext>
            </a:extLst>
          </p:cNvPr>
          <p:cNvGrpSpPr/>
          <p:nvPr/>
        </p:nvGrpSpPr>
        <p:grpSpPr>
          <a:xfrm>
            <a:off x="35056" y="3807702"/>
            <a:ext cx="1798441" cy="1067157"/>
            <a:chOff x="3151600" y="-1294684"/>
            <a:chExt cx="1983569" cy="5302684"/>
          </a:xfrm>
        </p:grpSpPr>
        <p:sp>
          <p:nvSpPr>
            <p:cNvPr id="199" name="TextBox 92">
              <a:extLst>
                <a:ext uri="{FF2B5EF4-FFF2-40B4-BE49-F238E27FC236}">
                  <a16:creationId xmlns:a16="http://schemas.microsoft.com/office/drawing/2014/main" id="{CFB0BF91-66D5-4166-A75A-27060A461255}"/>
                </a:ext>
              </a:extLst>
            </p:cNvPr>
            <p:cNvSpPr txBox="1"/>
            <p:nvPr/>
          </p:nvSpPr>
          <p:spPr>
            <a:xfrm>
              <a:off x="3151600" y="-121209"/>
              <a:ext cx="1983569" cy="412920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1. Full details about</a:t>
              </a:r>
            </a:p>
            <a:p>
              <a:r>
                <a:rPr lang="en-US" sz="1200" b="1" dirty="0">
                  <a:latin typeface="Helvetica Light" panose="020B0403020202020204" pitchFamily="34" charset="0"/>
                </a:rPr>
                <a:t>the attraction including</a:t>
              </a:r>
            </a:p>
            <a:p>
              <a:r>
                <a:rPr lang="en-US" sz="1200" b="1" dirty="0">
                  <a:latin typeface="Helvetica Light" panose="020B0403020202020204" pitchFamily="34" charset="0"/>
                </a:rPr>
                <a:t>restrictions, wait/travel/</a:t>
              </a:r>
            </a:p>
            <a:p>
              <a:r>
                <a:rPr lang="en-US" sz="1200" b="1" dirty="0">
                  <a:latin typeface="Helvetica Light" panose="020B0403020202020204" pitchFamily="34" charset="0"/>
                </a:rPr>
                <a:t>activity time of attraction</a:t>
              </a:r>
            </a:p>
          </p:txBody>
        </p:sp>
        <p:cxnSp>
          <p:nvCxnSpPr>
            <p:cNvPr id="200" name="Straight Connector 199">
              <a:extLst>
                <a:ext uri="{FF2B5EF4-FFF2-40B4-BE49-F238E27FC236}">
                  <a16:creationId xmlns:a16="http://schemas.microsoft.com/office/drawing/2014/main" id="{B188BA73-7229-4D21-923E-75A1B82429F0}"/>
                </a:ext>
              </a:extLst>
            </p:cNvPr>
            <p:cNvCxnSpPr>
              <a:cxnSpLocks/>
            </p:cNvCxnSpPr>
            <p:nvPr/>
          </p:nvCxnSpPr>
          <p:spPr>
            <a:xfrm flipV="1">
              <a:off x="4121204" y="-1294684"/>
              <a:ext cx="972315" cy="1165119"/>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40" name="TextBox 12">
            <a:extLst>
              <a:ext uri="{FF2B5EF4-FFF2-40B4-BE49-F238E27FC236}">
                <a16:creationId xmlns:a16="http://schemas.microsoft.com/office/drawing/2014/main" id="{03E4F8BE-7B94-4472-B173-7C5F1AA5A219}"/>
              </a:ext>
            </a:extLst>
          </p:cNvPr>
          <p:cNvSpPr txBox="1"/>
          <p:nvPr/>
        </p:nvSpPr>
        <p:spPr>
          <a:xfrm>
            <a:off x="-29296" y="1323941"/>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(2 action)</a:t>
            </a:r>
          </a:p>
        </p:txBody>
      </p:sp>
      <p:grpSp>
        <p:nvGrpSpPr>
          <p:cNvPr id="141" name="Group 140">
            <a:extLst>
              <a:ext uri="{FF2B5EF4-FFF2-40B4-BE49-F238E27FC236}">
                <a16:creationId xmlns:a16="http://schemas.microsoft.com/office/drawing/2014/main" id="{8C0EFFAA-E46F-4025-92F5-3E88EA97C527}"/>
              </a:ext>
            </a:extLst>
          </p:cNvPr>
          <p:cNvGrpSpPr/>
          <p:nvPr/>
        </p:nvGrpSpPr>
        <p:grpSpPr>
          <a:xfrm>
            <a:off x="10841" y="636166"/>
            <a:ext cx="3537929" cy="652559"/>
            <a:chOff x="3016786" y="-1988349"/>
            <a:chExt cx="3902117" cy="3242554"/>
          </a:xfrm>
        </p:grpSpPr>
        <p:sp>
          <p:nvSpPr>
            <p:cNvPr id="143" name="TextBox 92">
              <a:extLst>
                <a:ext uri="{FF2B5EF4-FFF2-40B4-BE49-F238E27FC236}">
                  <a16:creationId xmlns:a16="http://schemas.microsoft.com/office/drawing/2014/main" id="{BD426E4D-D178-43F0-81BC-94ACDCE9D3D4}"/>
                </a:ext>
              </a:extLst>
            </p:cNvPr>
            <p:cNvSpPr txBox="1"/>
            <p:nvPr/>
          </p:nvSpPr>
          <p:spPr>
            <a:xfrm>
              <a:off x="3016786" y="-122198"/>
              <a:ext cx="1314624" cy="137640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2. Close button</a:t>
              </a:r>
              <a:endParaRPr lang="en-US" sz="1200" b="1" dirty="0">
                <a:latin typeface="Helvetica Light" panose="020B0403020202020204" pitchFamily="34" charset="0"/>
              </a:endParaRPr>
            </a:p>
          </p:txBody>
        </p:sp>
        <p:cxnSp>
          <p:nvCxnSpPr>
            <p:cNvPr id="144" name="Straight Connector 143">
              <a:extLst>
                <a:ext uri="{FF2B5EF4-FFF2-40B4-BE49-F238E27FC236}">
                  <a16:creationId xmlns:a16="http://schemas.microsoft.com/office/drawing/2014/main" id="{B225109D-2700-4F09-A0B4-FDB0C727155A}"/>
                </a:ext>
              </a:extLst>
            </p:cNvPr>
            <p:cNvCxnSpPr>
              <a:cxnSpLocks/>
            </p:cNvCxnSpPr>
            <p:nvPr/>
          </p:nvCxnSpPr>
          <p:spPr>
            <a:xfrm flipV="1">
              <a:off x="4121204" y="-1988349"/>
              <a:ext cx="2797699" cy="1858787"/>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53" name="TextBox 12">
            <a:extLst>
              <a:ext uri="{FF2B5EF4-FFF2-40B4-BE49-F238E27FC236}">
                <a16:creationId xmlns:a16="http://schemas.microsoft.com/office/drawing/2014/main" id="{CED1A81C-932F-41E2-BCE7-131B80113356}"/>
              </a:ext>
            </a:extLst>
          </p:cNvPr>
          <p:cNvSpPr txBox="1"/>
          <p:nvPr/>
        </p:nvSpPr>
        <p:spPr>
          <a:xfrm>
            <a:off x="7590" y="1339716"/>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sp>
        <p:nvSpPr>
          <p:cNvPr id="157" name="THE MUMMY TEXT">
            <a:extLst>
              <a:ext uri="{FF2B5EF4-FFF2-40B4-BE49-F238E27FC236}">
                <a16:creationId xmlns:a16="http://schemas.microsoft.com/office/drawing/2014/main" id="{1836DCC0-8E81-4F14-988F-E9018A568C12}"/>
              </a:ext>
            </a:extLst>
          </p:cNvPr>
          <p:cNvSpPr/>
          <p:nvPr/>
        </p:nvSpPr>
        <p:spPr>
          <a:xfrm>
            <a:off x="9661265" y="1984818"/>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The Overturn		</a:t>
            </a:r>
            <a:endParaRPr lang="en-SG" sz="600" b="1" dirty="0">
              <a:latin typeface="Agency FB" panose="020B0503020202020204" pitchFamily="34" charset="0"/>
            </a:endParaRPr>
          </a:p>
        </p:txBody>
      </p:sp>
      <p:pic>
        <p:nvPicPr>
          <p:cNvPr id="161" name="Picture 160">
            <a:extLst>
              <a:ext uri="{FF2B5EF4-FFF2-40B4-BE49-F238E27FC236}">
                <a16:creationId xmlns:a16="http://schemas.microsoft.com/office/drawing/2014/main" id="{3BBEE568-D526-425F-B033-EA255BA002BB}"/>
              </a:ext>
            </a:extLst>
          </p:cNvPr>
          <p:cNvPicPr>
            <a:picLocks noChangeAspect="1"/>
          </p:cNvPicPr>
          <p:nvPr/>
        </p:nvPicPr>
        <p:blipFill>
          <a:blip r:embed="rId66">
            <a:extLst>
              <a:ext uri="{BEBA8EAE-BF5A-486C-A8C5-ECC9F3942E4B}">
                <a14:imgProps xmlns:a14="http://schemas.microsoft.com/office/drawing/2010/main">
                  <a14:imgLayer r:embed="rId67">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346660" y="3083978"/>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pic>
        <p:nvPicPr>
          <p:cNvPr id="162" name="Toilet (Icon)" descr="Toilet - Free people icons">
            <a:hlinkClick r:id="rId68" action="ppaction://hlinksldjump"/>
            <a:extLst>
              <a:ext uri="{FF2B5EF4-FFF2-40B4-BE49-F238E27FC236}">
                <a16:creationId xmlns:a16="http://schemas.microsoft.com/office/drawing/2014/main" id="{51F6CE19-A040-430D-A00E-317F0C0A9DAA}"/>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sp>
        <p:nvSpPr>
          <p:cNvPr id="163" name="TextBox 162">
            <a:hlinkClick r:id="rId68" action="ppaction://hlinksldjump"/>
            <a:extLst>
              <a:ext uri="{FF2B5EF4-FFF2-40B4-BE49-F238E27FC236}">
                <a16:creationId xmlns:a16="http://schemas.microsoft.com/office/drawing/2014/main" id="{B6B6B48A-67E9-426E-9DF1-93FC7F6CE69E}"/>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Tree>
    <p:extLst>
      <p:ext uri="{BB962C8B-B14F-4D97-AF65-F5344CB8AC3E}">
        <p14:creationId xmlns:p14="http://schemas.microsoft.com/office/powerpoint/2010/main" val="58186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11"/>
                                        </p:tgtEl>
                                      </p:cBhvr>
                                    </p:animEffect>
                                    <p:animScale>
                                      <p:cBhvr>
                                        <p:cTn id="7" dur="250" autoRev="1" fill="hold"/>
                                        <p:tgtEl>
                                          <p:spTgt spid="311"/>
                                        </p:tgtEl>
                                      </p:cBhvr>
                                      <p:by x="105000" y="105000"/>
                                    </p:animScale>
                                  </p:childTnLst>
                                </p:cTn>
                              </p:par>
                              <p:par>
                                <p:cTn id="8" presetID="22" presetClass="entr" presetSubtype="8"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wipe(left)">
                                      <p:cBhvr>
                                        <p:cTn id="10" dur="500"/>
                                        <p:tgtEl>
                                          <p:spTgt spid="106"/>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8" fill="hold" nodeType="with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wipe(down)">
                                      <p:cBhvr>
                                        <p:cTn id="22" dur="500"/>
                                        <p:tgtEl>
                                          <p:spTgt spid="13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138"/>
                                        </p:tgtEl>
                                        <p:attrNameLst>
                                          <p:attrName>style.visibility</p:attrName>
                                        </p:attrNameLst>
                                      </p:cBhvr>
                                      <p:to>
                                        <p:strVal val="visible"/>
                                      </p:to>
                                    </p:set>
                                    <p:animEffect transition="in" filter="wipe(down)">
                                      <p:cBhvr>
                                        <p:cTn id="28" dur="500"/>
                                        <p:tgtEl>
                                          <p:spTgt spid="13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wipe(down)">
                                      <p:cBhvr>
                                        <p:cTn id="31" dur="500"/>
                                        <p:tgtEl>
                                          <p:spTgt spid="13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wipe(down)">
                                      <p:cBhvr>
                                        <p:cTn id="34" dur="500"/>
                                        <p:tgtEl>
                                          <p:spTgt spid="15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wipe(down)">
                                      <p:cBhvr>
                                        <p:cTn id="37" dur="500"/>
                                        <p:tgtEl>
                                          <p:spTgt spid="1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5"/>
                                        </p:tgtEl>
                                        <p:attrNameLst>
                                          <p:attrName>style.visibility</p:attrName>
                                        </p:attrNameLst>
                                      </p:cBhvr>
                                      <p:to>
                                        <p:strVal val="visible"/>
                                      </p:to>
                                    </p:set>
                                    <p:animEffect transition="in" filter="fade">
                                      <p:cBhvr>
                                        <p:cTn id="42" dur="500"/>
                                        <p:tgtEl>
                                          <p:spTgt spid="1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40"/>
                                        </p:tgtEl>
                                      </p:cBhvr>
                                    </p:animEffect>
                                    <p:set>
                                      <p:cBhvr>
                                        <p:cTn id="52" dur="1" fill="hold">
                                          <p:stCondLst>
                                            <p:cond delay="499"/>
                                          </p:stCondLst>
                                        </p:cTn>
                                        <p:tgtEl>
                                          <p:spTgt spid="140"/>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53"/>
                                        </p:tgtEl>
                                        <p:attrNameLst>
                                          <p:attrName>style.visibility</p:attrName>
                                        </p:attrNameLst>
                                      </p:cBhvr>
                                      <p:to>
                                        <p:strVal val="visible"/>
                                      </p:to>
                                    </p:set>
                                    <p:animEffect transition="in" filter="fade">
                                      <p:cBhvr>
                                        <p:cTn id="55"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6" restart="whenNotActive" fill="hold" evtFilter="cancelBubble" nodeType="interactiveSeq">
                <p:stCondLst>
                  <p:cond evt="onClick" delay="0">
                    <p:tgtEl>
                      <p:spTgt spid="105"/>
                    </p:tgtEl>
                  </p:cond>
                </p:stCondLst>
                <p:endSync evt="end" delay="0">
                  <p:rtn val="all"/>
                </p:endSync>
                <p:childTnLst>
                  <p:par>
                    <p:cTn id="57" fill="hold">
                      <p:stCondLst>
                        <p:cond delay="0"/>
                      </p:stCondLst>
                      <p:childTnLst>
                        <p:par>
                          <p:cTn id="58" fill="hold">
                            <p:stCondLst>
                              <p:cond delay="0"/>
                            </p:stCondLst>
                            <p:childTnLst>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0" presetClass="exit" presetSubtype="0" fill="hold" grpId="1" nodeType="withEffect">
                                  <p:stCondLst>
                                    <p:cond delay="0"/>
                                  </p:stCondLst>
                                  <p:childTnLst>
                                    <p:animEffect transition="out" filter="fade">
                                      <p:cBhvr>
                                        <p:cTn id="62" dur="500"/>
                                        <p:tgtEl>
                                          <p:spTgt spid="105"/>
                                        </p:tgtEl>
                                      </p:cBhvr>
                                    </p:animEffect>
                                    <p:set>
                                      <p:cBhvr>
                                        <p:cTn id="63" dur="1" fill="hold">
                                          <p:stCondLst>
                                            <p:cond delay="499"/>
                                          </p:stCondLst>
                                        </p:cTn>
                                        <p:tgtEl>
                                          <p:spTgt spid="105"/>
                                        </p:tgtEl>
                                        <p:attrNameLst>
                                          <p:attrName>style.visibility</p:attrName>
                                        </p:attrNameLst>
                                      </p:cBhvr>
                                      <p:to>
                                        <p:strVal val="hidden"/>
                                      </p:to>
                                    </p:set>
                                  </p:childTnLst>
                                </p:cTn>
                              </p:par>
                              <p:par>
                                <p:cTn id="64" presetID="10" presetClass="entr" presetSubtype="0" fill="hold" grpId="1" nodeType="with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fade">
                                      <p:cBhvr>
                                        <p:cTn id="66" dur="500"/>
                                        <p:tgtEl>
                                          <p:spTgt spid="119"/>
                                        </p:tgtEl>
                                      </p:cBhvr>
                                    </p:animEffect>
                                  </p:childTnLst>
                                </p:cTn>
                              </p:par>
                            </p:childTnLst>
                          </p:cTn>
                        </p:par>
                      </p:childTnLst>
                    </p:cTn>
                  </p:par>
                </p:childTnLst>
              </p:cTn>
              <p:nextCondLst>
                <p:cond evt="onClick" delay="0">
                  <p:tgtEl>
                    <p:spTgt spid="105"/>
                  </p:tgtEl>
                </p:cond>
              </p:nextCondLst>
            </p:seq>
            <p:seq concurrent="1" nextAc="seek">
              <p:cTn id="67" restart="whenNotActive" fill="hold" evtFilter="cancelBubble" nodeType="interactiveSeq">
                <p:stCondLst>
                  <p:cond evt="onClick" delay="0">
                    <p:tgtEl>
                      <p:spTgt spid="119"/>
                    </p:tgtEl>
                  </p:cond>
                </p:stCondLst>
                <p:endSync evt="end" delay="0">
                  <p:rtn val="all"/>
                </p:endSync>
                <p:childTnLst>
                  <p:par>
                    <p:cTn id="68" fill="hold">
                      <p:stCondLst>
                        <p:cond delay="0"/>
                      </p:stCondLst>
                      <p:childTnLst>
                        <p:par>
                          <p:cTn id="69" fill="hold">
                            <p:stCondLst>
                              <p:cond delay="0"/>
                            </p:stCondLst>
                            <p:childTnLst>
                              <p:par>
                                <p:cTn id="70" presetID="10" presetClass="entr" presetSubtype="0" fill="hold" grpId="0" nodeType="withEffect">
                                  <p:stCondLst>
                                    <p:cond delay="0"/>
                                  </p:stCondLst>
                                  <p:childTnLst>
                                    <p:set>
                                      <p:cBhvr>
                                        <p:cTn id="71" dur="1" fill="hold">
                                          <p:stCondLst>
                                            <p:cond delay="0"/>
                                          </p:stCondLst>
                                        </p:cTn>
                                        <p:tgtEl>
                                          <p:spTgt spid="105"/>
                                        </p:tgtEl>
                                        <p:attrNameLst>
                                          <p:attrName>style.visibility</p:attrName>
                                        </p:attrNameLst>
                                      </p:cBhvr>
                                      <p:to>
                                        <p:strVal val="visible"/>
                                      </p:to>
                                    </p:set>
                                    <p:animEffect transition="in" filter="fade">
                                      <p:cBhvr>
                                        <p:cTn id="72" dur="500"/>
                                        <p:tgtEl>
                                          <p:spTgt spid="105"/>
                                        </p:tgtEl>
                                      </p:cBhvr>
                                    </p:animEffect>
                                  </p:childTnLst>
                                </p:cTn>
                              </p:par>
                              <p:par>
                                <p:cTn id="73" presetID="10" presetClass="exit" presetSubtype="0" fill="hold" grpId="2" nodeType="withEffect">
                                  <p:stCondLst>
                                    <p:cond delay="0"/>
                                  </p:stCondLst>
                                  <p:childTnLst>
                                    <p:animEffect transition="out" filter="fade">
                                      <p:cBhvr>
                                        <p:cTn id="74" dur="500"/>
                                        <p:tgtEl>
                                          <p:spTgt spid="119"/>
                                        </p:tgtEl>
                                      </p:cBhvr>
                                    </p:animEffect>
                                    <p:set>
                                      <p:cBhvr>
                                        <p:cTn id="75" dur="1" fill="hold">
                                          <p:stCondLst>
                                            <p:cond delay="499"/>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76" restart="whenNotActive" fill="hold" evtFilter="cancelBubble" nodeType="interactiveSeq">
                <p:stCondLst>
                  <p:cond evt="onClick" delay="0">
                    <p:tgtEl>
                      <p:spTgt spid="192"/>
                    </p:tgtEl>
                  </p:cond>
                </p:stCondLst>
                <p:endSync evt="end" delay="0">
                  <p:rtn val="all"/>
                </p:endSync>
                <p:childTnLst>
                  <p:par>
                    <p:cTn id="77" fill="hold">
                      <p:stCondLst>
                        <p:cond delay="0"/>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87"/>
                                        </p:tgtEl>
                                        <p:attrNameLst>
                                          <p:attrName>style.visibility</p:attrName>
                                        </p:attrNameLst>
                                      </p:cBhvr>
                                      <p:to>
                                        <p:strVal val="visible"/>
                                      </p:to>
                                    </p:set>
                                    <p:animEffect transition="in" filter="wipe(left)">
                                      <p:cBhvr>
                                        <p:cTn id="81" dur="500"/>
                                        <p:tgtEl>
                                          <p:spTgt spid="187"/>
                                        </p:tgtEl>
                                      </p:cBhvr>
                                    </p:animEffect>
                                  </p:childTnLst>
                                </p:cTn>
                              </p:par>
                            </p:childTnLst>
                          </p:cTn>
                        </p:par>
                      </p:childTnLst>
                    </p:cTn>
                  </p:par>
                </p:childTnLst>
              </p:cTn>
              <p:nextCondLst>
                <p:cond evt="onClick" delay="0">
                  <p:tgtEl>
                    <p:spTgt spid="192"/>
                  </p:tgtEl>
                </p:cond>
              </p:nextCondLst>
            </p:seq>
            <p:seq concurrent="1" nextAc="seek">
              <p:cTn id="82" restart="whenNotActive" fill="hold" evtFilter="cancelBubble" nodeType="interactiveSeq">
                <p:stCondLst>
                  <p:cond evt="onClick" delay="0">
                    <p:tgtEl>
                      <p:spTgt spid="191"/>
                    </p:tgtEl>
                  </p:cond>
                </p:stCondLst>
                <p:endSync evt="end" delay="0">
                  <p:rtn val="all"/>
                </p:endSync>
                <p:childTnLst>
                  <p:par>
                    <p:cTn id="83" fill="hold">
                      <p:stCondLst>
                        <p:cond delay="0"/>
                      </p:stCondLst>
                      <p:childTnLst>
                        <p:par>
                          <p:cTn id="84" fill="hold">
                            <p:stCondLst>
                              <p:cond delay="0"/>
                            </p:stCondLst>
                            <p:childTnLst>
                              <p:par>
                                <p:cTn id="85" presetID="22" presetClass="exit" presetSubtype="2" fill="hold" nodeType="clickEffect">
                                  <p:stCondLst>
                                    <p:cond delay="0"/>
                                  </p:stCondLst>
                                  <p:childTnLst>
                                    <p:animEffect transition="out" filter="wipe(right)">
                                      <p:cBhvr>
                                        <p:cTn id="86" dur="500"/>
                                        <p:tgtEl>
                                          <p:spTgt spid="187"/>
                                        </p:tgtEl>
                                      </p:cBhvr>
                                    </p:animEffect>
                                    <p:set>
                                      <p:cBhvr>
                                        <p:cTn id="87" dur="1" fill="hold">
                                          <p:stCondLst>
                                            <p:cond delay="499"/>
                                          </p:stCondLst>
                                        </p:cTn>
                                        <p:tgtEl>
                                          <p:spTgt spid="187"/>
                                        </p:tgtEl>
                                        <p:attrNameLst>
                                          <p:attrName>style.visibility</p:attrName>
                                        </p:attrNameLst>
                                      </p:cBhvr>
                                      <p:to>
                                        <p:strVal val="hidden"/>
                                      </p:to>
                                    </p:set>
                                  </p:childTnLst>
                                </p:cTn>
                              </p:par>
                            </p:childTnLst>
                          </p:cTn>
                        </p:par>
                      </p:childTnLst>
                    </p:cTn>
                  </p:par>
                </p:childTnLst>
              </p:cTn>
              <p:nextCondLst>
                <p:cond evt="onClick" delay="0">
                  <p:tgtEl>
                    <p:spTgt spid="191"/>
                  </p:tgtEl>
                </p:cond>
              </p:nextCondLst>
            </p:seq>
            <p:seq concurrent="1" nextAc="seek">
              <p:cTn id="88" restart="whenNotActive" fill="hold" evtFilter="cancelBubble" nodeType="interactiveSeq">
                <p:stCondLst>
                  <p:cond evt="onClick" delay="0">
                    <p:tgtEl>
                      <p:spTgt spid="139"/>
                    </p:tgtEl>
                  </p:cond>
                </p:stCondLst>
                <p:endSync evt="end" delay="0">
                  <p:rtn val="all"/>
                </p:endSync>
                <p:childTnLst>
                  <p:par>
                    <p:cTn id="89" fill="hold">
                      <p:stCondLst>
                        <p:cond delay="0"/>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57"/>
                                        </p:tgtEl>
                                        <p:attrNameLst>
                                          <p:attrName>style.visibility</p:attrName>
                                        </p:attrNameLst>
                                      </p:cBhvr>
                                      <p:to>
                                        <p:strVal val="visible"/>
                                      </p:to>
                                    </p:set>
                                    <p:animEffect transition="in" filter="fade">
                                      <p:cBhvr>
                                        <p:cTn id="93" dur="500"/>
                                        <p:tgtEl>
                                          <p:spTgt spid="157"/>
                                        </p:tgtEl>
                                      </p:cBhvr>
                                    </p:animEffect>
                                  </p:childTnLst>
                                </p:cTn>
                              </p:par>
                            </p:childTnLst>
                          </p:cTn>
                        </p:par>
                      </p:childTnLst>
                    </p:cTn>
                  </p:par>
                </p:childTnLst>
              </p:cTn>
              <p:nextCondLst>
                <p:cond evt="onClick" delay="0">
                  <p:tgtEl>
                    <p:spTgt spid="139"/>
                  </p:tgtEl>
                </p:cond>
              </p:nextCondLst>
            </p:seq>
          </p:childTnLst>
        </p:cTn>
      </p:par>
    </p:tnLst>
    <p:bldLst>
      <p:bldP spid="105" grpId="0" animBg="1"/>
      <p:bldP spid="105" grpId="1" animBg="1"/>
      <p:bldP spid="119" grpId="0" animBg="1"/>
      <p:bldP spid="119" grpId="1" animBg="1"/>
      <p:bldP spid="119" grpId="2" animBg="1"/>
      <p:bldP spid="114" grpId="0" animBg="1"/>
      <p:bldP spid="136" grpId="0"/>
      <p:bldP spid="9" grpId="0" animBg="1"/>
      <p:bldP spid="139" grpId="0"/>
      <p:bldP spid="152" grpId="0" animBg="1"/>
      <p:bldP spid="154" grpId="0"/>
      <p:bldP spid="140" grpId="0"/>
      <p:bldP spid="153" grpId="0"/>
      <p:bldP spid="1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85" name="Group 84">
            <a:extLst>
              <a:ext uri="{FF2B5EF4-FFF2-40B4-BE49-F238E27FC236}">
                <a16:creationId xmlns:a16="http://schemas.microsoft.com/office/drawing/2014/main" id="{70CA5D4B-5E2F-44B2-9D26-CE98CA37FE19}"/>
              </a:ext>
            </a:extLst>
          </p:cNvPr>
          <p:cNvGrpSpPr/>
          <p:nvPr/>
        </p:nvGrpSpPr>
        <p:grpSpPr>
          <a:xfrm>
            <a:off x="1774052" y="495303"/>
            <a:ext cx="376238" cy="5415719"/>
            <a:chOff x="1228724" y="495300"/>
            <a:chExt cx="442911" cy="5462590"/>
          </a:xfrm>
          <a:solidFill>
            <a:schemeClr val="accent3">
              <a:lumMod val="20000"/>
              <a:lumOff val="80000"/>
            </a:schemeClr>
          </a:solidFill>
        </p:grpSpPr>
        <p:grpSp>
          <p:nvGrpSpPr>
            <p:cNvPr id="87" name="Group 86">
              <a:extLst>
                <a:ext uri="{FF2B5EF4-FFF2-40B4-BE49-F238E27FC236}">
                  <a16:creationId xmlns:a16="http://schemas.microsoft.com/office/drawing/2014/main" id="{01B08DFB-3A35-4B9B-BADD-0B8FF6E30918}"/>
                </a:ext>
              </a:extLst>
            </p:cNvPr>
            <p:cNvGrpSpPr/>
            <p:nvPr/>
          </p:nvGrpSpPr>
          <p:grpSpPr>
            <a:xfrm>
              <a:off x="1228724" y="495300"/>
              <a:ext cx="442911" cy="5462590"/>
              <a:chOff x="1228724" y="495300"/>
              <a:chExt cx="442911" cy="5462590"/>
            </a:xfrm>
            <a:grpFill/>
          </p:grpSpPr>
          <p:sp>
            <p:nvSpPr>
              <p:cNvPr id="93" name="Freeform: Shape 92">
                <a:extLst>
                  <a:ext uri="{FF2B5EF4-FFF2-40B4-BE49-F238E27FC236}">
                    <a16:creationId xmlns:a16="http://schemas.microsoft.com/office/drawing/2014/main" id="{50614422-7024-4126-9BD2-84D217D0A05C}"/>
                  </a:ext>
                </a:extLst>
              </p:cNvPr>
              <p:cNvSpPr/>
              <p:nvPr/>
            </p:nvSpPr>
            <p:spPr>
              <a:xfrm rot="5400000">
                <a:off x="-1281115" y="3005139"/>
                <a:ext cx="5462590" cy="442911"/>
              </a:xfrm>
              <a:custGeom>
                <a:avLst/>
                <a:gdLst>
                  <a:gd name="connsiteX0" fmla="*/ 0 w 5462590"/>
                  <a:gd name="connsiteY0" fmla="*/ 442911 h 442911"/>
                  <a:gd name="connsiteX1" fmla="*/ 0 w 5462590"/>
                  <a:gd name="connsiteY1" fmla="*/ 147636 h 442911"/>
                  <a:gd name="connsiteX2" fmla="*/ 2200277 w 5462590"/>
                  <a:gd name="connsiteY2" fmla="*/ 147636 h 442911"/>
                  <a:gd name="connsiteX3" fmla="*/ 2200277 w 5462590"/>
                  <a:gd name="connsiteY3" fmla="*/ 36513 h 442911"/>
                  <a:gd name="connsiteX4" fmla="*/ 2236790 w 5462590"/>
                  <a:gd name="connsiteY4" fmla="*/ 0 h 442911"/>
                  <a:gd name="connsiteX5" fmla="*/ 3225799 w 5462590"/>
                  <a:gd name="connsiteY5" fmla="*/ 0 h 442911"/>
                  <a:gd name="connsiteX6" fmla="*/ 3262312 w 5462590"/>
                  <a:gd name="connsiteY6" fmla="*/ 36513 h 442911"/>
                  <a:gd name="connsiteX7" fmla="*/ 3262312 w 5462590"/>
                  <a:gd name="connsiteY7" fmla="*/ 147636 h 442911"/>
                  <a:gd name="connsiteX8" fmla="*/ 5462590 w 5462590"/>
                  <a:gd name="connsiteY8" fmla="*/ 147636 h 442911"/>
                  <a:gd name="connsiteX9" fmla="*/ 5462590 w 5462590"/>
                  <a:gd name="connsiteY9" fmla="*/ 442911 h 44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2590" h="442911">
                    <a:moveTo>
                      <a:pt x="0" y="442911"/>
                    </a:moveTo>
                    <a:lnTo>
                      <a:pt x="0" y="147636"/>
                    </a:lnTo>
                    <a:lnTo>
                      <a:pt x="2200277" y="147636"/>
                    </a:lnTo>
                    <a:lnTo>
                      <a:pt x="2200277" y="36513"/>
                    </a:lnTo>
                    <a:lnTo>
                      <a:pt x="2236790" y="0"/>
                    </a:lnTo>
                    <a:lnTo>
                      <a:pt x="3225799" y="0"/>
                    </a:lnTo>
                    <a:lnTo>
                      <a:pt x="3262312" y="36513"/>
                    </a:lnTo>
                    <a:lnTo>
                      <a:pt x="3262312" y="147636"/>
                    </a:lnTo>
                    <a:lnTo>
                      <a:pt x="5462590" y="147636"/>
                    </a:lnTo>
                    <a:lnTo>
                      <a:pt x="5462590" y="442911"/>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94" name="Arrow: Chevron 93">
                <a:hlinkClick r:id="rId4" action="ppaction://hlinksldjump"/>
                <a:extLst>
                  <a:ext uri="{FF2B5EF4-FFF2-40B4-BE49-F238E27FC236}">
                    <a16:creationId xmlns:a16="http://schemas.microsoft.com/office/drawing/2014/main" id="{F453ACA0-78A1-414B-8DFE-02BF394CCC8F}"/>
                  </a:ext>
                </a:extLst>
              </p:cNvPr>
              <p:cNvSpPr/>
              <p:nvPr/>
            </p:nvSpPr>
            <p:spPr>
              <a:xfrm>
                <a:off x="1514477" y="3071808"/>
                <a:ext cx="66675" cy="161925"/>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pSp>
        <p:grpSp>
          <p:nvGrpSpPr>
            <p:cNvPr id="88" name="Group 87">
              <a:extLst>
                <a:ext uri="{FF2B5EF4-FFF2-40B4-BE49-F238E27FC236}">
                  <a16:creationId xmlns:a16="http://schemas.microsoft.com/office/drawing/2014/main" id="{F092B34E-759C-4026-997C-AF54A58A5185}"/>
                </a:ext>
              </a:extLst>
            </p:cNvPr>
            <p:cNvGrpSpPr/>
            <p:nvPr/>
          </p:nvGrpSpPr>
          <p:grpSpPr>
            <a:xfrm>
              <a:off x="1277059" y="500061"/>
              <a:ext cx="196141" cy="250033"/>
              <a:chOff x="1277059" y="495298"/>
              <a:chExt cx="203137" cy="312118"/>
            </a:xfrm>
            <a:grpFill/>
          </p:grpSpPr>
          <p:grpSp>
            <p:nvGrpSpPr>
              <p:cNvPr id="89" name="Group 88">
                <a:extLst>
                  <a:ext uri="{FF2B5EF4-FFF2-40B4-BE49-F238E27FC236}">
                    <a16:creationId xmlns:a16="http://schemas.microsoft.com/office/drawing/2014/main" id="{53F7C37B-8E95-4C84-AB7E-CE084E152922}"/>
                  </a:ext>
                </a:extLst>
              </p:cNvPr>
              <p:cNvGrpSpPr/>
              <p:nvPr/>
            </p:nvGrpSpPr>
            <p:grpSpPr>
              <a:xfrm>
                <a:off x="1277060" y="495298"/>
                <a:ext cx="203136" cy="238955"/>
                <a:chOff x="1277060" y="495298"/>
                <a:chExt cx="203136" cy="238955"/>
              </a:xfrm>
              <a:grpFill/>
            </p:grpSpPr>
            <p:sp>
              <p:nvSpPr>
                <p:cNvPr id="91" name="Minus Sign 90">
                  <a:extLst>
                    <a:ext uri="{FF2B5EF4-FFF2-40B4-BE49-F238E27FC236}">
                      <a16:creationId xmlns:a16="http://schemas.microsoft.com/office/drawing/2014/main" id="{D7C23D98-CBE9-40CF-A717-E553770E5F9F}"/>
                    </a:ext>
                  </a:extLst>
                </p:cNvPr>
                <p:cNvSpPr/>
                <p:nvPr/>
              </p:nvSpPr>
              <p:spPr>
                <a:xfrm>
                  <a:off x="1277061" y="495298"/>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Minus Sign 91">
                  <a:extLst>
                    <a:ext uri="{FF2B5EF4-FFF2-40B4-BE49-F238E27FC236}">
                      <a16:creationId xmlns:a16="http://schemas.microsoft.com/office/drawing/2014/main" id="{60FD83C9-C59C-4F7E-91C8-B558D3E647B2}"/>
                    </a:ext>
                  </a:extLst>
                </p:cNvPr>
                <p:cNvSpPr/>
                <p:nvPr/>
              </p:nvSpPr>
              <p:spPr>
                <a:xfrm>
                  <a:off x="1277060" y="568866"/>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90" name="Minus Sign 89">
                <a:extLst>
                  <a:ext uri="{FF2B5EF4-FFF2-40B4-BE49-F238E27FC236}">
                    <a16:creationId xmlns:a16="http://schemas.microsoft.com/office/drawing/2014/main" id="{58200DBB-7BB9-4D2E-AE8A-6C4E05FD1244}"/>
                  </a:ext>
                </a:extLst>
              </p:cNvPr>
              <p:cNvSpPr/>
              <p:nvPr/>
            </p:nvSpPr>
            <p:spPr>
              <a:xfrm>
                <a:off x="1277059" y="642029"/>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96" name="Group 95">
              <a:extLst>
                <a:ext uri="{FF2B5EF4-FFF2-40B4-BE49-F238E27FC236}">
                  <a16:creationId xmlns:a16="http://schemas.microsoft.com/office/drawing/2014/main" id="{1C5007E7-58E5-4A9C-B478-E76A642C22AC}"/>
                </a:ext>
              </a:extLst>
            </p:cNvPr>
            <p:cNvGrpSpPr/>
            <p:nvPr/>
          </p:nvGrpSpPr>
          <p:grpSpPr>
            <a:xfrm>
              <a:off x="1228725" y="19051"/>
              <a:ext cx="9510713" cy="476249"/>
              <a:chOff x="1228725" y="19051"/>
              <a:chExt cx="9510713" cy="476249"/>
            </a:xfrm>
            <a:grp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04" name="Rectangle: Rounded Corners 103">
                  <a:extLst>
                    <a:ext uri="{FF2B5EF4-FFF2-40B4-BE49-F238E27FC236}">
                      <a16:creationId xmlns:a16="http://schemas.microsoft.com/office/drawing/2014/main" id="{4ED288E7-CDBA-4C3E-ADD8-B31FCE92C939}"/>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01" name="Picture 100" descr="Logo, company name&#10;&#10;Description automatically generated">
                <a:extLst>
                  <a:ext uri="{FF2B5EF4-FFF2-40B4-BE49-F238E27FC236}">
                    <a16:creationId xmlns:a16="http://schemas.microsoft.com/office/drawing/2014/main" id="{E3865A35-A944-4F7F-B0D6-659C8971F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1159" y="46963"/>
              <a:ext cx="398939" cy="398939"/>
            </a:xfrm>
            <a:prstGeom prst="rect">
              <a:avLst/>
            </a:prstGeom>
          </p:spPr>
        </p:pic>
      </p:grpSp>
      <p:sp>
        <p:nvSpPr>
          <p:cNvPr id="105" name="Isosceles Triangle 104">
            <a:extLst>
              <a:ext uri="{FF2B5EF4-FFF2-40B4-BE49-F238E27FC236}">
                <a16:creationId xmlns:a16="http://schemas.microsoft.com/office/drawing/2014/main" id="{ADAB1A8C-29A1-4EA3-B213-FC5DFB57C04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06" name="Group 105">
            <a:extLst>
              <a:ext uri="{FF2B5EF4-FFF2-40B4-BE49-F238E27FC236}">
                <a16:creationId xmlns:a16="http://schemas.microsoft.com/office/drawing/2014/main" id="{380DE290-619D-472A-8171-9F5E832920D1}"/>
              </a:ext>
            </a:extLst>
          </p:cNvPr>
          <p:cNvGrpSpPr/>
          <p:nvPr/>
        </p:nvGrpSpPr>
        <p:grpSpPr>
          <a:xfrm>
            <a:off x="2631753" y="370691"/>
            <a:ext cx="1249631" cy="734288"/>
            <a:chOff x="2088688" y="377345"/>
            <a:chExt cx="1249631" cy="734288"/>
          </a:xfrm>
          <a:solidFill>
            <a:schemeClr val="accent3">
              <a:lumMod val="20000"/>
              <a:lumOff val="80000"/>
            </a:schemeClr>
          </a:solidFill>
        </p:grpSpPr>
        <p:grpSp>
          <p:nvGrpSpPr>
            <p:cNvPr id="107" name="Group 106">
              <a:extLst>
                <a:ext uri="{FF2B5EF4-FFF2-40B4-BE49-F238E27FC236}">
                  <a16:creationId xmlns:a16="http://schemas.microsoft.com/office/drawing/2014/main" id="{9F15C522-4BBF-438C-81E6-910D7675438A}"/>
                </a:ext>
              </a:extLst>
            </p:cNvPr>
            <p:cNvGrpSpPr/>
            <p:nvPr/>
          </p:nvGrpSpPr>
          <p:grpSpPr>
            <a:xfrm>
              <a:off x="2088688" y="377345"/>
              <a:ext cx="1249631" cy="734288"/>
              <a:chOff x="2088688" y="377345"/>
              <a:chExt cx="1249631" cy="734288"/>
            </a:xfrm>
            <a:grpFill/>
          </p:grpSpPr>
          <p:grpSp>
            <p:nvGrpSpPr>
              <p:cNvPr id="109" name="Group 108">
                <a:extLst>
                  <a:ext uri="{FF2B5EF4-FFF2-40B4-BE49-F238E27FC236}">
                    <a16:creationId xmlns:a16="http://schemas.microsoft.com/office/drawing/2014/main" id="{4A47F874-D61F-4624-9D21-1306EC9E2BD7}"/>
                  </a:ext>
                </a:extLst>
              </p:cNvPr>
              <p:cNvGrpSpPr/>
              <p:nvPr/>
            </p:nvGrpSpPr>
            <p:grpSpPr>
              <a:xfrm>
                <a:off x="2088688" y="377345"/>
                <a:ext cx="1227600" cy="734288"/>
                <a:chOff x="2088688" y="377345"/>
                <a:chExt cx="1250172" cy="734288"/>
              </a:xfrm>
              <a:grpFill/>
            </p:grpSpPr>
            <p:grpSp>
              <p:nvGrpSpPr>
                <p:cNvPr id="111" name="Group 110">
                  <a:extLst>
                    <a:ext uri="{FF2B5EF4-FFF2-40B4-BE49-F238E27FC236}">
                      <a16:creationId xmlns:a16="http://schemas.microsoft.com/office/drawing/2014/main" id="{86F884DF-F253-43C2-95D8-F94C97F19114}"/>
                    </a:ext>
                  </a:extLst>
                </p:cNvPr>
                <p:cNvGrpSpPr/>
                <p:nvPr/>
              </p:nvGrpSpPr>
              <p:grpSpPr>
                <a:xfrm>
                  <a:off x="2088688" y="377345"/>
                  <a:ext cx="1250172" cy="734288"/>
                  <a:chOff x="2088688" y="377345"/>
                  <a:chExt cx="1250172" cy="734288"/>
                </a:xfrm>
                <a:grpFill/>
              </p:grpSpPr>
              <p:grpSp>
                <p:nvGrpSpPr>
                  <p:cNvPr id="113" name="Group 112">
                    <a:extLst>
                      <a:ext uri="{FF2B5EF4-FFF2-40B4-BE49-F238E27FC236}">
                        <a16:creationId xmlns:a16="http://schemas.microsoft.com/office/drawing/2014/main" id="{2909F9B2-7466-4E2C-BBC3-AB7D4CAC7CDC}"/>
                      </a:ext>
                    </a:extLst>
                  </p:cNvPr>
                  <p:cNvGrpSpPr/>
                  <p:nvPr/>
                </p:nvGrpSpPr>
                <p:grpSpPr>
                  <a:xfrm>
                    <a:off x="2088688" y="377345"/>
                    <a:ext cx="1250172" cy="734288"/>
                    <a:chOff x="3687084" y="648964"/>
                    <a:chExt cx="1250172" cy="734288"/>
                  </a:xfrm>
                  <a:grpFill/>
                </p:grpSpPr>
                <p:sp>
                  <p:nvSpPr>
                    <p:cNvPr id="116" name="Rectangle 115">
                      <a:extLst>
                        <a:ext uri="{FF2B5EF4-FFF2-40B4-BE49-F238E27FC236}">
                          <a16:creationId xmlns:a16="http://schemas.microsoft.com/office/drawing/2014/main" id="{D6C1A39E-AA11-481C-ABAC-BE7EFCC9C907}"/>
                        </a:ext>
                      </a:extLst>
                    </p:cNvPr>
                    <p:cNvSpPr/>
                    <p:nvPr/>
                  </p:nvSpPr>
                  <p:spPr>
                    <a:xfrm>
                      <a:off x="3687084" y="648964"/>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117" name="Rectangle 116">
                      <a:extLst>
                        <a:ext uri="{FF2B5EF4-FFF2-40B4-BE49-F238E27FC236}">
                          <a16:creationId xmlns:a16="http://schemas.microsoft.com/office/drawing/2014/main" id="{B4E0C207-5903-4AF0-AA62-288F08271E95}"/>
                        </a:ext>
                      </a:extLst>
                    </p:cNvPr>
                    <p:cNvSpPr/>
                    <p:nvPr/>
                  </p:nvSpPr>
                  <p:spPr>
                    <a:xfrm>
                      <a:off x="3688164"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118" name="Rectangle 117">
                      <a:extLst>
                        <a:ext uri="{FF2B5EF4-FFF2-40B4-BE49-F238E27FC236}">
                          <a16:creationId xmlns:a16="http://schemas.microsoft.com/office/drawing/2014/main" id="{C3F7D297-E490-4C7D-A1D2-56F5F31BD713}"/>
                        </a:ext>
                      </a:extLst>
                    </p:cNvPr>
                    <p:cNvSpPr/>
                    <p:nvPr/>
                  </p:nvSpPr>
                  <p:spPr>
                    <a:xfrm>
                      <a:off x="3688165" y="1135190"/>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115" name="Picture 114" descr="Logo, icon&#10;&#10;Description automatically generated">
                    <a:extLst>
                      <a:ext uri="{FF2B5EF4-FFF2-40B4-BE49-F238E27FC236}">
                        <a16:creationId xmlns:a16="http://schemas.microsoft.com/office/drawing/2014/main" id="{D05FC95A-4FAD-4057-BEC8-C9356C9F6A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4744" y="394801"/>
                    <a:ext cx="202741" cy="202740"/>
                  </a:xfrm>
                  <a:prstGeom prst="rect">
                    <a:avLst/>
                  </a:prstGeom>
                  <a:grpFill/>
                  <a:ln>
                    <a:noFill/>
                  </a:ln>
                </p:spPr>
              </p:pic>
            </p:grpSp>
            <p:pic>
              <p:nvPicPr>
                <p:cNvPr id="112" name="Picture 111" descr="A picture containing icon&#10;&#10;Description automatically generated">
                  <a:extLst>
                    <a:ext uri="{FF2B5EF4-FFF2-40B4-BE49-F238E27FC236}">
                      <a16:creationId xmlns:a16="http://schemas.microsoft.com/office/drawing/2014/main" id="{B796CEF2-3A51-40E9-8714-B4360F7D3E2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942761" y="630674"/>
                  <a:ext cx="286503" cy="214878"/>
                </a:xfrm>
                <a:prstGeom prst="rect">
                  <a:avLst/>
                </a:prstGeom>
                <a:grpFill/>
                <a:ln>
                  <a:noFill/>
                </a:ln>
              </p:spPr>
            </p:pic>
          </p:grpSp>
          <p:sp>
            <p:nvSpPr>
              <p:cNvPr id="110" name="Rectangle: Rounded Corners 109">
                <a:extLst>
                  <a:ext uri="{FF2B5EF4-FFF2-40B4-BE49-F238E27FC236}">
                    <a16:creationId xmlns:a16="http://schemas.microsoft.com/office/drawing/2014/main" id="{02EA6055-F830-4289-96D9-23CE984C2C9A}"/>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108" name="Oval 107">
              <a:extLst>
                <a:ext uri="{FF2B5EF4-FFF2-40B4-BE49-F238E27FC236}">
                  <a16:creationId xmlns:a16="http://schemas.microsoft.com/office/drawing/2014/main" id="{93789C59-7CCE-4A06-9C5B-64BC8AE2BD61}"/>
                </a:ext>
              </a:extLst>
            </p:cNvPr>
            <p:cNvSpPr/>
            <p:nvPr/>
          </p:nvSpPr>
          <p:spPr>
            <a:xfrm>
              <a:off x="3281054" y="389488"/>
              <a:ext cx="45719" cy="6795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119" name="Isosceles Triangle 118">
            <a:extLst>
              <a:ext uri="{FF2B5EF4-FFF2-40B4-BE49-F238E27FC236}">
                <a16:creationId xmlns:a16="http://schemas.microsoft.com/office/drawing/2014/main" id="{692DE275-1834-4058-8CD2-6009151AEF33}"/>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11"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26" name="Group 125">
            <a:extLst>
              <a:ext uri="{FF2B5EF4-FFF2-40B4-BE49-F238E27FC236}">
                <a16:creationId xmlns:a16="http://schemas.microsoft.com/office/drawing/2014/main" id="{DE4417F1-367F-45FB-A1C5-E5D647CDA5C1}"/>
              </a:ext>
            </a:extLst>
          </p:cNvPr>
          <p:cNvGrpSpPr/>
          <p:nvPr/>
        </p:nvGrpSpPr>
        <p:grpSpPr>
          <a:xfrm>
            <a:off x="9655172" y="362719"/>
            <a:ext cx="1119187" cy="989485"/>
            <a:chOff x="9115419" y="362716"/>
            <a:chExt cx="1119187" cy="989485"/>
          </a:xfrm>
        </p:grpSpPr>
        <p:grpSp>
          <p:nvGrpSpPr>
            <p:cNvPr id="127" name="Group 126">
              <a:extLst>
                <a:ext uri="{FF2B5EF4-FFF2-40B4-BE49-F238E27FC236}">
                  <a16:creationId xmlns:a16="http://schemas.microsoft.com/office/drawing/2014/main" id="{C8888301-C670-4DC3-9507-022997995A4E}"/>
                </a:ext>
              </a:extLst>
            </p:cNvPr>
            <p:cNvGrpSpPr/>
            <p:nvPr/>
          </p:nvGrpSpPr>
          <p:grpSpPr>
            <a:xfrm>
              <a:off x="9115419" y="362716"/>
              <a:ext cx="1119187" cy="989485"/>
              <a:chOff x="9115419" y="362716"/>
              <a:chExt cx="1119187" cy="989485"/>
            </a:xfrm>
          </p:grpSpPr>
          <p:grpSp>
            <p:nvGrpSpPr>
              <p:cNvPr id="130" name="Group 129">
                <a:extLst>
                  <a:ext uri="{FF2B5EF4-FFF2-40B4-BE49-F238E27FC236}">
                    <a16:creationId xmlns:a16="http://schemas.microsoft.com/office/drawing/2014/main" id="{993BA044-65C2-4320-BCE1-79A53A109B82}"/>
                  </a:ext>
                </a:extLst>
              </p:cNvPr>
              <p:cNvGrpSpPr/>
              <p:nvPr/>
            </p:nvGrpSpPr>
            <p:grpSpPr>
              <a:xfrm>
                <a:off x="9115419" y="362716"/>
                <a:ext cx="1119187" cy="989485"/>
                <a:chOff x="9115419" y="362716"/>
                <a:chExt cx="1119187" cy="989485"/>
              </a:xfrm>
            </p:grpSpPr>
            <p:grpSp>
              <p:nvGrpSpPr>
                <p:cNvPr id="132" name="Group 131">
                  <a:extLst>
                    <a:ext uri="{FF2B5EF4-FFF2-40B4-BE49-F238E27FC236}">
                      <a16:creationId xmlns:a16="http://schemas.microsoft.com/office/drawing/2014/main" id="{45CB37C3-4A60-4602-8025-44EAC483CAE9}"/>
                    </a:ext>
                  </a:extLst>
                </p:cNvPr>
                <p:cNvGrpSpPr/>
                <p:nvPr/>
              </p:nvGrpSpPr>
              <p:grpSpPr>
                <a:xfrm>
                  <a:off x="9115419" y="362716"/>
                  <a:ext cx="1119187" cy="989485"/>
                  <a:chOff x="2087097" y="373609"/>
                  <a:chExt cx="1229556" cy="521732"/>
                </a:xfrm>
              </p:grpSpPr>
              <p:grpSp>
                <p:nvGrpSpPr>
                  <p:cNvPr id="134" name="Group 133">
                    <a:extLst>
                      <a:ext uri="{FF2B5EF4-FFF2-40B4-BE49-F238E27FC236}">
                        <a16:creationId xmlns:a16="http://schemas.microsoft.com/office/drawing/2014/main" id="{A4BDE6E7-CF42-4C63-946A-3D512BE89499}"/>
                      </a:ext>
                    </a:extLst>
                  </p:cNvPr>
                  <p:cNvGrpSpPr/>
                  <p:nvPr/>
                </p:nvGrpSpPr>
                <p:grpSpPr>
                  <a:xfrm>
                    <a:off x="2087937" y="373609"/>
                    <a:ext cx="1226605" cy="488535"/>
                    <a:chOff x="3686320" y="645228"/>
                    <a:chExt cx="1249159" cy="488535"/>
                  </a:xfrm>
                </p:grpSpPr>
                <p:sp>
                  <p:nvSpPr>
                    <p:cNvPr id="136" name="Rectangle 135">
                      <a:extLst>
                        <a:ext uri="{FF2B5EF4-FFF2-40B4-BE49-F238E27FC236}">
                          <a16:creationId xmlns:a16="http://schemas.microsoft.com/office/drawing/2014/main" id="{E068913F-241A-4CAA-A6E2-D24A0530FF62}"/>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137" name="Rectangle 136">
                      <a:extLst>
                        <a:ext uri="{FF2B5EF4-FFF2-40B4-BE49-F238E27FC236}">
                          <a16:creationId xmlns:a16="http://schemas.microsoft.com/office/drawing/2014/main" id="{D32E5650-6FC4-4B38-956F-46F6E9CC628B}"/>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135" name="Rectangle: Rounded Corners 134">
                    <a:extLst>
                      <a:ext uri="{FF2B5EF4-FFF2-40B4-BE49-F238E27FC236}">
                        <a16:creationId xmlns:a16="http://schemas.microsoft.com/office/drawing/2014/main" id="{950C24FC-4AD6-4430-B3E1-4090251CEB55}"/>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33" name="Graphic 132" descr="Lightning with solid fill">
                  <a:extLst>
                    <a:ext uri="{FF2B5EF4-FFF2-40B4-BE49-F238E27FC236}">
                      <a16:creationId xmlns:a16="http://schemas.microsoft.com/office/drawing/2014/main" id="{19EADB54-280C-4A3A-9484-173B1537A03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25549" y="584322"/>
                  <a:ext cx="235948" cy="235948"/>
                </a:xfrm>
                <a:prstGeom prst="rect">
                  <a:avLst/>
                </a:prstGeom>
              </p:spPr>
            </p:pic>
          </p:grpSp>
          <p:sp>
            <p:nvSpPr>
              <p:cNvPr id="131" name="TextBox 130">
                <a:extLst>
                  <a:ext uri="{FF2B5EF4-FFF2-40B4-BE49-F238E27FC236}">
                    <a16:creationId xmlns:a16="http://schemas.microsoft.com/office/drawing/2014/main" id="{A341CAE1-81A6-489C-B384-6490C2CA54FF}"/>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28" name="Graphic 127" descr="Partial sun outline">
              <a:extLst>
                <a:ext uri="{FF2B5EF4-FFF2-40B4-BE49-F238E27FC236}">
                  <a16:creationId xmlns:a16="http://schemas.microsoft.com/office/drawing/2014/main" id="{B4B43BC4-140E-4478-BAB3-AE0B44BA39B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24753" y="1013525"/>
              <a:ext cx="244309" cy="244309"/>
            </a:xfrm>
            <a:prstGeom prst="rect">
              <a:avLst/>
            </a:prstGeom>
          </p:spPr>
        </p:pic>
        <p:sp>
          <p:nvSpPr>
            <p:cNvPr id="129" name="TextBox 128">
              <a:extLst>
                <a:ext uri="{FF2B5EF4-FFF2-40B4-BE49-F238E27FC236}">
                  <a16:creationId xmlns:a16="http://schemas.microsoft.com/office/drawing/2014/main" id="{58CC9E62-E8FB-4744-85AE-BED95F6FA18D}"/>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38" name="Up Triangle (W Forecast)">
            <a:extLst>
              <a:ext uri="{FF2B5EF4-FFF2-40B4-BE49-F238E27FC236}">
                <a16:creationId xmlns:a16="http://schemas.microsoft.com/office/drawing/2014/main" id="{DA0CE4E1-0ACE-4447-8172-F0CD620A9D0E}"/>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39" name="Character" descr="Hi Max The Husky">
            <a:extLst>
              <a:ext uri="{FF2B5EF4-FFF2-40B4-BE49-F238E27FC236}">
                <a16:creationId xmlns:a16="http://schemas.microsoft.com/office/drawing/2014/main" id="{EEAEC25D-BA46-4DE3-8C4A-CF8FBD30C9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67851" y="4329507"/>
            <a:ext cx="1368232" cy="1368232"/>
          </a:xfrm>
          <a:prstGeom prst="rect">
            <a:avLst/>
          </a:prstGeom>
        </p:spPr>
      </p:pic>
      <p:grpSp>
        <p:nvGrpSpPr>
          <p:cNvPr id="140" name="Character Chat Box">
            <a:extLst>
              <a:ext uri="{FF2B5EF4-FFF2-40B4-BE49-F238E27FC236}">
                <a16:creationId xmlns:a16="http://schemas.microsoft.com/office/drawing/2014/main" id="{BB3DD2B0-F129-43BA-851D-313F3A6A8B71}"/>
              </a:ext>
            </a:extLst>
          </p:cNvPr>
          <p:cNvGrpSpPr/>
          <p:nvPr/>
        </p:nvGrpSpPr>
        <p:grpSpPr>
          <a:xfrm>
            <a:off x="2328735" y="2850876"/>
            <a:ext cx="1748008" cy="1748008"/>
            <a:chOff x="1843507" y="2845824"/>
            <a:chExt cx="1748008" cy="1748008"/>
          </a:xfrm>
        </p:grpSpPr>
        <p:pic>
          <p:nvPicPr>
            <p:cNvPr id="141" name="Graphic 140" descr="Speech outline">
              <a:extLst>
                <a:ext uri="{FF2B5EF4-FFF2-40B4-BE49-F238E27FC236}">
                  <a16:creationId xmlns:a16="http://schemas.microsoft.com/office/drawing/2014/main" id="{86AEFE4E-1152-4A67-9497-A5D63982AEE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1843507" y="2845824"/>
              <a:ext cx="1748008" cy="1748008"/>
            </a:xfrm>
            <a:prstGeom prst="rect">
              <a:avLst/>
            </a:prstGeom>
            <a:effectLst>
              <a:outerShdw blurRad="50800" dist="38100" dir="2700000" algn="tl" rotWithShape="0">
                <a:prstClr val="black">
                  <a:alpha val="40000"/>
                </a:prstClr>
              </a:outerShdw>
            </a:effectLst>
          </p:spPr>
        </p:pic>
        <p:sp>
          <p:nvSpPr>
            <p:cNvPr id="142" name="TextBox 141">
              <a:extLst>
                <a:ext uri="{FF2B5EF4-FFF2-40B4-BE49-F238E27FC236}">
                  <a16:creationId xmlns:a16="http://schemas.microsoft.com/office/drawing/2014/main" id="{80294285-3D61-4FD7-A88D-6A042E0ABBD0}"/>
                </a:ext>
              </a:extLst>
            </p:cNvPr>
            <p:cNvSpPr txBox="1"/>
            <p:nvPr/>
          </p:nvSpPr>
          <p:spPr>
            <a:xfrm>
              <a:off x="2107233" y="3233732"/>
              <a:ext cx="1196474" cy="400110"/>
            </a:xfrm>
            <a:prstGeom prst="rect">
              <a:avLst/>
            </a:prstGeom>
            <a:noFill/>
          </p:spPr>
          <p:txBody>
            <a:bodyPr wrap="square" rtlCol="0">
              <a:spAutoFit/>
            </a:bodyPr>
            <a:lstStyle/>
            <a:p>
              <a:r>
                <a:rPr lang="en-US" sz="1000" b="1" dirty="0">
                  <a:latin typeface="Agency FB" panose="020B0503020202020204" pitchFamily="34" charset="0"/>
                </a:rPr>
                <a:t>You look ^_^, consider riding </a:t>
              </a:r>
              <a:r>
                <a:rPr lang="en-US" sz="1000" b="1" u="sng" dirty="0">
                  <a:latin typeface="Agency FB" panose="020B0503020202020204" pitchFamily="34" charset="0"/>
                </a:rPr>
                <a:t>The Mummy</a:t>
              </a:r>
              <a:r>
                <a:rPr lang="en-US" sz="1000" b="1" dirty="0">
                  <a:latin typeface="Agency FB" panose="020B0503020202020204" pitchFamily="34" charset="0"/>
                </a:rPr>
                <a:t> next</a:t>
              </a:r>
              <a:endParaRPr lang="en-SG" sz="1000" b="1" u="sng" dirty="0">
                <a:latin typeface="Agency FB" panose="020B0503020202020204" pitchFamily="34" charset="0"/>
              </a:endParaRPr>
            </a:p>
          </p:txBody>
        </p:sp>
      </p:gr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pic>
        <p:nvPicPr>
          <p:cNvPr id="13" name="Picture 12">
            <a:extLst>
              <a:ext uri="{FF2B5EF4-FFF2-40B4-BE49-F238E27FC236}">
                <a16:creationId xmlns:a16="http://schemas.microsoft.com/office/drawing/2014/main" id="{F126684A-92D1-4073-AE49-701FB85D0FC0}"/>
              </a:ext>
            </a:extLst>
          </p:cNvPr>
          <p:cNvPicPr>
            <a:picLocks noChangeAspect="1"/>
          </p:cNvPicPr>
          <p:nvPr/>
        </p:nvPicPr>
        <p:blipFill>
          <a:blip r:embed="rId21"/>
          <a:stretch>
            <a:fillRect/>
          </a:stretch>
        </p:blipFill>
        <p:spPr>
          <a:xfrm>
            <a:off x="4139913" y="987044"/>
            <a:ext cx="4829091" cy="2953041"/>
          </a:xfrm>
          <a:prstGeom prst="rect">
            <a:avLst/>
          </a:prstGeom>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88208" y="1994642"/>
            <a:ext cx="762001" cy="762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23"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10" name="Zoom Out" descr="Zoom out with solid fill">
            <a:hlinkClick r:id="rId23"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54" name="Zoom In" descr="Zoom in with solid fill">
            <a:hlinkClick r:id="rId26" action="ppaction://hlinksldjump"/>
            <a:extLst>
              <a:ext uri="{FF2B5EF4-FFF2-40B4-BE49-F238E27FC236}">
                <a16:creationId xmlns:a16="http://schemas.microsoft.com/office/drawing/2014/main" id="{B7026563-5A7E-40BB-B4C6-F7E93A46C8E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54720" y="4089340"/>
            <a:ext cx="157277" cy="157277"/>
          </a:xfrm>
          <a:prstGeom prst="rect">
            <a:avLst/>
          </a:prstGeom>
        </p:spPr>
      </p:pic>
      <p:pic>
        <p:nvPicPr>
          <p:cNvPr id="114" name="Picture 113">
            <a:extLst>
              <a:ext uri="{FF2B5EF4-FFF2-40B4-BE49-F238E27FC236}">
                <a16:creationId xmlns:a16="http://schemas.microsoft.com/office/drawing/2014/main" id="{9170F8E3-3E9B-4C03-961A-E41550897D64}"/>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imgEffect>
                  </a14:imgLayer>
                </a14:imgProps>
              </a:ext>
            </a:extLst>
          </a:blip>
          <a:stretch>
            <a:fillRect/>
          </a:stretch>
        </p:blipFill>
        <p:spPr>
          <a:xfrm>
            <a:off x="6673185" y="2739303"/>
            <a:ext cx="1115717" cy="1106844"/>
          </a:xfrm>
          <a:prstGeom prst="rect">
            <a:avLst/>
          </a:prstGeom>
        </p:spPr>
      </p:pic>
      <p:pic>
        <p:nvPicPr>
          <p:cNvPr id="2050" name="Picture 2" descr="Booth - Free entertainment icons">
            <a:extLst>
              <a:ext uri="{FF2B5EF4-FFF2-40B4-BE49-F238E27FC236}">
                <a16:creationId xmlns:a16="http://schemas.microsoft.com/office/drawing/2014/main" id="{C82ED26F-22C0-4759-884A-F3AAAB66727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rot="224313">
            <a:off x="6228270" y="1286143"/>
            <a:ext cx="376239" cy="3762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opping mall color icon Royalty Free Vector Image">
            <a:extLst>
              <a:ext uri="{FF2B5EF4-FFF2-40B4-BE49-F238E27FC236}">
                <a16:creationId xmlns:a16="http://schemas.microsoft.com/office/drawing/2014/main" id="{02805C85-3FD3-443F-A84B-AF7D9B637684}"/>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59284" y="1412256"/>
            <a:ext cx="627393" cy="6775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nch Icons - Download Free Vector Icons | Noun Project">
            <a:extLst>
              <a:ext uri="{FF2B5EF4-FFF2-40B4-BE49-F238E27FC236}">
                <a16:creationId xmlns:a16="http://schemas.microsoft.com/office/drawing/2014/main" id="{34BE0055-EDC8-40F3-B815-20848A358D2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flipH="1">
            <a:off x="4777718" y="3129969"/>
            <a:ext cx="302746" cy="302746"/>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6" descr="Bench Icons - Download Free Vector Icons | Noun Project">
            <a:extLst>
              <a:ext uri="{FF2B5EF4-FFF2-40B4-BE49-F238E27FC236}">
                <a16:creationId xmlns:a16="http://schemas.microsoft.com/office/drawing/2014/main" id="{C4C8BA2A-C9CE-4ABD-A161-DE09BA925AD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flipH="1">
            <a:off x="8331575" y="2022646"/>
            <a:ext cx="302746" cy="302746"/>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6" descr="Bench Icons - Download Free Vector Icons | Noun Project">
            <a:extLst>
              <a:ext uri="{FF2B5EF4-FFF2-40B4-BE49-F238E27FC236}">
                <a16:creationId xmlns:a16="http://schemas.microsoft.com/office/drawing/2014/main" id="{B171FF44-ABDE-43FF-8480-AB058CA9096C}"/>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flipH="1">
            <a:off x="4875410" y="1157378"/>
            <a:ext cx="302746" cy="302746"/>
          </a:xfrm>
          <a:prstGeom prst="rect">
            <a:avLst/>
          </a:prstGeom>
          <a:noFill/>
          <a:extLst>
            <a:ext uri="{909E8E84-426E-40DD-AFC4-6F175D3DCCD1}">
              <a14:hiddenFill xmlns:a14="http://schemas.microsoft.com/office/drawing/2010/main">
                <a:solidFill>
                  <a:srgbClr val="FFFFFF"/>
                </a:solidFill>
              </a14:hiddenFill>
            </a:ext>
          </a:extLst>
        </p:spPr>
      </p:pic>
      <p:pic>
        <p:nvPicPr>
          <p:cNvPr id="146" name="Toilet (Icon)" descr="Toilet - Free people icons">
            <a:extLst>
              <a:ext uri="{FF2B5EF4-FFF2-40B4-BE49-F238E27FC236}">
                <a16:creationId xmlns:a16="http://schemas.microsoft.com/office/drawing/2014/main" id="{2A7B3683-2E84-4439-8B2D-769ADB3D6AD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850209" y="2953013"/>
            <a:ext cx="270869" cy="257227"/>
          </a:xfrm>
          <a:prstGeom prst="rect">
            <a:avLst/>
          </a:prstGeom>
          <a:noFill/>
          <a:extLst>
            <a:ext uri="{909E8E84-426E-40DD-AFC4-6F175D3DCCD1}">
              <a14:hiddenFill xmlns:a14="http://schemas.microsoft.com/office/drawing/2010/main">
                <a:solidFill>
                  <a:srgbClr val="FFFFFF"/>
                </a:solidFill>
              </a14:hiddenFill>
            </a:ext>
          </a:extLst>
        </p:spPr>
      </p:pic>
      <p:grpSp>
        <p:nvGrpSpPr>
          <p:cNvPr id="147" name="Group 146">
            <a:extLst>
              <a:ext uri="{FF2B5EF4-FFF2-40B4-BE49-F238E27FC236}">
                <a16:creationId xmlns:a16="http://schemas.microsoft.com/office/drawing/2014/main" id="{9324EFE3-0135-4DD8-A17E-837BD8730763}"/>
              </a:ext>
            </a:extLst>
          </p:cNvPr>
          <p:cNvGrpSpPr/>
          <p:nvPr/>
        </p:nvGrpSpPr>
        <p:grpSpPr>
          <a:xfrm>
            <a:off x="9587293" y="1647378"/>
            <a:ext cx="1605137" cy="2410072"/>
            <a:chOff x="9047540" y="1647378"/>
            <a:chExt cx="1605137" cy="2410072"/>
          </a:xfrm>
        </p:grpSpPr>
        <p:graphicFrame>
          <p:nvGraphicFramePr>
            <p:cNvPr id="148" name="Object 147">
              <a:extLst>
                <a:ext uri="{FF2B5EF4-FFF2-40B4-BE49-F238E27FC236}">
                  <a16:creationId xmlns:a16="http://schemas.microsoft.com/office/drawing/2014/main" id="{67CC971E-011B-4DA6-925E-C2AE216E6F0C}"/>
                </a:ext>
              </a:extLst>
            </p:cNvPr>
            <p:cNvGraphicFramePr>
              <a:graphicFrameLocks noChangeAspect="1"/>
            </p:cNvGraphicFramePr>
            <p:nvPr>
              <p:extLst>
                <p:ext uri="{D42A27DB-BD31-4B8C-83A1-F6EECF244321}">
                  <p14:modId xmlns:p14="http://schemas.microsoft.com/office/powerpoint/2010/main" val="517969564"/>
                </p:ext>
              </p:extLst>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10704" name="Bitmap Image" r:id="rId36" imgW="1419120" imgH="2336760" progId="Paint.Picture">
                    <p:embed/>
                  </p:oleObj>
                </mc:Choice>
                <mc:Fallback>
                  <p:oleObj name="Bitmap Image" r:id="rId36" imgW="1419120" imgH="2336760" progId="Paint.Picture">
                    <p:embed/>
                    <p:pic>
                      <p:nvPicPr>
                        <p:cNvPr id="9" name="Object 8">
                          <a:extLst>
                            <a:ext uri="{FF2B5EF4-FFF2-40B4-BE49-F238E27FC236}">
                              <a16:creationId xmlns:a16="http://schemas.microsoft.com/office/drawing/2014/main" id="{3E1E65F5-0FD4-4EB4-A34B-16593408BD54}"/>
                            </a:ext>
                          </a:extLst>
                        </p:cNvPr>
                        <p:cNvPicPr/>
                        <p:nvPr/>
                      </p:nvPicPr>
                      <p:blipFill>
                        <a:blip r:embed="rId37"/>
                        <a:stretch>
                          <a:fillRect/>
                        </a:stretch>
                      </p:blipFill>
                      <p:spPr>
                        <a:xfrm>
                          <a:off x="9047540" y="1647378"/>
                          <a:ext cx="1540992" cy="2410072"/>
                        </a:xfrm>
                        <a:prstGeom prst="rect">
                          <a:avLst/>
                        </a:prstGeom>
                      </p:spPr>
                    </p:pic>
                  </p:oleObj>
                </mc:Fallback>
              </mc:AlternateContent>
            </a:graphicData>
          </a:graphic>
        </p:graphicFrame>
        <p:sp>
          <p:nvSpPr>
            <p:cNvPr id="149" name="TextBox 148">
              <a:extLst>
                <a:ext uri="{FF2B5EF4-FFF2-40B4-BE49-F238E27FC236}">
                  <a16:creationId xmlns:a16="http://schemas.microsoft.com/office/drawing/2014/main" id="{BAC8660D-A7BA-48A8-A197-625674007515}"/>
                </a:ext>
              </a:extLst>
            </p:cNvPr>
            <p:cNvSpPr txBox="1"/>
            <p:nvPr/>
          </p:nvSpPr>
          <p:spPr>
            <a:xfrm>
              <a:off x="9151647" y="1866593"/>
              <a:ext cx="1501030" cy="215444"/>
            </a:xfrm>
            <a:prstGeom prst="rect">
              <a:avLst/>
            </a:prstGeom>
            <a:noFill/>
          </p:spPr>
          <p:txBody>
            <a:bodyPr wrap="square" rtlCol="0">
              <a:spAutoFit/>
            </a:bodyPr>
            <a:lstStyle/>
            <a:p>
              <a:r>
                <a:rPr lang="en-US" sz="800" b="1" dirty="0">
                  <a:latin typeface="Agency FB" panose="020B0503020202020204" pitchFamily="34" charset="0"/>
                </a:rPr>
                <a:t>Name                              Wait Time</a:t>
              </a:r>
              <a:endParaRPr lang="en-SG" sz="800" b="1" dirty="0">
                <a:latin typeface="Agency FB" panose="020B0503020202020204" pitchFamily="34" charset="0"/>
              </a:endParaRPr>
            </a:p>
          </p:txBody>
        </p:sp>
      </p:grpSp>
      <p:sp>
        <p:nvSpPr>
          <p:cNvPr id="150" name="Star: 5 Points 149">
            <a:hlinkClick r:id="rId38" action="ppaction://hlinksldjump"/>
            <a:extLst>
              <a:ext uri="{FF2B5EF4-FFF2-40B4-BE49-F238E27FC236}">
                <a16:creationId xmlns:a16="http://schemas.microsoft.com/office/drawing/2014/main" id="{2D6B1425-70A0-469F-88D0-9A663D13DB5E}"/>
              </a:ext>
            </a:extLst>
          </p:cNvPr>
          <p:cNvSpPr/>
          <p:nvPr/>
        </p:nvSpPr>
        <p:spPr>
          <a:xfrm>
            <a:off x="9694157"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1" name="TextBox 140">
            <a:hlinkClick r:id="rId38" action="ppaction://hlinksldjump"/>
            <a:extLst>
              <a:ext uri="{FF2B5EF4-FFF2-40B4-BE49-F238E27FC236}">
                <a16:creationId xmlns:a16="http://schemas.microsoft.com/office/drawing/2014/main" id="{AAFC266F-6D45-4FD7-878D-52CB4DC5367E}"/>
              </a:ext>
            </a:extLst>
          </p:cNvPr>
          <p:cNvSpPr txBox="1"/>
          <p:nvPr/>
        </p:nvSpPr>
        <p:spPr>
          <a:xfrm>
            <a:off x="9749237" y="3707675"/>
            <a:ext cx="748863"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1" dirty="0">
                <a:latin typeface="Agency FB" panose="020B0503020202020204" pitchFamily="34" charset="0"/>
              </a:rPr>
              <a:t>View my favorites</a:t>
            </a:r>
            <a:endParaRPr lang="en-SG" sz="700" b="1" dirty="0">
              <a:latin typeface="Agency FB" panose="020B0503020202020204" pitchFamily="34" charset="0"/>
            </a:endParaRPr>
          </a:p>
        </p:txBody>
      </p:sp>
      <p:pic>
        <p:nvPicPr>
          <p:cNvPr id="152" name="Make a plan (Icon)" descr="A Plan Icon - Plan Icon | Full Size PNG Download | SeekPNG">
            <a:extLst>
              <a:ext uri="{FF2B5EF4-FFF2-40B4-BE49-F238E27FC236}">
                <a16:creationId xmlns:a16="http://schemas.microsoft.com/office/drawing/2014/main" id="{4D01D193-FF9C-4617-B75D-B609ED85B2C4}"/>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3" name="Others (Icon)" descr="Miscellaneous with solid fill">
            <a:extLst>
              <a:ext uri="{FF2B5EF4-FFF2-40B4-BE49-F238E27FC236}">
                <a16:creationId xmlns:a16="http://schemas.microsoft.com/office/drawing/2014/main" id="{DCD08031-F653-4137-BD61-16DA366A33E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55" name="Dining (Icon)" descr="Beverage, burger, coke, e-commerce, food and drink, online shop, shopping  icon - Download on Iconfinder">
            <a:extLst>
              <a:ext uri="{FF2B5EF4-FFF2-40B4-BE49-F238E27FC236}">
                <a16:creationId xmlns:a16="http://schemas.microsoft.com/office/drawing/2014/main" id="{CD150F25-5C3C-497A-BF14-9957801662D1}"/>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pic>
        <p:nvPicPr>
          <p:cNvPr id="156" name="Toilet (Icon)" descr="Toilet - Free people icons">
            <a:extLst>
              <a:ext uri="{FF2B5EF4-FFF2-40B4-BE49-F238E27FC236}">
                <a16:creationId xmlns:a16="http://schemas.microsoft.com/office/drawing/2014/main" id="{7BB84D0E-3CB4-424B-A314-4CA5CD355AF5}"/>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pic>
        <p:nvPicPr>
          <p:cNvPr id="157" name="Services (Icon)" descr="Free Customer Service Icon, Symbol. PNG, SVG Download.">
            <a:extLst>
              <a:ext uri="{FF2B5EF4-FFF2-40B4-BE49-F238E27FC236}">
                <a16:creationId xmlns:a16="http://schemas.microsoft.com/office/drawing/2014/main" id="{07623FD8-8BD7-4BD0-AD9E-1301F8A0D89A}"/>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58" name="Shows (Icon)" descr="Entertainment, live performance, mask, masks, performance, theatre icon -  Download on Iconfinder">
            <a:extLst>
              <a:ext uri="{FF2B5EF4-FFF2-40B4-BE49-F238E27FC236}">
                <a16:creationId xmlns:a16="http://schemas.microsoft.com/office/drawing/2014/main" id="{11682B5A-CE77-43B4-B6AE-8CD52D9BB872}"/>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pic>
        <p:nvPicPr>
          <p:cNvPr id="159" name="Rides (Icon)">
            <a:hlinkClick r:id="rId45" action="ppaction://hlinksldjump"/>
            <a:extLst>
              <a:ext uri="{FF2B5EF4-FFF2-40B4-BE49-F238E27FC236}">
                <a16:creationId xmlns:a16="http://schemas.microsoft.com/office/drawing/2014/main" id="{0FBDF922-FAA6-4E0A-A64B-72906740CB39}"/>
              </a:ext>
            </a:extLst>
          </p:cNvPr>
          <p:cNvPicPr>
            <a:picLocks noChangeAspect="1"/>
          </p:cNvPicPr>
          <p:nvPr/>
        </p:nvPicPr>
        <p:blipFill>
          <a:blip r:embed="rId46">
            <a:extLst>
              <a:ext uri="{BEBA8EAE-BF5A-486C-A8C5-ECC9F3942E4B}">
                <a14:imgProps xmlns:a14="http://schemas.microsoft.com/office/drawing/2010/main">
                  <a14:imgLayer r:embed="rId47">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60" name="TextBox 159">
            <a:extLst>
              <a:ext uri="{FF2B5EF4-FFF2-40B4-BE49-F238E27FC236}">
                <a16:creationId xmlns:a16="http://schemas.microsoft.com/office/drawing/2014/main" id="{9F6441EF-D8E9-42B8-95F9-6FEFD5BBBA56}"/>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61" name="TextBox 160">
            <a:extLst>
              <a:ext uri="{FF2B5EF4-FFF2-40B4-BE49-F238E27FC236}">
                <a16:creationId xmlns:a16="http://schemas.microsoft.com/office/drawing/2014/main" id="{7CF5BAAA-7E6F-45BC-AAD3-477434B12B76}"/>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62" name="TextBox 161">
            <a:extLst>
              <a:ext uri="{FF2B5EF4-FFF2-40B4-BE49-F238E27FC236}">
                <a16:creationId xmlns:a16="http://schemas.microsoft.com/office/drawing/2014/main" id="{935256AE-E3BD-49DB-AC4E-3ED0B71EB5EB}"/>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63" name="TextBox 162">
            <a:extLst>
              <a:ext uri="{FF2B5EF4-FFF2-40B4-BE49-F238E27FC236}">
                <a16:creationId xmlns:a16="http://schemas.microsoft.com/office/drawing/2014/main" id="{F7F992CD-48F1-4556-81CC-26BA433889AE}"/>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
        <p:nvSpPr>
          <p:cNvPr id="164" name="TextBox 163">
            <a:extLst>
              <a:ext uri="{FF2B5EF4-FFF2-40B4-BE49-F238E27FC236}">
                <a16:creationId xmlns:a16="http://schemas.microsoft.com/office/drawing/2014/main" id="{A05CC90E-C60D-4633-8B17-ABEB81BB8F11}"/>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65" name="TextBox 164">
            <a:extLst>
              <a:ext uri="{FF2B5EF4-FFF2-40B4-BE49-F238E27FC236}">
                <a16:creationId xmlns:a16="http://schemas.microsoft.com/office/drawing/2014/main" id="{8F317AA5-F09D-439D-BAF8-A3B290C4B798}"/>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
        <p:nvSpPr>
          <p:cNvPr id="166" name="TextBox 165">
            <a:extLst>
              <a:ext uri="{FF2B5EF4-FFF2-40B4-BE49-F238E27FC236}">
                <a16:creationId xmlns:a16="http://schemas.microsoft.com/office/drawing/2014/main" id="{99356B9B-84A3-4F75-8300-06CEDCCBD4ED}"/>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67" name="Make a plan (Feature)">
            <a:extLst>
              <a:ext uri="{FF2B5EF4-FFF2-40B4-BE49-F238E27FC236}">
                <a16:creationId xmlns:a16="http://schemas.microsoft.com/office/drawing/2014/main" id="{A525D393-3346-489F-9824-2382DA7DD4B7}"/>
              </a:ext>
            </a:extLst>
          </p:cNvPr>
          <p:cNvGrpSpPr/>
          <p:nvPr/>
        </p:nvGrpSpPr>
        <p:grpSpPr>
          <a:xfrm>
            <a:off x="9937925" y="4495513"/>
            <a:ext cx="874748" cy="1260728"/>
            <a:chOff x="11066081" y="3930186"/>
            <a:chExt cx="726546" cy="1152672"/>
          </a:xfrm>
        </p:grpSpPr>
        <p:pic>
          <p:nvPicPr>
            <p:cNvPr id="168" name="Make a plan (Icon)" descr="A Plan Icon - Plan Icon | Full Size PNG Download | SeekPNG">
              <a:hlinkClick r:id="rId48" action="ppaction://hlinksldjump">
                <a:snd r:embed="rId49" name="click.wav"/>
              </a:hlinkClick>
              <a:extLst>
                <a:ext uri="{FF2B5EF4-FFF2-40B4-BE49-F238E27FC236}">
                  <a16:creationId xmlns:a16="http://schemas.microsoft.com/office/drawing/2014/main" id="{76CEEF2D-8074-4E87-9CFB-D22197E17929}"/>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9" name="TextBox 168">
              <a:hlinkClick r:id="rId48" action="ppaction://hlinksldjump"/>
              <a:extLst>
                <a:ext uri="{FF2B5EF4-FFF2-40B4-BE49-F238E27FC236}">
                  <a16:creationId xmlns:a16="http://schemas.microsoft.com/office/drawing/2014/main" id="{100E1C8B-EE1E-4A88-942C-D0E027C75957}"/>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sp>
        <p:nvSpPr>
          <p:cNvPr id="170" name="TextBox 169">
            <a:extLst>
              <a:ext uri="{FF2B5EF4-FFF2-40B4-BE49-F238E27FC236}">
                <a16:creationId xmlns:a16="http://schemas.microsoft.com/office/drawing/2014/main" id="{5F6B8CDE-50EA-4702-A311-82B61897A1A0}"/>
              </a:ext>
            </a:extLst>
          </p:cNvPr>
          <p:cNvSpPr txBox="1"/>
          <p:nvPr/>
        </p:nvSpPr>
        <p:spPr>
          <a:xfrm>
            <a:off x="-17399" y="14794"/>
            <a:ext cx="1760677" cy="1261884"/>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3.1 Zoom Feature (In)</a:t>
            </a:r>
          </a:p>
          <a:p>
            <a:endParaRPr lang="en-US" sz="1200" dirty="0">
              <a:latin typeface="Helvetica Light" panose="020B0403020202020204" pitchFamily="34" charset="0"/>
            </a:endParaRPr>
          </a:p>
          <a:p>
            <a:r>
              <a:rPr lang="en-US" sz="1200" dirty="0">
                <a:latin typeface="Helvetica Light" panose="020B0403020202020204" pitchFamily="34" charset="0"/>
              </a:rPr>
              <a:t>Zooming into the map reveals more details in the area such as toilets</a:t>
            </a:r>
          </a:p>
        </p:txBody>
      </p:sp>
      <p:grpSp>
        <p:nvGrpSpPr>
          <p:cNvPr id="171" name="Group 170">
            <a:extLst>
              <a:ext uri="{FF2B5EF4-FFF2-40B4-BE49-F238E27FC236}">
                <a16:creationId xmlns:a16="http://schemas.microsoft.com/office/drawing/2014/main" id="{04D42A34-08DC-4E2D-994E-B65C39865EE3}"/>
              </a:ext>
            </a:extLst>
          </p:cNvPr>
          <p:cNvGrpSpPr/>
          <p:nvPr/>
        </p:nvGrpSpPr>
        <p:grpSpPr>
          <a:xfrm>
            <a:off x="9627456" y="4272476"/>
            <a:ext cx="3486136" cy="646331"/>
            <a:chOff x="6409406" y="1852459"/>
            <a:chExt cx="3486136" cy="646331"/>
          </a:xfrm>
        </p:grpSpPr>
        <p:sp>
          <p:nvSpPr>
            <p:cNvPr id="172" name="TextBox 171">
              <a:extLst>
                <a:ext uri="{FF2B5EF4-FFF2-40B4-BE49-F238E27FC236}">
                  <a16:creationId xmlns:a16="http://schemas.microsoft.com/office/drawing/2014/main" id="{A85514C5-064F-4179-ADA1-CDA950175781}"/>
                </a:ext>
              </a:extLst>
            </p:cNvPr>
            <p:cNvSpPr txBox="1"/>
            <p:nvPr/>
          </p:nvSpPr>
          <p:spPr>
            <a:xfrm>
              <a:off x="8377872" y="1852459"/>
              <a:ext cx="1517670" cy="646331"/>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Click zoom out/reset button to return</a:t>
              </a:r>
            </a:p>
          </p:txBody>
        </p:sp>
        <p:cxnSp>
          <p:nvCxnSpPr>
            <p:cNvPr id="173" name="Straight Connector 172">
              <a:extLst>
                <a:ext uri="{FF2B5EF4-FFF2-40B4-BE49-F238E27FC236}">
                  <a16:creationId xmlns:a16="http://schemas.microsoft.com/office/drawing/2014/main" id="{FC8FDDA1-6860-41BD-BAD2-829EB07C8C53}"/>
                </a:ext>
              </a:extLst>
            </p:cNvPr>
            <p:cNvCxnSpPr>
              <a:cxnSpLocks/>
              <a:stCxn id="172" idx="1"/>
            </p:cNvCxnSpPr>
            <p:nvPr/>
          </p:nvCxnSpPr>
          <p:spPr>
            <a:xfrm flipH="1" flipV="1">
              <a:off x="6409406" y="1909494"/>
              <a:ext cx="1968466" cy="266131"/>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74" name="Rectangle: Rounded Corners 173">
            <a:extLst>
              <a:ext uri="{FF2B5EF4-FFF2-40B4-BE49-F238E27FC236}">
                <a16:creationId xmlns:a16="http://schemas.microsoft.com/office/drawing/2014/main" id="{A858BFF8-451D-403F-9A61-E0C4C0B5DFDF}"/>
              </a:ext>
            </a:extLst>
          </p:cNvPr>
          <p:cNvSpPr/>
          <p:nvPr/>
        </p:nvSpPr>
        <p:spPr>
          <a:xfrm>
            <a:off x="2733029" y="3691841"/>
            <a:ext cx="971093" cy="168219"/>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gency FB" panose="020B0503020202020204" pitchFamily="34" charset="0"/>
              </a:rPr>
              <a:t>Add to favorites</a:t>
            </a:r>
            <a:endParaRPr lang="en-SG" sz="1000" b="1" dirty="0">
              <a:solidFill>
                <a:schemeClr val="tx1"/>
              </a:solidFill>
              <a:latin typeface="Agency FB" panose="020B0503020202020204" pitchFamily="34" charset="0"/>
            </a:endParaRPr>
          </a:p>
        </p:txBody>
      </p:sp>
      <p:pic>
        <p:nvPicPr>
          <p:cNvPr id="143" name="Picture 142">
            <a:extLst>
              <a:ext uri="{FF2B5EF4-FFF2-40B4-BE49-F238E27FC236}">
                <a16:creationId xmlns:a16="http://schemas.microsoft.com/office/drawing/2014/main" id="{551F2EF4-28FC-4F44-95B2-A5D7A5723BC0}"/>
              </a:ext>
            </a:extLst>
          </p:cNvPr>
          <p:cNvPicPr>
            <a:picLocks noChangeAspect="1"/>
          </p:cNvPicPr>
          <p:nvPr/>
        </p:nvPicPr>
        <p:blipFill>
          <a:blip r:embed="rId50">
            <a:extLst>
              <a:ext uri="{BEBA8EAE-BF5A-486C-A8C5-ECC9F3942E4B}">
                <a14:imgProps xmlns:a14="http://schemas.microsoft.com/office/drawing/2010/main">
                  <a14:imgLayer r:embed="rId51">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7367025" y="2410163"/>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316290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145"/>
                                        </p:tgtEl>
                                        <p:attrNameLst>
                                          <p:attrName>style.visibility</p:attrName>
                                        </p:attrNameLst>
                                      </p:cBhvr>
                                      <p:to>
                                        <p:strVal val="visible"/>
                                      </p:to>
                                    </p:set>
                                    <p:anim calcmode="lin" valueType="num">
                                      <p:cBhvr>
                                        <p:cTn id="14" dur="500" fill="hold"/>
                                        <p:tgtEl>
                                          <p:spTgt spid="145"/>
                                        </p:tgtEl>
                                        <p:attrNameLst>
                                          <p:attrName>ppt_w</p:attrName>
                                        </p:attrNameLst>
                                      </p:cBhvr>
                                      <p:tavLst>
                                        <p:tav tm="0">
                                          <p:val>
                                            <p:fltVal val="0"/>
                                          </p:val>
                                        </p:tav>
                                        <p:tav tm="100000">
                                          <p:val>
                                            <p:strVal val="#ppt_w"/>
                                          </p:val>
                                        </p:tav>
                                      </p:tavLst>
                                    </p:anim>
                                    <p:anim calcmode="lin" valueType="num">
                                      <p:cBhvr>
                                        <p:cTn id="15" dur="500" fill="hold"/>
                                        <p:tgtEl>
                                          <p:spTgt spid="145"/>
                                        </p:tgtEl>
                                        <p:attrNameLst>
                                          <p:attrName>ppt_h</p:attrName>
                                        </p:attrNameLst>
                                      </p:cBhvr>
                                      <p:tavLst>
                                        <p:tav tm="0">
                                          <p:val>
                                            <p:fltVal val="0"/>
                                          </p:val>
                                        </p:tav>
                                        <p:tav tm="100000">
                                          <p:val>
                                            <p:strVal val="#ppt_h"/>
                                          </p:val>
                                        </p:tav>
                                      </p:tavLst>
                                    </p:anim>
                                    <p:animEffect transition="in" filter="fade">
                                      <p:cBhvr>
                                        <p:cTn id="16" dur="500"/>
                                        <p:tgtEl>
                                          <p:spTgt spid="145"/>
                                        </p:tgtEl>
                                      </p:cBhvr>
                                    </p:animEffect>
                                    <p:anim calcmode="lin" valueType="num">
                                      <p:cBhvr>
                                        <p:cTn id="17" dur="500" fill="hold"/>
                                        <p:tgtEl>
                                          <p:spTgt spid="145"/>
                                        </p:tgtEl>
                                        <p:attrNameLst>
                                          <p:attrName>ppt_x</p:attrName>
                                        </p:attrNameLst>
                                      </p:cBhvr>
                                      <p:tavLst>
                                        <p:tav tm="0">
                                          <p:val>
                                            <p:fltVal val="0.5"/>
                                          </p:val>
                                        </p:tav>
                                        <p:tav tm="100000">
                                          <p:val>
                                            <p:strVal val="#ppt_x"/>
                                          </p:val>
                                        </p:tav>
                                      </p:tavLst>
                                    </p:anim>
                                    <p:anim calcmode="lin" valueType="num">
                                      <p:cBhvr>
                                        <p:cTn id="18" dur="500" fill="hold"/>
                                        <p:tgtEl>
                                          <p:spTgt spid="145"/>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315"/>
                                        </p:tgtEl>
                                        <p:attrNameLst>
                                          <p:attrName>style.visibility</p:attrName>
                                        </p:attrNameLst>
                                      </p:cBhvr>
                                      <p:to>
                                        <p:strVal val="visible"/>
                                      </p:to>
                                    </p:set>
                                    <p:anim calcmode="lin" valueType="num">
                                      <p:cBhvr>
                                        <p:cTn id="21" dur="500" fill="hold"/>
                                        <p:tgtEl>
                                          <p:spTgt spid="315"/>
                                        </p:tgtEl>
                                        <p:attrNameLst>
                                          <p:attrName>ppt_w</p:attrName>
                                        </p:attrNameLst>
                                      </p:cBhvr>
                                      <p:tavLst>
                                        <p:tav tm="0">
                                          <p:val>
                                            <p:fltVal val="0"/>
                                          </p:val>
                                        </p:tav>
                                        <p:tav tm="100000">
                                          <p:val>
                                            <p:strVal val="#ppt_w"/>
                                          </p:val>
                                        </p:tav>
                                      </p:tavLst>
                                    </p:anim>
                                    <p:anim calcmode="lin" valueType="num">
                                      <p:cBhvr>
                                        <p:cTn id="22" dur="500" fill="hold"/>
                                        <p:tgtEl>
                                          <p:spTgt spid="315"/>
                                        </p:tgtEl>
                                        <p:attrNameLst>
                                          <p:attrName>ppt_h</p:attrName>
                                        </p:attrNameLst>
                                      </p:cBhvr>
                                      <p:tavLst>
                                        <p:tav tm="0">
                                          <p:val>
                                            <p:fltVal val="0"/>
                                          </p:val>
                                        </p:tav>
                                        <p:tav tm="100000">
                                          <p:val>
                                            <p:strVal val="#ppt_h"/>
                                          </p:val>
                                        </p:tav>
                                      </p:tavLst>
                                    </p:anim>
                                    <p:animEffect transition="in" filter="fade">
                                      <p:cBhvr>
                                        <p:cTn id="23" dur="500"/>
                                        <p:tgtEl>
                                          <p:spTgt spid="315"/>
                                        </p:tgtEl>
                                      </p:cBhvr>
                                    </p:animEffect>
                                    <p:anim calcmode="lin" valueType="num">
                                      <p:cBhvr>
                                        <p:cTn id="24" dur="500" fill="hold"/>
                                        <p:tgtEl>
                                          <p:spTgt spid="315"/>
                                        </p:tgtEl>
                                        <p:attrNameLst>
                                          <p:attrName>ppt_x</p:attrName>
                                        </p:attrNameLst>
                                      </p:cBhvr>
                                      <p:tavLst>
                                        <p:tav tm="0">
                                          <p:val>
                                            <p:fltVal val="0.5"/>
                                          </p:val>
                                        </p:tav>
                                        <p:tav tm="100000">
                                          <p:val>
                                            <p:strVal val="#ppt_x"/>
                                          </p:val>
                                        </p:tav>
                                      </p:tavLst>
                                    </p:anim>
                                    <p:anim calcmode="lin" valueType="num">
                                      <p:cBhvr>
                                        <p:cTn id="25" dur="500" fill="hold"/>
                                        <p:tgtEl>
                                          <p:spTgt spid="315"/>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2054"/>
                                        </p:tgtEl>
                                        <p:attrNameLst>
                                          <p:attrName>style.visibility</p:attrName>
                                        </p:attrNameLst>
                                      </p:cBhvr>
                                      <p:to>
                                        <p:strVal val="visible"/>
                                      </p:to>
                                    </p:set>
                                    <p:anim calcmode="lin" valueType="num">
                                      <p:cBhvr>
                                        <p:cTn id="28" dur="500" fill="hold"/>
                                        <p:tgtEl>
                                          <p:spTgt spid="2054"/>
                                        </p:tgtEl>
                                        <p:attrNameLst>
                                          <p:attrName>ppt_w</p:attrName>
                                        </p:attrNameLst>
                                      </p:cBhvr>
                                      <p:tavLst>
                                        <p:tav tm="0">
                                          <p:val>
                                            <p:fltVal val="0"/>
                                          </p:val>
                                        </p:tav>
                                        <p:tav tm="100000">
                                          <p:val>
                                            <p:strVal val="#ppt_w"/>
                                          </p:val>
                                        </p:tav>
                                      </p:tavLst>
                                    </p:anim>
                                    <p:anim calcmode="lin" valueType="num">
                                      <p:cBhvr>
                                        <p:cTn id="29" dur="500" fill="hold"/>
                                        <p:tgtEl>
                                          <p:spTgt spid="2054"/>
                                        </p:tgtEl>
                                        <p:attrNameLst>
                                          <p:attrName>ppt_h</p:attrName>
                                        </p:attrNameLst>
                                      </p:cBhvr>
                                      <p:tavLst>
                                        <p:tav tm="0">
                                          <p:val>
                                            <p:fltVal val="0"/>
                                          </p:val>
                                        </p:tav>
                                        <p:tav tm="100000">
                                          <p:val>
                                            <p:strVal val="#ppt_h"/>
                                          </p:val>
                                        </p:tav>
                                      </p:tavLst>
                                    </p:anim>
                                    <p:animEffect transition="in" filter="fade">
                                      <p:cBhvr>
                                        <p:cTn id="30" dur="500"/>
                                        <p:tgtEl>
                                          <p:spTgt spid="2054"/>
                                        </p:tgtEl>
                                      </p:cBhvr>
                                    </p:animEffect>
                                    <p:anim calcmode="lin" valueType="num">
                                      <p:cBhvr>
                                        <p:cTn id="31" dur="500" fill="hold"/>
                                        <p:tgtEl>
                                          <p:spTgt spid="2054"/>
                                        </p:tgtEl>
                                        <p:attrNameLst>
                                          <p:attrName>ppt_x</p:attrName>
                                        </p:attrNameLst>
                                      </p:cBhvr>
                                      <p:tavLst>
                                        <p:tav tm="0">
                                          <p:val>
                                            <p:fltVal val="0.5"/>
                                          </p:val>
                                        </p:tav>
                                        <p:tav tm="100000">
                                          <p:val>
                                            <p:strVal val="#ppt_x"/>
                                          </p:val>
                                        </p:tav>
                                      </p:tavLst>
                                    </p:anim>
                                    <p:anim calcmode="lin" valueType="num">
                                      <p:cBhvr>
                                        <p:cTn id="32" dur="500" fill="hold"/>
                                        <p:tgtEl>
                                          <p:spTgt spid="2054"/>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0"/>
                                  </p:stCondLst>
                                  <p:childTnLst>
                                    <p:set>
                                      <p:cBhvr>
                                        <p:cTn id="34" dur="1" fill="hold">
                                          <p:stCondLst>
                                            <p:cond delay="0"/>
                                          </p:stCondLst>
                                        </p:cTn>
                                        <p:tgtEl>
                                          <p:spTgt spid="2050"/>
                                        </p:tgtEl>
                                        <p:attrNameLst>
                                          <p:attrName>style.visibility</p:attrName>
                                        </p:attrNameLst>
                                      </p:cBhvr>
                                      <p:to>
                                        <p:strVal val="visible"/>
                                      </p:to>
                                    </p:set>
                                    <p:anim calcmode="lin" valueType="num">
                                      <p:cBhvr>
                                        <p:cTn id="35" dur="500" fill="hold"/>
                                        <p:tgtEl>
                                          <p:spTgt spid="2050"/>
                                        </p:tgtEl>
                                        <p:attrNameLst>
                                          <p:attrName>ppt_w</p:attrName>
                                        </p:attrNameLst>
                                      </p:cBhvr>
                                      <p:tavLst>
                                        <p:tav tm="0">
                                          <p:val>
                                            <p:fltVal val="0"/>
                                          </p:val>
                                        </p:tav>
                                        <p:tav tm="100000">
                                          <p:val>
                                            <p:strVal val="#ppt_w"/>
                                          </p:val>
                                        </p:tav>
                                      </p:tavLst>
                                    </p:anim>
                                    <p:anim calcmode="lin" valueType="num">
                                      <p:cBhvr>
                                        <p:cTn id="36" dur="500" fill="hold"/>
                                        <p:tgtEl>
                                          <p:spTgt spid="2050"/>
                                        </p:tgtEl>
                                        <p:attrNameLst>
                                          <p:attrName>ppt_h</p:attrName>
                                        </p:attrNameLst>
                                      </p:cBhvr>
                                      <p:tavLst>
                                        <p:tav tm="0">
                                          <p:val>
                                            <p:fltVal val="0"/>
                                          </p:val>
                                        </p:tav>
                                        <p:tav tm="100000">
                                          <p:val>
                                            <p:strVal val="#ppt_h"/>
                                          </p:val>
                                        </p:tav>
                                      </p:tavLst>
                                    </p:anim>
                                    <p:animEffect transition="in" filter="fade">
                                      <p:cBhvr>
                                        <p:cTn id="37" dur="500"/>
                                        <p:tgtEl>
                                          <p:spTgt spid="2050"/>
                                        </p:tgtEl>
                                      </p:cBhvr>
                                    </p:animEffect>
                                    <p:anim calcmode="lin" valueType="num">
                                      <p:cBhvr>
                                        <p:cTn id="38" dur="500" fill="hold"/>
                                        <p:tgtEl>
                                          <p:spTgt spid="2050"/>
                                        </p:tgtEl>
                                        <p:attrNameLst>
                                          <p:attrName>ppt_x</p:attrName>
                                        </p:attrNameLst>
                                      </p:cBhvr>
                                      <p:tavLst>
                                        <p:tav tm="0">
                                          <p:val>
                                            <p:fltVal val="0.5"/>
                                          </p:val>
                                        </p:tav>
                                        <p:tav tm="100000">
                                          <p:val>
                                            <p:strVal val="#ppt_x"/>
                                          </p:val>
                                        </p:tav>
                                      </p:tavLst>
                                    </p:anim>
                                    <p:anim calcmode="lin" valueType="num">
                                      <p:cBhvr>
                                        <p:cTn id="39" dur="500" fill="hold"/>
                                        <p:tgtEl>
                                          <p:spTgt spid="2050"/>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114"/>
                                        </p:tgtEl>
                                        <p:attrNameLst>
                                          <p:attrName>style.visibility</p:attrName>
                                        </p:attrNameLst>
                                      </p:cBhvr>
                                      <p:to>
                                        <p:strVal val="visible"/>
                                      </p:to>
                                    </p:set>
                                    <p:anim calcmode="lin" valueType="num">
                                      <p:cBhvr>
                                        <p:cTn id="42" dur="500" fill="hold"/>
                                        <p:tgtEl>
                                          <p:spTgt spid="114"/>
                                        </p:tgtEl>
                                        <p:attrNameLst>
                                          <p:attrName>ppt_w</p:attrName>
                                        </p:attrNameLst>
                                      </p:cBhvr>
                                      <p:tavLst>
                                        <p:tav tm="0">
                                          <p:val>
                                            <p:fltVal val="0"/>
                                          </p:val>
                                        </p:tav>
                                        <p:tav tm="100000">
                                          <p:val>
                                            <p:strVal val="#ppt_w"/>
                                          </p:val>
                                        </p:tav>
                                      </p:tavLst>
                                    </p:anim>
                                    <p:anim calcmode="lin" valueType="num">
                                      <p:cBhvr>
                                        <p:cTn id="43" dur="500" fill="hold"/>
                                        <p:tgtEl>
                                          <p:spTgt spid="114"/>
                                        </p:tgtEl>
                                        <p:attrNameLst>
                                          <p:attrName>ppt_h</p:attrName>
                                        </p:attrNameLst>
                                      </p:cBhvr>
                                      <p:tavLst>
                                        <p:tav tm="0">
                                          <p:val>
                                            <p:fltVal val="0"/>
                                          </p:val>
                                        </p:tav>
                                        <p:tav tm="100000">
                                          <p:val>
                                            <p:strVal val="#ppt_h"/>
                                          </p:val>
                                        </p:tav>
                                      </p:tavLst>
                                    </p:anim>
                                    <p:animEffect transition="in" filter="fade">
                                      <p:cBhvr>
                                        <p:cTn id="44" dur="500"/>
                                        <p:tgtEl>
                                          <p:spTgt spid="114"/>
                                        </p:tgtEl>
                                      </p:cBhvr>
                                    </p:animEffect>
                                    <p:anim calcmode="lin" valueType="num">
                                      <p:cBhvr>
                                        <p:cTn id="45" dur="500" fill="hold"/>
                                        <p:tgtEl>
                                          <p:spTgt spid="114"/>
                                        </p:tgtEl>
                                        <p:attrNameLst>
                                          <p:attrName>ppt_x</p:attrName>
                                        </p:attrNameLst>
                                      </p:cBhvr>
                                      <p:tavLst>
                                        <p:tav tm="0">
                                          <p:val>
                                            <p:fltVal val="0.5"/>
                                          </p:val>
                                        </p:tav>
                                        <p:tav tm="100000">
                                          <p:val>
                                            <p:strVal val="#ppt_x"/>
                                          </p:val>
                                        </p:tav>
                                      </p:tavLst>
                                    </p:anim>
                                    <p:anim calcmode="lin" valueType="num">
                                      <p:cBhvr>
                                        <p:cTn id="46" dur="500" fill="hold"/>
                                        <p:tgtEl>
                                          <p:spTgt spid="114"/>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2052"/>
                                        </p:tgtEl>
                                        <p:attrNameLst>
                                          <p:attrName>style.visibility</p:attrName>
                                        </p:attrNameLst>
                                      </p:cBhvr>
                                      <p:to>
                                        <p:strVal val="visible"/>
                                      </p:to>
                                    </p:set>
                                    <p:anim calcmode="lin" valueType="num">
                                      <p:cBhvr>
                                        <p:cTn id="49" dur="500" fill="hold"/>
                                        <p:tgtEl>
                                          <p:spTgt spid="2052"/>
                                        </p:tgtEl>
                                        <p:attrNameLst>
                                          <p:attrName>ppt_w</p:attrName>
                                        </p:attrNameLst>
                                      </p:cBhvr>
                                      <p:tavLst>
                                        <p:tav tm="0">
                                          <p:val>
                                            <p:fltVal val="0"/>
                                          </p:val>
                                        </p:tav>
                                        <p:tav tm="100000">
                                          <p:val>
                                            <p:strVal val="#ppt_w"/>
                                          </p:val>
                                        </p:tav>
                                      </p:tavLst>
                                    </p:anim>
                                    <p:anim calcmode="lin" valueType="num">
                                      <p:cBhvr>
                                        <p:cTn id="50" dur="500" fill="hold"/>
                                        <p:tgtEl>
                                          <p:spTgt spid="2052"/>
                                        </p:tgtEl>
                                        <p:attrNameLst>
                                          <p:attrName>ppt_h</p:attrName>
                                        </p:attrNameLst>
                                      </p:cBhvr>
                                      <p:tavLst>
                                        <p:tav tm="0">
                                          <p:val>
                                            <p:fltVal val="0"/>
                                          </p:val>
                                        </p:tav>
                                        <p:tav tm="100000">
                                          <p:val>
                                            <p:strVal val="#ppt_h"/>
                                          </p:val>
                                        </p:tav>
                                      </p:tavLst>
                                    </p:anim>
                                    <p:animEffect transition="in" filter="fade">
                                      <p:cBhvr>
                                        <p:cTn id="51" dur="500"/>
                                        <p:tgtEl>
                                          <p:spTgt spid="2052"/>
                                        </p:tgtEl>
                                      </p:cBhvr>
                                    </p:animEffect>
                                    <p:anim calcmode="lin" valueType="num">
                                      <p:cBhvr>
                                        <p:cTn id="52" dur="500" fill="hold"/>
                                        <p:tgtEl>
                                          <p:spTgt spid="2052"/>
                                        </p:tgtEl>
                                        <p:attrNameLst>
                                          <p:attrName>ppt_x</p:attrName>
                                        </p:attrNameLst>
                                      </p:cBhvr>
                                      <p:tavLst>
                                        <p:tav tm="0">
                                          <p:val>
                                            <p:fltVal val="0.5"/>
                                          </p:val>
                                        </p:tav>
                                        <p:tav tm="100000">
                                          <p:val>
                                            <p:strVal val="#ppt_x"/>
                                          </p:val>
                                        </p:tav>
                                      </p:tavLst>
                                    </p:anim>
                                    <p:anim calcmode="lin" valueType="num">
                                      <p:cBhvr>
                                        <p:cTn id="53" dur="500" fill="hold"/>
                                        <p:tgtEl>
                                          <p:spTgt spid="2052"/>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0"/>
                                  </p:stCondLst>
                                  <p:childTnLst>
                                    <p:set>
                                      <p:cBhvr>
                                        <p:cTn id="55" dur="1" fill="hold">
                                          <p:stCondLst>
                                            <p:cond delay="0"/>
                                          </p:stCondLst>
                                        </p:cTn>
                                        <p:tgtEl>
                                          <p:spTgt spid="144"/>
                                        </p:tgtEl>
                                        <p:attrNameLst>
                                          <p:attrName>style.visibility</p:attrName>
                                        </p:attrNameLst>
                                      </p:cBhvr>
                                      <p:to>
                                        <p:strVal val="visible"/>
                                      </p:to>
                                    </p:set>
                                    <p:anim calcmode="lin" valueType="num">
                                      <p:cBhvr>
                                        <p:cTn id="56" dur="500" fill="hold"/>
                                        <p:tgtEl>
                                          <p:spTgt spid="144"/>
                                        </p:tgtEl>
                                        <p:attrNameLst>
                                          <p:attrName>ppt_w</p:attrName>
                                        </p:attrNameLst>
                                      </p:cBhvr>
                                      <p:tavLst>
                                        <p:tav tm="0">
                                          <p:val>
                                            <p:fltVal val="0"/>
                                          </p:val>
                                        </p:tav>
                                        <p:tav tm="100000">
                                          <p:val>
                                            <p:strVal val="#ppt_w"/>
                                          </p:val>
                                        </p:tav>
                                      </p:tavLst>
                                    </p:anim>
                                    <p:anim calcmode="lin" valueType="num">
                                      <p:cBhvr>
                                        <p:cTn id="57" dur="500" fill="hold"/>
                                        <p:tgtEl>
                                          <p:spTgt spid="144"/>
                                        </p:tgtEl>
                                        <p:attrNameLst>
                                          <p:attrName>ppt_h</p:attrName>
                                        </p:attrNameLst>
                                      </p:cBhvr>
                                      <p:tavLst>
                                        <p:tav tm="0">
                                          <p:val>
                                            <p:fltVal val="0"/>
                                          </p:val>
                                        </p:tav>
                                        <p:tav tm="100000">
                                          <p:val>
                                            <p:strVal val="#ppt_h"/>
                                          </p:val>
                                        </p:tav>
                                      </p:tavLst>
                                    </p:anim>
                                    <p:animEffect transition="in" filter="fade">
                                      <p:cBhvr>
                                        <p:cTn id="58" dur="500"/>
                                        <p:tgtEl>
                                          <p:spTgt spid="144"/>
                                        </p:tgtEl>
                                      </p:cBhvr>
                                    </p:animEffect>
                                    <p:anim calcmode="lin" valueType="num">
                                      <p:cBhvr>
                                        <p:cTn id="59" dur="500" fill="hold"/>
                                        <p:tgtEl>
                                          <p:spTgt spid="144"/>
                                        </p:tgtEl>
                                        <p:attrNameLst>
                                          <p:attrName>ppt_x</p:attrName>
                                        </p:attrNameLst>
                                      </p:cBhvr>
                                      <p:tavLst>
                                        <p:tav tm="0">
                                          <p:val>
                                            <p:fltVal val="0.5"/>
                                          </p:val>
                                        </p:tav>
                                        <p:tav tm="100000">
                                          <p:val>
                                            <p:strVal val="#ppt_x"/>
                                          </p:val>
                                        </p:tav>
                                      </p:tavLst>
                                    </p:anim>
                                    <p:anim calcmode="lin" valueType="num">
                                      <p:cBhvr>
                                        <p:cTn id="60" dur="500" fill="hold"/>
                                        <p:tgtEl>
                                          <p:spTgt spid="144"/>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0"/>
                                  </p:stCondLst>
                                  <p:childTnLst>
                                    <p:set>
                                      <p:cBhvr>
                                        <p:cTn id="62" dur="1" fill="hold">
                                          <p:stCondLst>
                                            <p:cond delay="0"/>
                                          </p:stCondLst>
                                        </p:cTn>
                                        <p:tgtEl>
                                          <p:spTgt spid="146"/>
                                        </p:tgtEl>
                                        <p:attrNameLst>
                                          <p:attrName>style.visibility</p:attrName>
                                        </p:attrNameLst>
                                      </p:cBhvr>
                                      <p:to>
                                        <p:strVal val="visible"/>
                                      </p:to>
                                    </p:set>
                                    <p:anim calcmode="lin" valueType="num">
                                      <p:cBhvr>
                                        <p:cTn id="63" dur="500" fill="hold"/>
                                        <p:tgtEl>
                                          <p:spTgt spid="146"/>
                                        </p:tgtEl>
                                        <p:attrNameLst>
                                          <p:attrName>ppt_w</p:attrName>
                                        </p:attrNameLst>
                                      </p:cBhvr>
                                      <p:tavLst>
                                        <p:tav tm="0">
                                          <p:val>
                                            <p:fltVal val="0"/>
                                          </p:val>
                                        </p:tav>
                                        <p:tav tm="100000">
                                          <p:val>
                                            <p:strVal val="#ppt_w"/>
                                          </p:val>
                                        </p:tav>
                                      </p:tavLst>
                                    </p:anim>
                                    <p:anim calcmode="lin" valueType="num">
                                      <p:cBhvr>
                                        <p:cTn id="64" dur="500" fill="hold"/>
                                        <p:tgtEl>
                                          <p:spTgt spid="146"/>
                                        </p:tgtEl>
                                        <p:attrNameLst>
                                          <p:attrName>ppt_h</p:attrName>
                                        </p:attrNameLst>
                                      </p:cBhvr>
                                      <p:tavLst>
                                        <p:tav tm="0">
                                          <p:val>
                                            <p:fltVal val="0"/>
                                          </p:val>
                                        </p:tav>
                                        <p:tav tm="100000">
                                          <p:val>
                                            <p:strVal val="#ppt_h"/>
                                          </p:val>
                                        </p:tav>
                                      </p:tavLst>
                                    </p:anim>
                                    <p:animEffect transition="in" filter="fade">
                                      <p:cBhvr>
                                        <p:cTn id="65" dur="500"/>
                                        <p:tgtEl>
                                          <p:spTgt spid="146"/>
                                        </p:tgtEl>
                                      </p:cBhvr>
                                    </p:animEffect>
                                    <p:anim calcmode="lin" valueType="num">
                                      <p:cBhvr>
                                        <p:cTn id="66" dur="500" fill="hold"/>
                                        <p:tgtEl>
                                          <p:spTgt spid="146"/>
                                        </p:tgtEl>
                                        <p:attrNameLst>
                                          <p:attrName>ppt_x</p:attrName>
                                        </p:attrNameLst>
                                      </p:cBhvr>
                                      <p:tavLst>
                                        <p:tav tm="0">
                                          <p:val>
                                            <p:fltVal val="0.5"/>
                                          </p:val>
                                        </p:tav>
                                        <p:tav tm="100000">
                                          <p:val>
                                            <p:strVal val="#ppt_x"/>
                                          </p:val>
                                        </p:tav>
                                      </p:tavLst>
                                    </p:anim>
                                    <p:anim calcmode="lin" valueType="num">
                                      <p:cBhvr>
                                        <p:cTn id="67" dur="500" fill="hold"/>
                                        <p:tgtEl>
                                          <p:spTgt spid="14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68" restart="whenNotActive" fill="hold" evtFilter="cancelBubble" nodeType="interactiveSeq">
                <p:stCondLst>
                  <p:cond evt="onClick" delay="0">
                    <p:tgtEl>
                      <p:spTgt spid="105"/>
                    </p:tgtEl>
                  </p:cond>
                </p:stCondLst>
                <p:endSync evt="end" delay="0">
                  <p:rtn val="all"/>
                </p:endSync>
                <p:childTnLst>
                  <p:par>
                    <p:cTn id="69" fill="hold">
                      <p:stCondLst>
                        <p:cond delay="0"/>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Effect transition="in" filter="fade">
                                      <p:cBhvr>
                                        <p:cTn id="73" dur="500"/>
                                        <p:tgtEl>
                                          <p:spTgt spid="106"/>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119"/>
                                        </p:tgtEl>
                                        <p:attrNameLst>
                                          <p:attrName>style.visibility</p:attrName>
                                        </p:attrNameLst>
                                      </p:cBhvr>
                                      <p:to>
                                        <p:strVal val="visible"/>
                                      </p:to>
                                    </p:set>
                                  </p:childTnLst>
                                </p:cTn>
                              </p:par>
                              <p:par>
                                <p:cTn id="76" presetID="10" presetClass="exit" presetSubtype="0" fill="hold" grpId="1" nodeType="withEffect">
                                  <p:stCondLst>
                                    <p:cond delay="0"/>
                                  </p:stCondLst>
                                  <p:childTnLst>
                                    <p:animEffect transition="out" filter="fade">
                                      <p:cBhvr>
                                        <p:cTn id="77" dur="500"/>
                                        <p:tgtEl>
                                          <p:spTgt spid="105"/>
                                        </p:tgtEl>
                                      </p:cBhvr>
                                    </p:animEffect>
                                    <p:set>
                                      <p:cBhvr>
                                        <p:cTn id="78" dur="1" fill="hold">
                                          <p:stCondLst>
                                            <p:cond delay="499"/>
                                          </p:stCondLst>
                                        </p:cTn>
                                        <p:tgtEl>
                                          <p:spTgt spid="105"/>
                                        </p:tgtEl>
                                        <p:attrNameLst>
                                          <p:attrName>style.visibility</p:attrName>
                                        </p:attrNameLst>
                                      </p:cBhvr>
                                      <p:to>
                                        <p:strVal val="hidden"/>
                                      </p:to>
                                    </p:set>
                                  </p:childTnLst>
                                </p:cTn>
                              </p:par>
                              <p:par>
                                <p:cTn id="79" presetID="10" presetClass="entr" presetSubtype="0" fill="hold" grpId="1" nodeType="with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fade">
                                      <p:cBhvr>
                                        <p:cTn id="81" dur="500"/>
                                        <p:tgtEl>
                                          <p:spTgt spid="119"/>
                                        </p:tgtEl>
                                      </p:cBhvr>
                                    </p:animEffect>
                                  </p:childTnLst>
                                </p:cTn>
                              </p:par>
                              <p:par>
                                <p:cTn id="82" presetID="10" presetClass="entr" presetSubtype="0" fill="hold" nodeType="with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fade">
                                      <p:cBhvr>
                                        <p:cTn id="84" dur="500"/>
                                        <p:tgtEl>
                                          <p:spTgt spid="106"/>
                                        </p:tgtEl>
                                      </p:cBhvr>
                                    </p:animEffect>
                                  </p:childTnLst>
                                </p:cTn>
                              </p:par>
                            </p:childTnLst>
                          </p:cTn>
                        </p:par>
                      </p:childTnLst>
                    </p:cTn>
                  </p:par>
                </p:childTnLst>
              </p:cTn>
              <p:nextCondLst>
                <p:cond evt="onClick" delay="0">
                  <p:tgtEl>
                    <p:spTgt spid="105"/>
                  </p:tgtEl>
                </p:cond>
              </p:nextCondLst>
            </p:seq>
            <p:seq concurrent="1" nextAc="seek">
              <p:cTn id="85" restart="whenNotActive" fill="hold" evtFilter="cancelBubble" nodeType="interactiveSeq">
                <p:stCondLst>
                  <p:cond evt="onClick" delay="0">
                    <p:tgtEl>
                      <p:spTgt spid="119"/>
                    </p:tgtEl>
                  </p:cond>
                </p:stCondLst>
                <p:endSync evt="end" delay="0">
                  <p:rtn val="all"/>
                </p:endSync>
                <p:childTnLst>
                  <p:par>
                    <p:cTn id="86" fill="hold">
                      <p:stCondLst>
                        <p:cond delay="0"/>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106"/>
                                        </p:tgtEl>
                                      </p:cBhvr>
                                    </p:animEffect>
                                    <p:set>
                                      <p:cBhvr>
                                        <p:cTn id="90" dur="1" fill="hold">
                                          <p:stCondLst>
                                            <p:cond delay="499"/>
                                          </p:stCondLst>
                                        </p:cTn>
                                        <p:tgtEl>
                                          <p:spTgt spid="10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animEffect transition="in" filter="fade">
                                      <p:cBhvr>
                                        <p:cTn id="93" dur="500"/>
                                        <p:tgtEl>
                                          <p:spTgt spid="105"/>
                                        </p:tgtEl>
                                      </p:cBhvr>
                                    </p:animEffect>
                                  </p:childTnLst>
                                </p:cTn>
                              </p:par>
                              <p:par>
                                <p:cTn id="94" presetID="10" presetClass="exit" presetSubtype="0" fill="hold" grpId="2" nodeType="withEffect">
                                  <p:stCondLst>
                                    <p:cond delay="0"/>
                                  </p:stCondLst>
                                  <p:childTnLst>
                                    <p:animEffect transition="out" filter="fade">
                                      <p:cBhvr>
                                        <p:cTn id="95" dur="500"/>
                                        <p:tgtEl>
                                          <p:spTgt spid="119"/>
                                        </p:tgtEl>
                                      </p:cBhvr>
                                    </p:animEffect>
                                    <p:set>
                                      <p:cBhvr>
                                        <p:cTn id="96" dur="1" fill="hold">
                                          <p:stCondLst>
                                            <p:cond delay="499"/>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97" restart="whenNotActive" fill="hold" evtFilter="cancelBubble" nodeType="interactiveSeq">
                <p:stCondLst>
                  <p:cond evt="onClick" delay="0">
                    <p:tgtEl>
                      <p:spTgt spid="123"/>
                    </p:tgtEl>
                  </p:cond>
                </p:stCondLst>
                <p:endSync evt="end" delay="0">
                  <p:rtn val="all"/>
                </p:endSync>
                <p:childTnLst>
                  <p:par>
                    <p:cTn id="98" fill="hold">
                      <p:stCondLst>
                        <p:cond delay="0"/>
                      </p:stCondLst>
                      <p:childTnLst>
                        <p:par>
                          <p:cTn id="99" fill="hold">
                            <p:stCondLst>
                              <p:cond delay="0"/>
                            </p:stCondLst>
                            <p:childTnLst>
                              <p:par>
                                <p:cTn id="100" presetID="10" presetClass="entr" presetSubtype="0" fill="hold" grpId="0" nodeType="withEffect">
                                  <p:stCondLst>
                                    <p:cond delay="0"/>
                                  </p:stCondLst>
                                  <p:childTnLst>
                                    <p:set>
                                      <p:cBhvr>
                                        <p:cTn id="101" dur="1" fill="hold">
                                          <p:stCondLst>
                                            <p:cond delay="0"/>
                                          </p:stCondLst>
                                        </p:cTn>
                                        <p:tgtEl>
                                          <p:spTgt spid="138"/>
                                        </p:tgtEl>
                                        <p:attrNameLst>
                                          <p:attrName>style.visibility</p:attrName>
                                        </p:attrNameLst>
                                      </p:cBhvr>
                                      <p:to>
                                        <p:strVal val="visible"/>
                                      </p:to>
                                    </p:set>
                                    <p:animEffect transition="in" filter="fade">
                                      <p:cBhvr>
                                        <p:cTn id="102" dur="500"/>
                                        <p:tgtEl>
                                          <p:spTgt spid="138"/>
                                        </p:tgtEl>
                                      </p:cBhvr>
                                    </p:animEffect>
                                  </p:childTnLst>
                                </p:cTn>
                              </p:par>
                              <p:par>
                                <p:cTn id="103" presetID="10" presetClass="entr" presetSubtype="0" fill="hold" nodeType="withEffect">
                                  <p:stCondLst>
                                    <p:cond delay="0"/>
                                  </p:stCondLst>
                                  <p:childTnLst>
                                    <p:set>
                                      <p:cBhvr>
                                        <p:cTn id="104" dur="1" fill="hold">
                                          <p:stCondLst>
                                            <p:cond delay="0"/>
                                          </p:stCondLst>
                                        </p:cTn>
                                        <p:tgtEl>
                                          <p:spTgt spid="126"/>
                                        </p:tgtEl>
                                        <p:attrNameLst>
                                          <p:attrName>style.visibility</p:attrName>
                                        </p:attrNameLst>
                                      </p:cBhvr>
                                      <p:to>
                                        <p:strVal val="visible"/>
                                      </p:to>
                                    </p:set>
                                    <p:animEffect transition="in" filter="fade">
                                      <p:cBhvr>
                                        <p:cTn id="105" dur="500"/>
                                        <p:tgtEl>
                                          <p:spTgt spid="126"/>
                                        </p:tgtEl>
                                      </p:cBhvr>
                                    </p:animEffect>
                                  </p:childTnLst>
                                </p:cTn>
                              </p:par>
                            </p:childTnLst>
                          </p:cTn>
                        </p:par>
                      </p:childTnLst>
                    </p:cTn>
                  </p:par>
                </p:childTnLst>
              </p:cTn>
              <p:nextCondLst>
                <p:cond evt="onClick" delay="0">
                  <p:tgtEl>
                    <p:spTgt spid="123"/>
                  </p:tgtEl>
                </p:cond>
              </p:nextCondLst>
            </p:seq>
            <p:seq concurrent="1" nextAc="seek">
              <p:cTn id="106" restart="whenNotActive" fill="hold" evtFilter="cancelBubble" nodeType="interactiveSeq">
                <p:stCondLst>
                  <p:cond evt="onClick" delay="0">
                    <p:tgtEl>
                      <p:spTgt spid="138"/>
                    </p:tgtEl>
                  </p:cond>
                </p:stCondLst>
                <p:endSync evt="end" delay="0">
                  <p:rtn val="all"/>
                </p:endSync>
                <p:childTnLst>
                  <p:par>
                    <p:cTn id="107" fill="hold">
                      <p:stCondLst>
                        <p:cond delay="0"/>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126"/>
                                        </p:tgtEl>
                                      </p:cBhvr>
                                    </p:animEffect>
                                    <p:set>
                                      <p:cBhvr>
                                        <p:cTn id="111" dur="1" fill="hold">
                                          <p:stCondLst>
                                            <p:cond delay="499"/>
                                          </p:stCondLst>
                                        </p:cTn>
                                        <p:tgtEl>
                                          <p:spTgt spid="126"/>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38"/>
                                        </p:tgtEl>
                                      </p:cBhvr>
                                    </p:animEffect>
                                    <p:set>
                                      <p:cBhvr>
                                        <p:cTn id="114"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childTnLst>
        </p:cTn>
      </p:par>
    </p:tnLst>
    <p:bldLst>
      <p:bldP spid="105" grpId="0" animBg="1"/>
      <p:bldP spid="105" grpId="1" animBg="1"/>
      <p:bldP spid="119" grpId="0" animBg="1"/>
      <p:bldP spid="119" grpId="1" animBg="1"/>
      <p:bldP spid="119" grpId="2" animBg="1"/>
      <p:bldP spid="138" grpId="0" animBg="1"/>
      <p:bldP spid="13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85" name="Group 84">
            <a:extLst>
              <a:ext uri="{FF2B5EF4-FFF2-40B4-BE49-F238E27FC236}">
                <a16:creationId xmlns:a16="http://schemas.microsoft.com/office/drawing/2014/main" id="{70CA5D4B-5E2F-44B2-9D26-CE98CA37FE19}"/>
              </a:ext>
            </a:extLst>
          </p:cNvPr>
          <p:cNvGrpSpPr/>
          <p:nvPr/>
        </p:nvGrpSpPr>
        <p:grpSpPr>
          <a:xfrm>
            <a:off x="1774052" y="495303"/>
            <a:ext cx="376238" cy="5415719"/>
            <a:chOff x="1228724" y="495300"/>
            <a:chExt cx="442911" cy="5462590"/>
          </a:xfrm>
          <a:solidFill>
            <a:schemeClr val="accent3">
              <a:lumMod val="20000"/>
              <a:lumOff val="80000"/>
            </a:schemeClr>
          </a:solidFill>
        </p:grpSpPr>
        <p:grpSp>
          <p:nvGrpSpPr>
            <p:cNvPr id="87" name="Group 86">
              <a:extLst>
                <a:ext uri="{FF2B5EF4-FFF2-40B4-BE49-F238E27FC236}">
                  <a16:creationId xmlns:a16="http://schemas.microsoft.com/office/drawing/2014/main" id="{01B08DFB-3A35-4B9B-BADD-0B8FF6E30918}"/>
                </a:ext>
              </a:extLst>
            </p:cNvPr>
            <p:cNvGrpSpPr/>
            <p:nvPr/>
          </p:nvGrpSpPr>
          <p:grpSpPr>
            <a:xfrm>
              <a:off x="1228724" y="495300"/>
              <a:ext cx="442911" cy="5462590"/>
              <a:chOff x="1228724" y="495300"/>
              <a:chExt cx="442911" cy="5462590"/>
            </a:xfrm>
            <a:grpFill/>
          </p:grpSpPr>
          <p:sp>
            <p:nvSpPr>
              <p:cNvPr id="93" name="Freeform: Shape 92">
                <a:extLst>
                  <a:ext uri="{FF2B5EF4-FFF2-40B4-BE49-F238E27FC236}">
                    <a16:creationId xmlns:a16="http://schemas.microsoft.com/office/drawing/2014/main" id="{50614422-7024-4126-9BD2-84D217D0A05C}"/>
                  </a:ext>
                </a:extLst>
              </p:cNvPr>
              <p:cNvSpPr/>
              <p:nvPr/>
            </p:nvSpPr>
            <p:spPr>
              <a:xfrm rot="5400000">
                <a:off x="-1281115" y="3005139"/>
                <a:ext cx="5462590" cy="442911"/>
              </a:xfrm>
              <a:custGeom>
                <a:avLst/>
                <a:gdLst>
                  <a:gd name="connsiteX0" fmla="*/ 0 w 5462590"/>
                  <a:gd name="connsiteY0" fmla="*/ 442911 h 442911"/>
                  <a:gd name="connsiteX1" fmla="*/ 0 w 5462590"/>
                  <a:gd name="connsiteY1" fmla="*/ 147636 h 442911"/>
                  <a:gd name="connsiteX2" fmla="*/ 2200277 w 5462590"/>
                  <a:gd name="connsiteY2" fmla="*/ 147636 h 442911"/>
                  <a:gd name="connsiteX3" fmla="*/ 2200277 w 5462590"/>
                  <a:gd name="connsiteY3" fmla="*/ 36513 h 442911"/>
                  <a:gd name="connsiteX4" fmla="*/ 2236790 w 5462590"/>
                  <a:gd name="connsiteY4" fmla="*/ 0 h 442911"/>
                  <a:gd name="connsiteX5" fmla="*/ 3225799 w 5462590"/>
                  <a:gd name="connsiteY5" fmla="*/ 0 h 442911"/>
                  <a:gd name="connsiteX6" fmla="*/ 3262312 w 5462590"/>
                  <a:gd name="connsiteY6" fmla="*/ 36513 h 442911"/>
                  <a:gd name="connsiteX7" fmla="*/ 3262312 w 5462590"/>
                  <a:gd name="connsiteY7" fmla="*/ 147636 h 442911"/>
                  <a:gd name="connsiteX8" fmla="*/ 5462590 w 5462590"/>
                  <a:gd name="connsiteY8" fmla="*/ 147636 h 442911"/>
                  <a:gd name="connsiteX9" fmla="*/ 5462590 w 5462590"/>
                  <a:gd name="connsiteY9" fmla="*/ 442911 h 44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2590" h="442911">
                    <a:moveTo>
                      <a:pt x="0" y="442911"/>
                    </a:moveTo>
                    <a:lnTo>
                      <a:pt x="0" y="147636"/>
                    </a:lnTo>
                    <a:lnTo>
                      <a:pt x="2200277" y="147636"/>
                    </a:lnTo>
                    <a:lnTo>
                      <a:pt x="2200277" y="36513"/>
                    </a:lnTo>
                    <a:lnTo>
                      <a:pt x="2236790" y="0"/>
                    </a:lnTo>
                    <a:lnTo>
                      <a:pt x="3225799" y="0"/>
                    </a:lnTo>
                    <a:lnTo>
                      <a:pt x="3262312" y="36513"/>
                    </a:lnTo>
                    <a:lnTo>
                      <a:pt x="3262312" y="147636"/>
                    </a:lnTo>
                    <a:lnTo>
                      <a:pt x="5462590" y="147636"/>
                    </a:lnTo>
                    <a:lnTo>
                      <a:pt x="5462590" y="442911"/>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94" name="Arrow: Chevron 93">
                <a:hlinkClick r:id="rId4" action="ppaction://hlinksldjump"/>
                <a:extLst>
                  <a:ext uri="{FF2B5EF4-FFF2-40B4-BE49-F238E27FC236}">
                    <a16:creationId xmlns:a16="http://schemas.microsoft.com/office/drawing/2014/main" id="{F453ACA0-78A1-414B-8DFE-02BF394CCC8F}"/>
                  </a:ext>
                </a:extLst>
              </p:cNvPr>
              <p:cNvSpPr/>
              <p:nvPr/>
            </p:nvSpPr>
            <p:spPr>
              <a:xfrm>
                <a:off x="1514477" y="3071808"/>
                <a:ext cx="66675" cy="161925"/>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pSp>
        <p:grpSp>
          <p:nvGrpSpPr>
            <p:cNvPr id="88" name="Group 87">
              <a:extLst>
                <a:ext uri="{FF2B5EF4-FFF2-40B4-BE49-F238E27FC236}">
                  <a16:creationId xmlns:a16="http://schemas.microsoft.com/office/drawing/2014/main" id="{F092B34E-759C-4026-997C-AF54A58A5185}"/>
                </a:ext>
              </a:extLst>
            </p:cNvPr>
            <p:cNvGrpSpPr/>
            <p:nvPr/>
          </p:nvGrpSpPr>
          <p:grpSpPr>
            <a:xfrm>
              <a:off x="1277059" y="500061"/>
              <a:ext cx="196141" cy="250033"/>
              <a:chOff x="1277059" y="495298"/>
              <a:chExt cx="203137" cy="312118"/>
            </a:xfrm>
            <a:grpFill/>
          </p:grpSpPr>
          <p:grpSp>
            <p:nvGrpSpPr>
              <p:cNvPr id="89" name="Group 88">
                <a:extLst>
                  <a:ext uri="{FF2B5EF4-FFF2-40B4-BE49-F238E27FC236}">
                    <a16:creationId xmlns:a16="http://schemas.microsoft.com/office/drawing/2014/main" id="{53F7C37B-8E95-4C84-AB7E-CE084E152922}"/>
                  </a:ext>
                </a:extLst>
              </p:cNvPr>
              <p:cNvGrpSpPr/>
              <p:nvPr/>
            </p:nvGrpSpPr>
            <p:grpSpPr>
              <a:xfrm>
                <a:off x="1277060" y="495298"/>
                <a:ext cx="203136" cy="238955"/>
                <a:chOff x="1277060" y="495298"/>
                <a:chExt cx="203136" cy="238955"/>
              </a:xfrm>
              <a:grpFill/>
            </p:grpSpPr>
            <p:sp>
              <p:nvSpPr>
                <p:cNvPr id="91" name="Minus Sign 90">
                  <a:extLst>
                    <a:ext uri="{FF2B5EF4-FFF2-40B4-BE49-F238E27FC236}">
                      <a16:creationId xmlns:a16="http://schemas.microsoft.com/office/drawing/2014/main" id="{D7C23D98-CBE9-40CF-A717-E553770E5F9F}"/>
                    </a:ext>
                  </a:extLst>
                </p:cNvPr>
                <p:cNvSpPr/>
                <p:nvPr/>
              </p:nvSpPr>
              <p:spPr>
                <a:xfrm>
                  <a:off x="1277061" y="495298"/>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Minus Sign 91">
                  <a:extLst>
                    <a:ext uri="{FF2B5EF4-FFF2-40B4-BE49-F238E27FC236}">
                      <a16:creationId xmlns:a16="http://schemas.microsoft.com/office/drawing/2014/main" id="{60FD83C9-C59C-4F7E-91C8-B558D3E647B2}"/>
                    </a:ext>
                  </a:extLst>
                </p:cNvPr>
                <p:cNvSpPr/>
                <p:nvPr/>
              </p:nvSpPr>
              <p:spPr>
                <a:xfrm>
                  <a:off x="1277060" y="568866"/>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90" name="Minus Sign 89">
                <a:extLst>
                  <a:ext uri="{FF2B5EF4-FFF2-40B4-BE49-F238E27FC236}">
                    <a16:creationId xmlns:a16="http://schemas.microsoft.com/office/drawing/2014/main" id="{58200DBB-7BB9-4D2E-AE8A-6C4E05FD1244}"/>
                  </a:ext>
                </a:extLst>
              </p:cNvPr>
              <p:cNvSpPr/>
              <p:nvPr/>
            </p:nvSpPr>
            <p:spPr>
              <a:xfrm>
                <a:off x="1277059" y="642029"/>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96" name="Group 95">
              <a:extLst>
                <a:ext uri="{FF2B5EF4-FFF2-40B4-BE49-F238E27FC236}">
                  <a16:creationId xmlns:a16="http://schemas.microsoft.com/office/drawing/2014/main" id="{1C5007E7-58E5-4A9C-B478-E76A642C22AC}"/>
                </a:ext>
              </a:extLst>
            </p:cNvPr>
            <p:cNvGrpSpPr/>
            <p:nvPr/>
          </p:nvGrpSpPr>
          <p:grpSpPr>
            <a:xfrm>
              <a:off x="1228725" y="19051"/>
              <a:ext cx="9510713" cy="476249"/>
              <a:chOff x="1228725" y="19051"/>
              <a:chExt cx="9510713" cy="476249"/>
            </a:xfrm>
            <a:grp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04" name="Rectangle: Rounded Corners 103">
                  <a:extLst>
                    <a:ext uri="{FF2B5EF4-FFF2-40B4-BE49-F238E27FC236}">
                      <a16:creationId xmlns:a16="http://schemas.microsoft.com/office/drawing/2014/main" id="{4ED288E7-CDBA-4C3E-ADD8-B31FCE92C939}"/>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01" name="Picture 100" descr="Logo, company name&#10;&#10;Description automatically generated">
                <a:extLst>
                  <a:ext uri="{FF2B5EF4-FFF2-40B4-BE49-F238E27FC236}">
                    <a16:creationId xmlns:a16="http://schemas.microsoft.com/office/drawing/2014/main" id="{E3865A35-A944-4F7F-B0D6-659C8971F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1159" y="46963"/>
              <a:ext cx="398939" cy="398939"/>
            </a:xfrm>
            <a:prstGeom prst="rect">
              <a:avLst/>
            </a:prstGeom>
          </p:spPr>
        </p:pic>
      </p:grpSp>
      <p:sp>
        <p:nvSpPr>
          <p:cNvPr id="105" name="Isosceles Triangle 104">
            <a:extLst>
              <a:ext uri="{FF2B5EF4-FFF2-40B4-BE49-F238E27FC236}">
                <a16:creationId xmlns:a16="http://schemas.microsoft.com/office/drawing/2014/main" id="{ADAB1A8C-29A1-4EA3-B213-FC5DFB57C04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06" name="Group 105">
            <a:extLst>
              <a:ext uri="{FF2B5EF4-FFF2-40B4-BE49-F238E27FC236}">
                <a16:creationId xmlns:a16="http://schemas.microsoft.com/office/drawing/2014/main" id="{380DE290-619D-472A-8171-9F5E832920D1}"/>
              </a:ext>
            </a:extLst>
          </p:cNvPr>
          <p:cNvGrpSpPr/>
          <p:nvPr/>
        </p:nvGrpSpPr>
        <p:grpSpPr>
          <a:xfrm>
            <a:off x="2631753" y="370691"/>
            <a:ext cx="1249631" cy="734288"/>
            <a:chOff x="2088688" y="377345"/>
            <a:chExt cx="1249631" cy="734288"/>
          </a:xfrm>
          <a:solidFill>
            <a:schemeClr val="accent3">
              <a:lumMod val="20000"/>
              <a:lumOff val="80000"/>
            </a:schemeClr>
          </a:solidFill>
        </p:grpSpPr>
        <p:grpSp>
          <p:nvGrpSpPr>
            <p:cNvPr id="107" name="Group 106">
              <a:extLst>
                <a:ext uri="{FF2B5EF4-FFF2-40B4-BE49-F238E27FC236}">
                  <a16:creationId xmlns:a16="http://schemas.microsoft.com/office/drawing/2014/main" id="{9F15C522-4BBF-438C-81E6-910D7675438A}"/>
                </a:ext>
              </a:extLst>
            </p:cNvPr>
            <p:cNvGrpSpPr/>
            <p:nvPr/>
          </p:nvGrpSpPr>
          <p:grpSpPr>
            <a:xfrm>
              <a:off x="2088688" y="377345"/>
              <a:ext cx="1249631" cy="734288"/>
              <a:chOff x="2088688" y="377345"/>
              <a:chExt cx="1249631" cy="734288"/>
            </a:xfrm>
            <a:grpFill/>
          </p:grpSpPr>
          <p:grpSp>
            <p:nvGrpSpPr>
              <p:cNvPr id="109" name="Group 108">
                <a:extLst>
                  <a:ext uri="{FF2B5EF4-FFF2-40B4-BE49-F238E27FC236}">
                    <a16:creationId xmlns:a16="http://schemas.microsoft.com/office/drawing/2014/main" id="{4A47F874-D61F-4624-9D21-1306EC9E2BD7}"/>
                  </a:ext>
                </a:extLst>
              </p:cNvPr>
              <p:cNvGrpSpPr/>
              <p:nvPr/>
            </p:nvGrpSpPr>
            <p:grpSpPr>
              <a:xfrm>
                <a:off x="2088688" y="377345"/>
                <a:ext cx="1227600" cy="734288"/>
                <a:chOff x="2088688" y="377345"/>
                <a:chExt cx="1250172" cy="734288"/>
              </a:xfrm>
              <a:grpFill/>
            </p:grpSpPr>
            <p:grpSp>
              <p:nvGrpSpPr>
                <p:cNvPr id="111" name="Group 110">
                  <a:extLst>
                    <a:ext uri="{FF2B5EF4-FFF2-40B4-BE49-F238E27FC236}">
                      <a16:creationId xmlns:a16="http://schemas.microsoft.com/office/drawing/2014/main" id="{86F884DF-F253-43C2-95D8-F94C97F19114}"/>
                    </a:ext>
                  </a:extLst>
                </p:cNvPr>
                <p:cNvGrpSpPr/>
                <p:nvPr/>
              </p:nvGrpSpPr>
              <p:grpSpPr>
                <a:xfrm>
                  <a:off x="2088688" y="377345"/>
                  <a:ext cx="1250172" cy="734288"/>
                  <a:chOff x="2088688" y="377345"/>
                  <a:chExt cx="1250172" cy="734288"/>
                </a:xfrm>
                <a:grpFill/>
              </p:grpSpPr>
              <p:grpSp>
                <p:nvGrpSpPr>
                  <p:cNvPr id="113" name="Group 112">
                    <a:extLst>
                      <a:ext uri="{FF2B5EF4-FFF2-40B4-BE49-F238E27FC236}">
                        <a16:creationId xmlns:a16="http://schemas.microsoft.com/office/drawing/2014/main" id="{2909F9B2-7466-4E2C-BBC3-AB7D4CAC7CDC}"/>
                      </a:ext>
                    </a:extLst>
                  </p:cNvPr>
                  <p:cNvGrpSpPr/>
                  <p:nvPr/>
                </p:nvGrpSpPr>
                <p:grpSpPr>
                  <a:xfrm>
                    <a:off x="2088688" y="377345"/>
                    <a:ext cx="1250172" cy="734288"/>
                    <a:chOff x="3687084" y="648964"/>
                    <a:chExt cx="1250172" cy="734288"/>
                  </a:xfrm>
                  <a:grpFill/>
                </p:grpSpPr>
                <p:sp>
                  <p:nvSpPr>
                    <p:cNvPr id="116" name="Rectangle 115">
                      <a:hlinkClick r:id="rId8" action="ppaction://hlinksldjump"/>
                      <a:extLst>
                        <a:ext uri="{FF2B5EF4-FFF2-40B4-BE49-F238E27FC236}">
                          <a16:creationId xmlns:a16="http://schemas.microsoft.com/office/drawing/2014/main" id="{D6C1A39E-AA11-481C-ABAC-BE7EFCC9C907}"/>
                        </a:ext>
                      </a:extLst>
                    </p:cNvPr>
                    <p:cNvSpPr/>
                    <p:nvPr/>
                  </p:nvSpPr>
                  <p:spPr>
                    <a:xfrm>
                      <a:off x="3687084" y="648964"/>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117" name="Rectangle 116">
                      <a:extLst>
                        <a:ext uri="{FF2B5EF4-FFF2-40B4-BE49-F238E27FC236}">
                          <a16:creationId xmlns:a16="http://schemas.microsoft.com/office/drawing/2014/main" id="{B4E0C207-5903-4AF0-AA62-288F08271E95}"/>
                        </a:ext>
                      </a:extLst>
                    </p:cNvPr>
                    <p:cNvSpPr/>
                    <p:nvPr/>
                  </p:nvSpPr>
                  <p:spPr>
                    <a:xfrm>
                      <a:off x="3688164" y="885701"/>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118" name="Rectangle 117">
                      <a:extLst>
                        <a:ext uri="{FF2B5EF4-FFF2-40B4-BE49-F238E27FC236}">
                          <a16:creationId xmlns:a16="http://schemas.microsoft.com/office/drawing/2014/main" id="{C3F7D297-E490-4C7D-A1D2-56F5F31BD713}"/>
                        </a:ext>
                      </a:extLst>
                    </p:cNvPr>
                    <p:cNvSpPr/>
                    <p:nvPr/>
                  </p:nvSpPr>
                  <p:spPr>
                    <a:xfrm>
                      <a:off x="3688165" y="1135190"/>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115" name="Picture 114" descr="Logo, icon&#10;&#10;Description automatically generated">
                    <a:hlinkClick r:id="rId8" action="ppaction://hlinksldjump"/>
                    <a:extLst>
                      <a:ext uri="{FF2B5EF4-FFF2-40B4-BE49-F238E27FC236}">
                        <a16:creationId xmlns:a16="http://schemas.microsoft.com/office/drawing/2014/main" id="{D05FC95A-4FAD-4057-BEC8-C9356C9F6A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4744" y="394801"/>
                    <a:ext cx="202741" cy="202740"/>
                  </a:xfrm>
                  <a:prstGeom prst="rect">
                    <a:avLst/>
                  </a:prstGeom>
                  <a:grpFill/>
                  <a:ln>
                    <a:noFill/>
                  </a:ln>
                </p:spPr>
              </p:pic>
            </p:grpSp>
            <p:pic>
              <p:nvPicPr>
                <p:cNvPr id="112" name="Picture 111" descr="A picture containing icon&#10;&#10;Description automatically generated">
                  <a:extLst>
                    <a:ext uri="{FF2B5EF4-FFF2-40B4-BE49-F238E27FC236}">
                      <a16:creationId xmlns:a16="http://schemas.microsoft.com/office/drawing/2014/main" id="{B796CEF2-3A51-40E9-8714-B4360F7D3E2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942761" y="630674"/>
                  <a:ext cx="286503" cy="214878"/>
                </a:xfrm>
                <a:prstGeom prst="rect">
                  <a:avLst/>
                </a:prstGeom>
                <a:grpFill/>
                <a:ln>
                  <a:noFill/>
                </a:ln>
              </p:spPr>
            </p:pic>
          </p:grpSp>
          <p:sp>
            <p:nvSpPr>
              <p:cNvPr id="110" name="Rectangle: Rounded Corners 109">
                <a:extLst>
                  <a:ext uri="{FF2B5EF4-FFF2-40B4-BE49-F238E27FC236}">
                    <a16:creationId xmlns:a16="http://schemas.microsoft.com/office/drawing/2014/main" id="{02EA6055-F830-4289-96D9-23CE984C2C9A}"/>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108" name="Oval 107">
              <a:extLst>
                <a:ext uri="{FF2B5EF4-FFF2-40B4-BE49-F238E27FC236}">
                  <a16:creationId xmlns:a16="http://schemas.microsoft.com/office/drawing/2014/main" id="{93789C59-7CCE-4A06-9C5B-64BC8AE2BD61}"/>
                </a:ext>
              </a:extLst>
            </p:cNvPr>
            <p:cNvSpPr/>
            <p:nvPr/>
          </p:nvSpPr>
          <p:spPr>
            <a:xfrm>
              <a:off x="3281054" y="389488"/>
              <a:ext cx="45719" cy="6795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119" name="Isosceles Triangle 118">
            <a:extLst>
              <a:ext uri="{FF2B5EF4-FFF2-40B4-BE49-F238E27FC236}">
                <a16:creationId xmlns:a16="http://schemas.microsoft.com/office/drawing/2014/main" id="{692DE275-1834-4058-8CD2-6009151AEF33}"/>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12"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26" name="Group 125">
            <a:extLst>
              <a:ext uri="{FF2B5EF4-FFF2-40B4-BE49-F238E27FC236}">
                <a16:creationId xmlns:a16="http://schemas.microsoft.com/office/drawing/2014/main" id="{DE4417F1-367F-45FB-A1C5-E5D647CDA5C1}"/>
              </a:ext>
            </a:extLst>
          </p:cNvPr>
          <p:cNvGrpSpPr/>
          <p:nvPr/>
        </p:nvGrpSpPr>
        <p:grpSpPr>
          <a:xfrm>
            <a:off x="9655172" y="362719"/>
            <a:ext cx="1119187" cy="989485"/>
            <a:chOff x="9115419" y="362716"/>
            <a:chExt cx="1119187" cy="989485"/>
          </a:xfrm>
        </p:grpSpPr>
        <p:grpSp>
          <p:nvGrpSpPr>
            <p:cNvPr id="127" name="Group 126">
              <a:extLst>
                <a:ext uri="{FF2B5EF4-FFF2-40B4-BE49-F238E27FC236}">
                  <a16:creationId xmlns:a16="http://schemas.microsoft.com/office/drawing/2014/main" id="{C8888301-C670-4DC3-9507-022997995A4E}"/>
                </a:ext>
              </a:extLst>
            </p:cNvPr>
            <p:cNvGrpSpPr/>
            <p:nvPr/>
          </p:nvGrpSpPr>
          <p:grpSpPr>
            <a:xfrm>
              <a:off x="9115419" y="362716"/>
              <a:ext cx="1119187" cy="989485"/>
              <a:chOff x="9115419" y="362716"/>
              <a:chExt cx="1119187" cy="989485"/>
            </a:xfrm>
          </p:grpSpPr>
          <p:grpSp>
            <p:nvGrpSpPr>
              <p:cNvPr id="130" name="Group 129">
                <a:extLst>
                  <a:ext uri="{FF2B5EF4-FFF2-40B4-BE49-F238E27FC236}">
                    <a16:creationId xmlns:a16="http://schemas.microsoft.com/office/drawing/2014/main" id="{993BA044-65C2-4320-BCE1-79A53A109B82}"/>
                  </a:ext>
                </a:extLst>
              </p:cNvPr>
              <p:cNvGrpSpPr/>
              <p:nvPr/>
            </p:nvGrpSpPr>
            <p:grpSpPr>
              <a:xfrm>
                <a:off x="9115419" y="362716"/>
                <a:ext cx="1119187" cy="989485"/>
                <a:chOff x="9115419" y="362716"/>
                <a:chExt cx="1119187" cy="989485"/>
              </a:xfrm>
            </p:grpSpPr>
            <p:grpSp>
              <p:nvGrpSpPr>
                <p:cNvPr id="132" name="Group 131">
                  <a:extLst>
                    <a:ext uri="{FF2B5EF4-FFF2-40B4-BE49-F238E27FC236}">
                      <a16:creationId xmlns:a16="http://schemas.microsoft.com/office/drawing/2014/main" id="{45CB37C3-4A60-4602-8025-44EAC483CAE9}"/>
                    </a:ext>
                  </a:extLst>
                </p:cNvPr>
                <p:cNvGrpSpPr/>
                <p:nvPr/>
              </p:nvGrpSpPr>
              <p:grpSpPr>
                <a:xfrm>
                  <a:off x="9115419" y="362716"/>
                  <a:ext cx="1119187" cy="989485"/>
                  <a:chOff x="2087097" y="373609"/>
                  <a:chExt cx="1229556" cy="521732"/>
                </a:xfrm>
              </p:grpSpPr>
              <p:grpSp>
                <p:nvGrpSpPr>
                  <p:cNvPr id="134" name="Group 133">
                    <a:extLst>
                      <a:ext uri="{FF2B5EF4-FFF2-40B4-BE49-F238E27FC236}">
                        <a16:creationId xmlns:a16="http://schemas.microsoft.com/office/drawing/2014/main" id="{A4BDE6E7-CF42-4C63-946A-3D512BE89499}"/>
                      </a:ext>
                    </a:extLst>
                  </p:cNvPr>
                  <p:cNvGrpSpPr/>
                  <p:nvPr/>
                </p:nvGrpSpPr>
                <p:grpSpPr>
                  <a:xfrm>
                    <a:off x="2087937" y="373609"/>
                    <a:ext cx="1226605" cy="488535"/>
                    <a:chOff x="3686320" y="645228"/>
                    <a:chExt cx="1249159" cy="488535"/>
                  </a:xfrm>
                </p:grpSpPr>
                <p:sp>
                  <p:nvSpPr>
                    <p:cNvPr id="136" name="Rectangle 135">
                      <a:extLst>
                        <a:ext uri="{FF2B5EF4-FFF2-40B4-BE49-F238E27FC236}">
                          <a16:creationId xmlns:a16="http://schemas.microsoft.com/office/drawing/2014/main" id="{E068913F-241A-4CAA-A6E2-D24A0530FF62}"/>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137" name="Rectangle 136">
                      <a:extLst>
                        <a:ext uri="{FF2B5EF4-FFF2-40B4-BE49-F238E27FC236}">
                          <a16:creationId xmlns:a16="http://schemas.microsoft.com/office/drawing/2014/main" id="{D32E5650-6FC4-4B38-956F-46F6E9CC628B}"/>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135" name="Rectangle: Rounded Corners 134">
                    <a:extLst>
                      <a:ext uri="{FF2B5EF4-FFF2-40B4-BE49-F238E27FC236}">
                        <a16:creationId xmlns:a16="http://schemas.microsoft.com/office/drawing/2014/main" id="{950C24FC-4AD6-4430-B3E1-4090251CEB55}"/>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33" name="Graphic 132" descr="Lightning with solid fill">
                  <a:extLst>
                    <a:ext uri="{FF2B5EF4-FFF2-40B4-BE49-F238E27FC236}">
                      <a16:creationId xmlns:a16="http://schemas.microsoft.com/office/drawing/2014/main" id="{19EADB54-280C-4A3A-9484-173B1537A0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25549" y="584322"/>
                  <a:ext cx="235948" cy="235948"/>
                </a:xfrm>
                <a:prstGeom prst="rect">
                  <a:avLst/>
                </a:prstGeom>
              </p:spPr>
            </p:pic>
          </p:grpSp>
          <p:sp>
            <p:nvSpPr>
              <p:cNvPr id="131" name="TextBox 130">
                <a:extLst>
                  <a:ext uri="{FF2B5EF4-FFF2-40B4-BE49-F238E27FC236}">
                    <a16:creationId xmlns:a16="http://schemas.microsoft.com/office/drawing/2014/main" id="{A341CAE1-81A6-489C-B384-6490C2CA54FF}"/>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28" name="Graphic 127" descr="Partial sun outline">
              <a:extLst>
                <a:ext uri="{FF2B5EF4-FFF2-40B4-BE49-F238E27FC236}">
                  <a16:creationId xmlns:a16="http://schemas.microsoft.com/office/drawing/2014/main" id="{B4B43BC4-140E-4478-BAB3-AE0B44BA39B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24753" y="1013525"/>
              <a:ext cx="244309" cy="244309"/>
            </a:xfrm>
            <a:prstGeom prst="rect">
              <a:avLst/>
            </a:prstGeom>
          </p:spPr>
        </p:pic>
        <p:sp>
          <p:nvSpPr>
            <p:cNvPr id="129" name="TextBox 128">
              <a:extLst>
                <a:ext uri="{FF2B5EF4-FFF2-40B4-BE49-F238E27FC236}">
                  <a16:creationId xmlns:a16="http://schemas.microsoft.com/office/drawing/2014/main" id="{58CC9E62-E8FB-4744-85AE-BED95F6FA18D}"/>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38" name="Up Triangle (W Forecast)">
            <a:extLst>
              <a:ext uri="{FF2B5EF4-FFF2-40B4-BE49-F238E27FC236}">
                <a16:creationId xmlns:a16="http://schemas.microsoft.com/office/drawing/2014/main" id="{DA0CE4E1-0ACE-4447-8172-F0CD620A9D0E}"/>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39" name="Character" descr="Hi Max The Husky">
            <a:extLst>
              <a:ext uri="{FF2B5EF4-FFF2-40B4-BE49-F238E27FC236}">
                <a16:creationId xmlns:a16="http://schemas.microsoft.com/office/drawing/2014/main" id="{EEAEC25D-BA46-4DE3-8C4A-CF8FBD30C99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067851" y="4329507"/>
            <a:ext cx="1368232" cy="1368232"/>
          </a:xfrm>
          <a:prstGeom prst="rect">
            <a:avLst/>
          </a:prstGeom>
        </p:spPr>
      </p:pic>
      <p:grpSp>
        <p:nvGrpSpPr>
          <p:cNvPr id="140" name="Character Chat Box">
            <a:extLst>
              <a:ext uri="{FF2B5EF4-FFF2-40B4-BE49-F238E27FC236}">
                <a16:creationId xmlns:a16="http://schemas.microsoft.com/office/drawing/2014/main" id="{BB3DD2B0-F129-43BA-851D-313F3A6A8B71}"/>
              </a:ext>
            </a:extLst>
          </p:cNvPr>
          <p:cNvGrpSpPr/>
          <p:nvPr/>
        </p:nvGrpSpPr>
        <p:grpSpPr>
          <a:xfrm>
            <a:off x="2328735" y="2845824"/>
            <a:ext cx="1748008" cy="1748008"/>
            <a:chOff x="1843507" y="2845824"/>
            <a:chExt cx="1748008" cy="1748008"/>
          </a:xfrm>
        </p:grpSpPr>
        <p:pic>
          <p:nvPicPr>
            <p:cNvPr id="141" name="Graphic 140" descr="Speech outline">
              <a:extLst>
                <a:ext uri="{FF2B5EF4-FFF2-40B4-BE49-F238E27FC236}">
                  <a16:creationId xmlns:a16="http://schemas.microsoft.com/office/drawing/2014/main" id="{86AEFE4E-1152-4A67-9497-A5D63982AE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flipH="1">
              <a:off x="1843507" y="2845824"/>
              <a:ext cx="1748008" cy="1748008"/>
            </a:xfrm>
            <a:prstGeom prst="rect">
              <a:avLst/>
            </a:prstGeom>
            <a:effectLst>
              <a:outerShdw blurRad="50800" dist="38100" dir="2700000" algn="tl" rotWithShape="0">
                <a:prstClr val="black">
                  <a:alpha val="40000"/>
                </a:prstClr>
              </a:outerShdw>
            </a:effectLst>
          </p:spPr>
        </p:pic>
        <p:sp>
          <p:nvSpPr>
            <p:cNvPr id="142" name="TextBox 141">
              <a:extLst>
                <a:ext uri="{FF2B5EF4-FFF2-40B4-BE49-F238E27FC236}">
                  <a16:creationId xmlns:a16="http://schemas.microsoft.com/office/drawing/2014/main" id="{80294285-3D61-4FD7-A88D-6A042E0ABBD0}"/>
                </a:ext>
              </a:extLst>
            </p:cNvPr>
            <p:cNvSpPr txBox="1"/>
            <p:nvPr/>
          </p:nvSpPr>
          <p:spPr>
            <a:xfrm>
              <a:off x="2107233" y="3233732"/>
              <a:ext cx="1196474" cy="400110"/>
            </a:xfrm>
            <a:prstGeom prst="rect">
              <a:avLst/>
            </a:prstGeom>
            <a:noFill/>
          </p:spPr>
          <p:txBody>
            <a:bodyPr wrap="square" rtlCol="0">
              <a:spAutoFit/>
            </a:bodyPr>
            <a:lstStyle/>
            <a:p>
              <a:r>
                <a:rPr lang="en-US" sz="1000" b="1" dirty="0">
                  <a:latin typeface="Agency FB" panose="020B0503020202020204" pitchFamily="34" charset="0"/>
                </a:rPr>
                <a:t>You look ^_^, consider riding </a:t>
              </a:r>
              <a:r>
                <a:rPr lang="en-US" sz="1000" b="1" u="sng" dirty="0">
                  <a:latin typeface="Agency FB" panose="020B0503020202020204" pitchFamily="34" charset="0"/>
                </a:rPr>
                <a:t>The Mummy</a:t>
              </a:r>
              <a:r>
                <a:rPr lang="en-US" sz="1000" b="1" dirty="0">
                  <a:latin typeface="Agency FB" panose="020B0503020202020204" pitchFamily="34" charset="0"/>
                </a:rPr>
                <a:t> next</a:t>
              </a:r>
              <a:endParaRPr lang="en-SG" sz="1000" b="1" u="sng" dirty="0">
                <a:latin typeface="Agency FB" panose="020B0503020202020204" pitchFamily="34" charset="0"/>
              </a:endParaRPr>
            </a:p>
          </p:txBody>
        </p:sp>
      </p:gr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4306760" y="1001768"/>
            <a:ext cx="4060504" cy="2372405"/>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29806" y="1226313"/>
            <a:ext cx="352133" cy="455999"/>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extLst>
              <a:ext uri="{FF2B5EF4-FFF2-40B4-BE49-F238E27FC236}">
                <a16:creationId xmlns:a16="http://schemas.microsoft.com/office/drawing/2014/main" id="{EE385F97-7E78-4D02-A6EB-E4C0A6C2DFFC}"/>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64249" y="1113830"/>
            <a:ext cx="1308034" cy="654017"/>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530878" y="2419525"/>
            <a:ext cx="358307" cy="358307"/>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5982550" y="2754058"/>
            <a:ext cx="514813" cy="510719"/>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62310" y="2123565"/>
            <a:ext cx="352643" cy="35264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431051" y="2600660"/>
            <a:ext cx="271307" cy="271307"/>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64595" y="1645318"/>
            <a:ext cx="231608" cy="231608"/>
          </a:xfrm>
          <a:prstGeom prst="rect">
            <a:avLst/>
          </a:prstGeom>
          <a:noFill/>
          <a:extLst>
            <a:ext uri="{909E8E84-426E-40DD-AFC4-6F175D3DCCD1}">
              <a14:hiddenFill xmlns:a14="http://schemas.microsoft.com/office/drawing/2010/main">
                <a:solidFill>
                  <a:srgbClr val="FFFFFF"/>
                </a:solidFill>
              </a14:hiddenFill>
            </a:ext>
          </a:extLst>
        </p:spPr>
      </p:pic>
      <p:grpSp>
        <p:nvGrpSpPr>
          <p:cNvPr id="167" name="Zoom Feature">
            <a:extLst>
              <a:ext uri="{FF2B5EF4-FFF2-40B4-BE49-F238E27FC236}">
                <a16:creationId xmlns:a16="http://schemas.microsoft.com/office/drawing/2014/main" id="{75E6C7FE-FB92-443C-AA68-21292445DD8F}"/>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168" name="Rectangle: Rounded Corners 167">
              <a:hlinkClick r:id="rId37" action="ppaction://hlinksldjump"/>
              <a:extLst>
                <a:ext uri="{FF2B5EF4-FFF2-40B4-BE49-F238E27FC236}">
                  <a16:creationId xmlns:a16="http://schemas.microsoft.com/office/drawing/2014/main" id="{368AC43B-58D8-4E3F-ACF8-E4D66BCC91B9}"/>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69" name="Straight Connector 168">
              <a:extLst>
                <a:ext uri="{FF2B5EF4-FFF2-40B4-BE49-F238E27FC236}">
                  <a16:creationId xmlns:a16="http://schemas.microsoft.com/office/drawing/2014/main" id="{F930BE0F-C76A-42F5-AA89-1A767C7338C6}"/>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099B20D0-058A-4A85-B332-3DCA01D46775}"/>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171" name="Zoom In" descr="Zoom in with solid fill">
            <a:hlinkClick r:id="rId37" action="ppaction://hlinksldjump"/>
            <a:extLst>
              <a:ext uri="{FF2B5EF4-FFF2-40B4-BE49-F238E27FC236}">
                <a16:creationId xmlns:a16="http://schemas.microsoft.com/office/drawing/2014/main" id="{636B9E53-A39A-42DA-ABFA-148BEDD9565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254720" y="4089340"/>
            <a:ext cx="157277" cy="157277"/>
          </a:xfrm>
          <a:prstGeom prst="rect">
            <a:avLst/>
          </a:prstGeom>
        </p:spPr>
      </p:pic>
      <p:pic>
        <p:nvPicPr>
          <p:cNvPr id="172" name="Zoom Out" descr="Zoom out with solid fill">
            <a:hlinkClick r:id="rId40" action="ppaction://hlinksldjump"/>
            <a:extLst>
              <a:ext uri="{FF2B5EF4-FFF2-40B4-BE49-F238E27FC236}">
                <a16:creationId xmlns:a16="http://schemas.microsoft.com/office/drawing/2014/main" id="{F07B8909-6B95-4DBF-B5D1-1D62C729C1B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254976" y="4265201"/>
            <a:ext cx="158601" cy="158601"/>
          </a:xfrm>
          <a:prstGeom prst="rect">
            <a:avLst/>
          </a:prstGeom>
        </p:spPr>
      </p:pic>
      <p:sp>
        <p:nvSpPr>
          <p:cNvPr id="173" name="Arrow: Curved Down 172">
            <a:extLst>
              <a:ext uri="{FF2B5EF4-FFF2-40B4-BE49-F238E27FC236}">
                <a16:creationId xmlns:a16="http://schemas.microsoft.com/office/drawing/2014/main" id="{5C86C116-B8FD-488B-95E0-E952D2456DC5}"/>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grpSp>
        <p:nvGrpSpPr>
          <p:cNvPr id="144" name="Group 143">
            <a:extLst>
              <a:ext uri="{FF2B5EF4-FFF2-40B4-BE49-F238E27FC236}">
                <a16:creationId xmlns:a16="http://schemas.microsoft.com/office/drawing/2014/main" id="{DC92F8E9-9211-4202-87E2-2E5342ED4C7F}"/>
              </a:ext>
            </a:extLst>
          </p:cNvPr>
          <p:cNvGrpSpPr/>
          <p:nvPr/>
        </p:nvGrpSpPr>
        <p:grpSpPr>
          <a:xfrm>
            <a:off x="9587293" y="1647378"/>
            <a:ext cx="1605137" cy="2410072"/>
            <a:chOff x="9047540" y="1647378"/>
            <a:chExt cx="1605137" cy="2410072"/>
          </a:xfrm>
        </p:grpSpPr>
        <p:graphicFrame>
          <p:nvGraphicFramePr>
            <p:cNvPr id="145" name="Object 144">
              <a:extLst>
                <a:ext uri="{FF2B5EF4-FFF2-40B4-BE49-F238E27FC236}">
                  <a16:creationId xmlns:a16="http://schemas.microsoft.com/office/drawing/2014/main" id="{2DCDF772-EF2C-4394-BCC3-FFC0DA3C16B0}"/>
                </a:ext>
              </a:extLst>
            </p:cNvPr>
            <p:cNvGraphicFramePr>
              <a:graphicFrameLocks noChangeAspect="1"/>
            </p:cNvGraphicFramePr>
            <p:nvPr>
              <p:extLst>
                <p:ext uri="{D42A27DB-BD31-4B8C-83A1-F6EECF244321}">
                  <p14:modId xmlns:p14="http://schemas.microsoft.com/office/powerpoint/2010/main" val="517969564"/>
                </p:ext>
              </p:extLst>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11728" name="Bitmap Image" r:id="rId43" imgW="1419120" imgH="2336760" progId="Paint.Picture">
                    <p:embed/>
                  </p:oleObj>
                </mc:Choice>
                <mc:Fallback>
                  <p:oleObj name="Bitmap Image" r:id="rId43" imgW="1419120" imgH="2336760" progId="Paint.Picture">
                    <p:embed/>
                    <p:pic>
                      <p:nvPicPr>
                        <p:cNvPr id="9" name="Object 8">
                          <a:extLst>
                            <a:ext uri="{FF2B5EF4-FFF2-40B4-BE49-F238E27FC236}">
                              <a16:creationId xmlns:a16="http://schemas.microsoft.com/office/drawing/2014/main" id="{3E1E65F5-0FD4-4EB4-A34B-16593408BD54}"/>
                            </a:ext>
                          </a:extLst>
                        </p:cNvPr>
                        <p:cNvPicPr/>
                        <p:nvPr/>
                      </p:nvPicPr>
                      <p:blipFill>
                        <a:blip r:embed="rId44"/>
                        <a:stretch>
                          <a:fillRect/>
                        </a:stretch>
                      </p:blipFill>
                      <p:spPr>
                        <a:xfrm>
                          <a:off x="9047540" y="1647378"/>
                          <a:ext cx="1540992" cy="2410072"/>
                        </a:xfrm>
                        <a:prstGeom prst="rect">
                          <a:avLst/>
                        </a:prstGeom>
                      </p:spPr>
                    </p:pic>
                  </p:oleObj>
                </mc:Fallback>
              </mc:AlternateContent>
            </a:graphicData>
          </a:graphic>
        </p:graphicFrame>
        <p:sp>
          <p:nvSpPr>
            <p:cNvPr id="146" name="TextBox 145">
              <a:extLst>
                <a:ext uri="{FF2B5EF4-FFF2-40B4-BE49-F238E27FC236}">
                  <a16:creationId xmlns:a16="http://schemas.microsoft.com/office/drawing/2014/main" id="{2CB479D9-817C-4D3C-9AEF-601405343EEF}"/>
                </a:ext>
              </a:extLst>
            </p:cNvPr>
            <p:cNvSpPr txBox="1"/>
            <p:nvPr/>
          </p:nvSpPr>
          <p:spPr>
            <a:xfrm>
              <a:off x="9151647" y="1866593"/>
              <a:ext cx="1501030" cy="215444"/>
            </a:xfrm>
            <a:prstGeom prst="rect">
              <a:avLst/>
            </a:prstGeom>
            <a:noFill/>
          </p:spPr>
          <p:txBody>
            <a:bodyPr wrap="square" rtlCol="0">
              <a:spAutoFit/>
            </a:bodyPr>
            <a:lstStyle/>
            <a:p>
              <a:r>
                <a:rPr lang="en-US" sz="800" b="1" dirty="0">
                  <a:latin typeface="Agency FB" panose="020B0503020202020204" pitchFamily="34" charset="0"/>
                </a:rPr>
                <a:t>Name                              Wait Time</a:t>
              </a:r>
              <a:endParaRPr lang="en-SG" sz="800" b="1" dirty="0">
                <a:latin typeface="Agency FB" panose="020B0503020202020204" pitchFamily="34" charset="0"/>
              </a:endParaRPr>
            </a:p>
          </p:txBody>
        </p:sp>
      </p:grpSp>
      <p:sp>
        <p:nvSpPr>
          <p:cNvPr id="147" name="Star: 5 Points 146">
            <a:hlinkClick r:id="rId45" action="ppaction://hlinksldjump"/>
            <a:extLst>
              <a:ext uri="{FF2B5EF4-FFF2-40B4-BE49-F238E27FC236}">
                <a16:creationId xmlns:a16="http://schemas.microsoft.com/office/drawing/2014/main" id="{49FA9738-0515-45B8-971C-2913F1673FF9}"/>
              </a:ext>
            </a:extLst>
          </p:cNvPr>
          <p:cNvSpPr/>
          <p:nvPr/>
        </p:nvSpPr>
        <p:spPr>
          <a:xfrm>
            <a:off x="9694157"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8" name="TextBox 140">
            <a:hlinkClick r:id="rId45" action="ppaction://hlinksldjump"/>
            <a:extLst>
              <a:ext uri="{FF2B5EF4-FFF2-40B4-BE49-F238E27FC236}">
                <a16:creationId xmlns:a16="http://schemas.microsoft.com/office/drawing/2014/main" id="{79E23EF4-D723-4F23-8496-871D95B71D5D}"/>
              </a:ext>
            </a:extLst>
          </p:cNvPr>
          <p:cNvSpPr txBox="1"/>
          <p:nvPr/>
        </p:nvSpPr>
        <p:spPr>
          <a:xfrm>
            <a:off x="9749237" y="3707675"/>
            <a:ext cx="748863"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1" dirty="0">
                <a:latin typeface="Agency FB" panose="020B0503020202020204" pitchFamily="34" charset="0"/>
              </a:rPr>
              <a:t>View my favorites</a:t>
            </a:r>
            <a:endParaRPr lang="en-SG" sz="700" b="1" dirty="0">
              <a:latin typeface="Agency FB" panose="020B0503020202020204" pitchFamily="34" charset="0"/>
            </a:endParaRPr>
          </a:p>
        </p:txBody>
      </p:sp>
      <p:pic>
        <p:nvPicPr>
          <p:cNvPr id="149" name="Make a plan (Icon)" descr="A Plan Icon - Plan Icon | Full Size PNG Download | SeekPNG">
            <a:extLst>
              <a:ext uri="{FF2B5EF4-FFF2-40B4-BE49-F238E27FC236}">
                <a16:creationId xmlns:a16="http://schemas.microsoft.com/office/drawing/2014/main" id="{4304D502-F346-4933-A771-BBB83FF5A6EB}"/>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0" name="Others (Icon)" descr="Miscellaneous with solid fill">
            <a:extLst>
              <a:ext uri="{FF2B5EF4-FFF2-40B4-BE49-F238E27FC236}">
                <a16:creationId xmlns:a16="http://schemas.microsoft.com/office/drawing/2014/main" id="{714BEF18-CCA4-4150-90B3-DB78DBE41C9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51" name="Dining (Icon)" descr="Beverage, burger, coke, e-commerce, food and drink, online shop, shopping  icon - Download on Iconfinder">
            <a:extLst>
              <a:ext uri="{FF2B5EF4-FFF2-40B4-BE49-F238E27FC236}">
                <a16:creationId xmlns:a16="http://schemas.microsoft.com/office/drawing/2014/main" id="{747597A1-4DD5-444B-AAAA-74FE2C092838}"/>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pic>
        <p:nvPicPr>
          <p:cNvPr id="152" name="Toilet (Icon)" descr="Toilet - Free people icons">
            <a:extLst>
              <a:ext uri="{FF2B5EF4-FFF2-40B4-BE49-F238E27FC236}">
                <a16:creationId xmlns:a16="http://schemas.microsoft.com/office/drawing/2014/main" id="{9DE4A650-4607-4289-A7ED-97EEB224AAB2}"/>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pic>
        <p:nvPicPr>
          <p:cNvPr id="153" name="Services (Icon)" descr="Free Customer Service Icon, Symbol. PNG, SVG Download.">
            <a:extLst>
              <a:ext uri="{FF2B5EF4-FFF2-40B4-BE49-F238E27FC236}">
                <a16:creationId xmlns:a16="http://schemas.microsoft.com/office/drawing/2014/main" id="{9F4DF7FB-DCE7-46EF-8C05-146ABFCB7F00}"/>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54" name="Shows (Icon)" descr="Entertainment, live performance, mask, masks, performance, theatre icon -  Download on Iconfinder">
            <a:extLst>
              <a:ext uri="{FF2B5EF4-FFF2-40B4-BE49-F238E27FC236}">
                <a16:creationId xmlns:a16="http://schemas.microsoft.com/office/drawing/2014/main" id="{81C615BA-7E88-4FFD-A43A-2E369471B20B}"/>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pic>
        <p:nvPicPr>
          <p:cNvPr id="155" name="Rides (Icon)">
            <a:hlinkClick r:id="rId53" action="ppaction://hlinksldjump"/>
            <a:extLst>
              <a:ext uri="{FF2B5EF4-FFF2-40B4-BE49-F238E27FC236}">
                <a16:creationId xmlns:a16="http://schemas.microsoft.com/office/drawing/2014/main" id="{F6D6B596-3858-417C-AF82-2CFF6304A2BB}"/>
              </a:ext>
            </a:extLst>
          </p:cNvPr>
          <p:cNvPicPr>
            <a:picLocks noChangeAspect="1"/>
          </p:cNvPicPr>
          <p:nvPr/>
        </p:nvPicPr>
        <p:blipFill>
          <a:blip r:embed="rId54">
            <a:extLst>
              <a:ext uri="{BEBA8EAE-BF5A-486C-A8C5-ECC9F3942E4B}">
                <a14:imgProps xmlns:a14="http://schemas.microsoft.com/office/drawing/2010/main">
                  <a14:imgLayer r:embed="rId55">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56" name="TextBox 155">
            <a:extLst>
              <a:ext uri="{FF2B5EF4-FFF2-40B4-BE49-F238E27FC236}">
                <a16:creationId xmlns:a16="http://schemas.microsoft.com/office/drawing/2014/main" id="{A60D3FD6-1AB2-425E-988D-2B0F1E2CF6CD}"/>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57" name="TextBox 156">
            <a:extLst>
              <a:ext uri="{FF2B5EF4-FFF2-40B4-BE49-F238E27FC236}">
                <a16:creationId xmlns:a16="http://schemas.microsoft.com/office/drawing/2014/main" id="{1F1ED63C-CFB8-4E8E-9A5A-C098D13B619C}"/>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58" name="TextBox 157">
            <a:extLst>
              <a:ext uri="{FF2B5EF4-FFF2-40B4-BE49-F238E27FC236}">
                <a16:creationId xmlns:a16="http://schemas.microsoft.com/office/drawing/2014/main" id="{F77158C5-C880-490E-8E19-C1D12319BEDE}"/>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59" name="TextBox 158">
            <a:extLst>
              <a:ext uri="{FF2B5EF4-FFF2-40B4-BE49-F238E27FC236}">
                <a16:creationId xmlns:a16="http://schemas.microsoft.com/office/drawing/2014/main" id="{BD987F39-9DC3-443C-A760-77B64FB5C5D7}"/>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
        <p:nvSpPr>
          <p:cNvPr id="160" name="TextBox 159">
            <a:extLst>
              <a:ext uri="{FF2B5EF4-FFF2-40B4-BE49-F238E27FC236}">
                <a16:creationId xmlns:a16="http://schemas.microsoft.com/office/drawing/2014/main" id="{D6D6622F-B541-4E9D-AED3-0E5BE7EB99C9}"/>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61" name="TextBox 160">
            <a:extLst>
              <a:ext uri="{FF2B5EF4-FFF2-40B4-BE49-F238E27FC236}">
                <a16:creationId xmlns:a16="http://schemas.microsoft.com/office/drawing/2014/main" id="{E195B02D-D19F-4971-B4D0-C197ACF2CF9C}"/>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
        <p:nvSpPr>
          <p:cNvPr id="162" name="TextBox 161">
            <a:extLst>
              <a:ext uri="{FF2B5EF4-FFF2-40B4-BE49-F238E27FC236}">
                <a16:creationId xmlns:a16="http://schemas.microsoft.com/office/drawing/2014/main" id="{CE598A2D-8FD3-4CDD-86B3-75AC396A1FD5}"/>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63" name="Make a plan (Feature)">
            <a:extLst>
              <a:ext uri="{FF2B5EF4-FFF2-40B4-BE49-F238E27FC236}">
                <a16:creationId xmlns:a16="http://schemas.microsoft.com/office/drawing/2014/main" id="{10D780A6-1BF3-4672-8DD0-49F5D0A8901B}"/>
              </a:ext>
            </a:extLst>
          </p:cNvPr>
          <p:cNvGrpSpPr/>
          <p:nvPr/>
        </p:nvGrpSpPr>
        <p:grpSpPr>
          <a:xfrm>
            <a:off x="9937925" y="4495513"/>
            <a:ext cx="874748" cy="1260728"/>
            <a:chOff x="11066081" y="3930186"/>
            <a:chExt cx="726546" cy="1152672"/>
          </a:xfrm>
        </p:grpSpPr>
        <p:pic>
          <p:nvPicPr>
            <p:cNvPr id="164" name="Make a plan (Icon)" descr="A Plan Icon - Plan Icon | Full Size PNG Download | SeekPNG">
              <a:hlinkClick r:id="rId56" action="ppaction://hlinksldjump">
                <a:snd r:embed="rId57" name="click.wav"/>
              </a:hlinkClick>
              <a:extLst>
                <a:ext uri="{FF2B5EF4-FFF2-40B4-BE49-F238E27FC236}">
                  <a16:creationId xmlns:a16="http://schemas.microsoft.com/office/drawing/2014/main" id="{04877159-D08E-44C3-A1F7-9C51DC7443D7}"/>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5" name="TextBox 164">
              <a:hlinkClick r:id="rId56" action="ppaction://hlinksldjump"/>
              <a:extLst>
                <a:ext uri="{FF2B5EF4-FFF2-40B4-BE49-F238E27FC236}">
                  <a16:creationId xmlns:a16="http://schemas.microsoft.com/office/drawing/2014/main" id="{C3262F24-7269-4015-8C7A-38D4F5F54199}"/>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sp>
        <p:nvSpPr>
          <p:cNvPr id="166" name="TextBox 165">
            <a:extLst>
              <a:ext uri="{FF2B5EF4-FFF2-40B4-BE49-F238E27FC236}">
                <a16:creationId xmlns:a16="http://schemas.microsoft.com/office/drawing/2014/main" id="{92EA1188-3133-48AF-9042-0FF7404AECE4}"/>
              </a:ext>
            </a:extLst>
          </p:cNvPr>
          <p:cNvSpPr txBox="1"/>
          <p:nvPr/>
        </p:nvSpPr>
        <p:spPr>
          <a:xfrm>
            <a:off x="-17399" y="14794"/>
            <a:ext cx="1760677" cy="144655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3.1 Zoom Feature (Out)</a:t>
            </a:r>
          </a:p>
          <a:p>
            <a:endParaRPr lang="en-US" sz="1200" dirty="0">
              <a:latin typeface="Helvetica Light" panose="020B0403020202020204" pitchFamily="34" charset="0"/>
            </a:endParaRPr>
          </a:p>
          <a:p>
            <a:r>
              <a:rPr lang="en-US" sz="1200" dirty="0">
                <a:latin typeface="Helvetica Light" panose="020B0403020202020204" pitchFamily="34" charset="0"/>
              </a:rPr>
              <a:t>Zooming out of the map might give some users a wider picture of the place</a:t>
            </a:r>
          </a:p>
        </p:txBody>
      </p:sp>
      <p:grpSp>
        <p:nvGrpSpPr>
          <p:cNvPr id="174" name="Group 173">
            <a:extLst>
              <a:ext uri="{FF2B5EF4-FFF2-40B4-BE49-F238E27FC236}">
                <a16:creationId xmlns:a16="http://schemas.microsoft.com/office/drawing/2014/main" id="{DFB1588D-725B-4371-B044-792D37635227}"/>
              </a:ext>
            </a:extLst>
          </p:cNvPr>
          <p:cNvGrpSpPr/>
          <p:nvPr/>
        </p:nvGrpSpPr>
        <p:grpSpPr>
          <a:xfrm>
            <a:off x="9627456" y="4272476"/>
            <a:ext cx="3486136" cy="646331"/>
            <a:chOff x="6409406" y="1852459"/>
            <a:chExt cx="3486136" cy="646331"/>
          </a:xfrm>
        </p:grpSpPr>
        <p:sp>
          <p:nvSpPr>
            <p:cNvPr id="175" name="TextBox 174">
              <a:extLst>
                <a:ext uri="{FF2B5EF4-FFF2-40B4-BE49-F238E27FC236}">
                  <a16:creationId xmlns:a16="http://schemas.microsoft.com/office/drawing/2014/main" id="{2C4EC412-5AB2-485F-9BE7-AD2809082AB5}"/>
                </a:ext>
              </a:extLst>
            </p:cNvPr>
            <p:cNvSpPr txBox="1"/>
            <p:nvPr/>
          </p:nvSpPr>
          <p:spPr>
            <a:xfrm>
              <a:off x="8377872" y="1852459"/>
              <a:ext cx="1517670" cy="646331"/>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Click zoom out/reset button to return</a:t>
              </a:r>
            </a:p>
          </p:txBody>
        </p:sp>
        <p:cxnSp>
          <p:nvCxnSpPr>
            <p:cNvPr id="176" name="Straight Connector 175">
              <a:extLst>
                <a:ext uri="{FF2B5EF4-FFF2-40B4-BE49-F238E27FC236}">
                  <a16:creationId xmlns:a16="http://schemas.microsoft.com/office/drawing/2014/main" id="{5E472540-26B1-47BA-B8EF-B287B3DFC03A}"/>
                </a:ext>
              </a:extLst>
            </p:cNvPr>
            <p:cNvCxnSpPr>
              <a:cxnSpLocks/>
              <a:stCxn id="175" idx="1"/>
            </p:cNvCxnSpPr>
            <p:nvPr/>
          </p:nvCxnSpPr>
          <p:spPr>
            <a:xfrm flipH="1" flipV="1">
              <a:off x="6409406" y="1909494"/>
              <a:ext cx="1968466" cy="266131"/>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77" name="Rectangle: Rounded Corners 176">
            <a:extLst>
              <a:ext uri="{FF2B5EF4-FFF2-40B4-BE49-F238E27FC236}">
                <a16:creationId xmlns:a16="http://schemas.microsoft.com/office/drawing/2014/main" id="{CB4144CE-74CA-4C61-91D9-0DDAD7465AC4}"/>
              </a:ext>
            </a:extLst>
          </p:cNvPr>
          <p:cNvSpPr/>
          <p:nvPr/>
        </p:nvSpPr>
        <p:spPr>
          <a:xfrm>
            <a:off x="2733029" y="3691841"/>
            <a:ext cx="971093" cy="168219"/>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gency FB" panose="020B0503020202020204" pitchFamily="34" charset="0"/>
              </a:rPr>
              <a:t>Add to favorites</a:t>
            </a:r>
            <a:endParaRPr lang="en-SG" sz="1000" b="1" dirty="0">
              <a:solidFill>
                <a:schemeClr val="tx1"/>
              </a:solidFill>
              <a:latin typeface="Agency FB" panose="020B0503020202020204" pitchFamily="34" charset="0"/>
            </a:endParaRPr>
          </a:p>
        </p:txBody>
      </p:sp>
      <p:pic>
        <p:nvPicPr>
          <p:cNvPr id="143" name="Picture 142">
            <a:extLst>
              <a:ext uri="{FF2B5EF4-FFF2-40B4-BE49-F238E27FC236}">
                <a16:creationId xmlns:a16="http://schemas.microsoft.com/office/drawing/2014/main" id="{0D35D530-F86F-4EC2-A7F8-3A0A16656A4C}"/>
              </a:ext>
            </a:extLst>
          </p:cNvPr>
          <p:cNvPicPr>
            <a:picLocks noChangeAspect="1"/>
          </p:cNvPicPr>
          <p:nvPr/>
        </p:nvPicPr>
        <p:blipFill>
          <a:blip r:embed="rId58">
            <a:extLst>
              <a:ext uri="{BEBA8EAE-BF5A-486C-A8C5-ECC9F3942E4B}">
                <a14:imgProps xmlns:a14="http://schemas.microsoft.com/office/drawing/2010/main">
                  <a14:imgLayer r:embed="rId59">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218348" y="2474402"/>
            <a:ext cx="249499" cy="364537"/>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27912647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5"/>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childTnLst>
                                </p:cTn>
                              </p:par>
                              <p:par>
                                <p:cTn id="10" presetID="10" presetClass="exit" presetSubtype="0" fill="hold" grpId="1" nodeType="withEffect">
                                  <p:stCondLst>
                                    <p:cond delay="0"/>
                                  </p:stCondLst>
                                  <p:childTnLst>
                                    <p:animEffect transition="out" filter="fade">
                                      <p:cBhvr>
                                        <p:cTn id="11" dur="500"/>
                                        <p:tgtEl>
                                          <p:spTgt spid="105"/>
                                        </p:tgtEl>
                                      </p:cBhvr>
                                    </p:animEffect>
                                    <p:set>
                                      <p:cBhvr>
                                        <p:cTn id="12" dur="1" fill="hold">
                                          <p:stCondLst>
                                            <p:cond delay="499"/>
                                          </p:stCondLst>
                                        </p:cTn>
                                        <p:tgtEl>
                                          <p:spTgt spid="105"/>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500"/>
                                        <p:tgtEl>
                                          <p:spTgt spid="119"/>
                                        </p:tgtEl>
                                      </p:cBhvr>
                                    </p:animEffect>
                                  </p:childTnLst>
                                </p:cTn>
                              </p:par>
                              <p:par>
                                <p:cTn id="16" presetID="10" presetClass="entr" presetSubtype="0" fill="hold" nodeType="with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500"/>
                                        <p:tgtEl>
                                          <p:spTgt spid="106"/>
                                        </p:tgtEl>
                                      </p:cBhvr>
                                    </p:animEffect>
                                  </p:childTnLst>
                                </p:cTn>
                              </p:par>
                            </p:childTnLst>
                          </p:cTn>
                        </p:par>
                      </p:childTnLst>
                    </p:cTn>
                  </p:par>
                </p:childTnLst>
              </p:cTn>
              <p:nextCondLst>
                <p:cond evt="onClick" delay="0">
                  <p:tgtEl>
                    <p:spTgt spid="105"/>
                  </p:tgtEl>
                </p:cond>
              </p:nextCondLst>
            </p:seq>
            <p:seq concurrent="1" nextAc="seek">
              <p:cTn id="19" restart="whenNotActive" fill="hold" evtFilter="cancelBubble" nodeType="interactiveSeq">
                <p:stCondLst>
                  <p:cond evt="onClick" delay="0">
                    <p:tgtEl>
                      <p:spTgt spid="119"/>
                    </p:tgtEl>
                  </p:cond>
                </p:stCondLst>
                <p:endSync evt="end" delay="0">
                  <p:rtn val="all"/>
                </p:endSync>
                <p:childTnLst>
                  <p:par>
                    <p:cTn id="20" fill="hold">
                      <p:stCondLst>
                        <p:cond delay="0"/>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06"/>
                                        </p:tgtEl>
                                      </p:cBhvr>
                                    </p:animEffect>
                                    <p:set>
                                      <p:cBhvr>
                                        <p:cTn id="24" dur="1" fill="hold">
                                          <p:stCondLst>
                                            <p:cond delay="499"/>
                                          </p:stCondLst>
                                        </p:cTn>
                                        <p:tgtEl>
                                          <p:spTgt spid="10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10" presetClass="exit" presetSubtype="0" fill="hold" grpId="2" nodeType="withEffect">
                                  <p:stCondLst>
                                    <p:cond delay="0"/>
                                  </p:stCondLst>
                                  <p:childTnLst>
                                    <p:animEffect transition="out" filter="fade">
                                      <p:cBhvr>
                                        <p:cTn id="29" dur="500"/>
                                        <p:tgtEl>
                                          <p:spTgt spid="119"/>
                                        </p:tgtEl>
                                      </p:cBhvr>
                                    </p:animEffect>
                                    <p:set>
                                      <p:cBhvr>
                                        <p:cTn id="30" dur="1" fill="hold">
                                          <p:stCondLst>
                                            <p:cond delay="499"/>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31" restart="whenNotActive" fill="hold" evtFilter="cancelBubble" nodeType="interactiveSeq">
                <p:stCondLst>
                  <p:cond evt="onClick" delay="0">
                    <p:tgtEl>
                      <p:spTgt spid="123"/>
                    </p:tgtEl>
                  </p:cond>
                </p:stCondLst>
                <p:endSync evt="end" delay="0">
                  <p:rtn val="all"/>
                </p:endSync>
                <p:childTnLst>
                  <p:par>
                    <p:cTn id="32" fill="hold">
                      <p:stCondLst>
                        <p:cond delay="0"/>
                      </p:stCondLst>
                      <p:childTnLst>
                        <p:par>
                          <p:cTn id="33" fill="hold">
                            <p:stCondLst>
                              <p:cond delay="0"/>
                            </p:stCondLst>
                            <p:childTnLst>
                              <p:par>
                                <p:cTn id="34" presetID="10" presetClass="entr" presetSubtype="0" fill="hold" grpId="0" nodeType="withEffect">
                                  <p:stCondLst>
                                    <p:cond delay="0"/>
                                  </p:stCondLst>
                                  <p:childTnLst>
                                    <p:set>
                                      <p:cBhvr>
                                        <p:cTn id="35" dur="1" fill="hold">
                                          <p:stCondLst>
                                            <p:cond delay="0"/>
                                          </p:stCondLst>
                                        </p:cTn>
                                        <p:tgtEl>
                                          <p:spTgt spid="138"/>
                                        </p:tgtEl>
                                        <p:attrNameLst>
                                          <p:attrName>style.visibility</p:attrName>
                                        </p:attrNameLst>
                                      </p:cBhvr>
                                      <p:to>
                                        <p:strVal val="visible"/>
                                      </p:to>
                                    </p:set>
                                    <p:animEffect transition="in" filter="fade">
                                      <p:cBhvr>
                                        <p:cTn id="36" dur="500"/>
                                        <p:tgtEl>
                                          <p:spTgt spid="138"/>
                                        </p:tgtEl>
                                      </p:cBhvr>
                                    </p:animEffect>
                                  </p:childTnLst>
                                </p:cTn>
                              </p:par>
                              <p:par>
                                <p:cTn id="37" presetID="10" presetClass="entr" presetSubtype="0"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fade">
                                      <p:cBhvr>
                                        <p:cTn id="39" dur="500"/>
                                        <p:tgtEl>
                                          <p:spTgt spid="126"/>
                                        </p:tgtEl>
                                      </p:cBhvr>
                                    </p:animEffect>
                                  </p:childTnLst>
                                </p:cTn>
                              </p:par>
                            </p:childTnLst>
                          </p:cTn>
                        </p:par>
                      </p:childTnLst>
                    </p:cTn>
                  </p:par>
                </p:childTnLst>
              </p:cTn>
              <p:nextCondLst>
                <p:cond evt="onClick" delay="0">
                  <p:tgtEl>
                    <p:spTgt spid="123"/>
                  </p:tgtEl>
                </p:cond>
              </p:nextCondLst>
            </p:seq>
            <p:seq concurrent="1" nextAc="seek">
              <p:cTn id="40" restart="whenNotActive" fill="hold" evtFilter="cancelBubble" nodeType="interactiveSeq">
                <p:stCondLst>
                  <p:cond evt="onClick" delay="0">
                    <p:tgtEl>
                      <p:spTgt spid="138"/>
                    </p:tgtEl>
                  </p:cond>
                </p:stCondLst>
                <p:endSync evt="end" delay="0">
                  <p:rtn val="all"/>
                </p:endSync>
                <p:childTnLst>
                  <p:par>
                    <p:cTn id="41" fill="hold">
                      <p:stCondLst>
                        <p:cond delay="0"/>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26"/>
                                        </p:tgtEl>
                                      </p:cBhvr>
                                    </p:animEffect>
                                    <p:set>
                                      <p:cBhvr>
                                        <p:cTn id="45" dur="1" fill="hold">
                                          <p:stCondLst>
                                            <p:cond delay="499"/>
                                          </p:stCondLst>
                                        </p:cTn>
                                        <p:tgtEl>
                                          <p:spTgt spid="12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38"/>
                                        </p:tgtEl>
                                      </p:cBhvr>
                                    </p:animEffect>
                                    <p:set>
                                      <p:cBhvr>
                                        <p:cTn id="48"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childTnLst>
        </p:cTn>
      </p:par>
    </p:tnLst>
    <p:bldLst>
      <p:bldP spid="105" grpId="0" animBg="1"/>
      <p:bldP spid="105" grpId="1" animBg="1"/>
      <p:bldP spid="119" grpId="0" animBg="1"/>
      <p:bldP spid="119" grpId="1" animBg="1"/>
      <p:bldP spid="119" grpId="2" animBg="1"/>
      <p:bldP spid="138" grpId="0" animBg="1"/>
      <p:bldP spid="1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25067"/>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85" name="Group 84">
            <a:extLst>
              <a:ext uri="{FF2B5EF4-FFF2-40B4-BE49-F238E27FC236}">
                <a16:creationId xmlns:a16="http://schemas.microsoft.com/office/drawing/2014/main" id="{70CA5D4B-5E2F-44B2-9D26-CE98CA37FE19}"/>
              </a:ext>
            </a:extLst>
          </p:cNvPr>
          <p:cNvGrpSpPr/>
          <p:nvPr/>
        </p:nvGrpSpPr>
        <p:grpSpPr>
          <a:xfrm>
            <a:off x="1774052" y="495303"/>
            <a:ext cx="376238" cy="5369485"/>
            <a:chOff x="1228724" y="495300"/>
            <a:chExt cx="442911" cy="5462590"/>
          </a:xfrm>
          <a:solidFill>
            <a:schemeClr val="accent3">
              <a:lumMod val="20000"/>
              <a:lumOff val="80000"/>
            </a:schemeClr>
          </a:solidFill>
        </p:grpSpPr>
        <p:grpSp>
          <p:nvGrpSpPr>
            <p:cNvPr id="87" name="Group 86">
              <a:extLst>
                <a:ext uri="{FF2B5EF4-FFF2-40B4-BE49-F238E27FC236}">
                  <a16:creationId xmlns:a16="http://schemas.microsoft.com/office/drawing/2014/main" id="{01B08DFB-3A35-4B9B-BADD-0B8FF6E30918}"/>
                </a:ext>
              </a:extLst>
            </p:cNvPr>
            <p:cNvGrpSpPr/>
            <p:nvPr/>
          </p:nvGrpSpPr>
          <p:grpSpPr>
            <a:xfrm>
              <a:off x="1228724" y="495300"/>
              <a:ext cx="442911" cy="5462590"/>
              <a:chOff x="1228724" y="495300"/>
              <a:chExt cx="442911" cy="5462590"/>
            </a:xfrm>
            <a:grpFill/>
          </p:grpSpPr>
          <p:sp>
            <p:nvSpPr>
              <p:cNvPr id="93" name="Freeform: Shape 92">
                <a:extLst>
                  <a:ext uri="{FF2B5EF4-FFF2-40B4-BE49-F238E27FC236}">
                    <a16:creationId xmlns:a16="http://schemas.microsoft.com/office/drawing/2014/main" id="{50614422-7024-4126-9BD2-84D217D0A05C}"/>
                  </a:ext>
                </a:extLst>
              </p:cNvPr>
              <p:cNvSpPr/>
              <p:nvPr/>
            </p:nvSpPr>
            <p:spPr>
              <a:xfrm rot="5400000">
                <a:off x="-1281115" y="3005139"/>
                <a:ext cx="5462590" cy="442911"/>
              </a:xfrm>
              <a:custGeom>
                <a:avLst/>
                <a:gdLst>
                  <a:gd name="connsiteX0" fmla="*/ 0 w 5462590"/>
                  <a:gd name="connsiteY0" fmla="*/ 442911 h 442911"/>
                  <a:gd name="connsiteX1" fmla="*/ 0 w 5462590"/>
                  <a:gd name="connsiteY1" fmla="*/ 147636 h 442911"/>
                  <a:gd name="connsiteX2" fmla="*/ 2200277 w 5462590"/>
                  <a:gd name="connsiteY2" fmla="*/ 147636 h 442911"/>
                  <a:gd name="connsiteX3" fmla="*/ 2200277 w 5462590"/>
                  <a:gd name="connsiteY3" fmla="*/ 36513 h 442911"/>
                  <a:gd name="connsiteX4" fmla="*/ 2236790 w 5462590"/>
                  <a:gd name="connsiteY4" fmla="*/ 0 h 442911"/>
                  <a:gd name="connsiteX5" fmla="*/ 3225799 w 5462590"/>
                  <a:gd name="connsiteY5" fmla="*/ 0 h 442911"/>
                  <a:gd name="connsiteX6" fmla="*/ 3262312 w 5462590"/>
                  <a:gd name="connsiteY6" fmla="*/ 36513 h 442911"/>
                  <a:gd name="connsiteX7" fmla="*/ 3262312 w 5462590"/>
                  <a:gd name="connsiteY7" fmla="*/ 147636 h 442911"/>
                  <a:gd name="connsiteX8" fmla="*/ 5462590 w 5462590"/>
                  <a:gd name="connsiteY8" fmla="*/ 147636 h 442911"/>
                  <a:gd name="connsiteX9" fmla="*/ 5462590 w 5462590"/>
                  <a:gd name="connsiteY9" fmla="*/ 442911 h 44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2590" h="442911">
                    <a:moveTo>
                      <a:pt x="0" y="442911"/>
                    </a:moveTo>
                    <a:lnTo>
                      <a:pt x="0" y="147636"/>
                    </a:lnTo>
                    <a:lnTo>
                      <a:pt x="2200277" y="147636"/>
                    </a:lnTo>
                    <a:lnTo>
                      <a:pt x="2200277" y="36513"/>
                    </a:lnTo>
                    <a:lnTo>
                      <a:pt x="2236790" y="0"/>
                    </a:lnTo>
                    <a:lnTo>
                      <a:pt x="3225799" y="0"/>
                    </a:lnTo>
                    <a:lnTo>
                      <a:pt x="3262312" y="36513"/>
                    </a:lnTo>
                    <a:lnTo>
                      <a:pt x="3262312" y="147636"/>
                    </a:lnTo>
                    <a:lnTo>
                      <a:pt x="5462590" y="147636"/>
                    </a:lnTo>
                    <a:lnTo>
                      <a:pt x="5462590" y="442911"/>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94" name="Arrow: Chevron 93">
                <a:hlinkClick r:id="rId4" action="ppaction://hlinksldjump"/>
                <a:extLst>
                  <a:ext uri="{FF2B5EF4-FFF2-40B4-BE49-F238E27FC236}">
                    <a16:creationId xmlns:a16="http://schemas.microsoft.com/office/drawing/2014/main" id="{F453ACA0-78A1-414B-8DFE-02BF394CCC8F}"/>
                  </a:ext>
                </a:extLst>
              </p:cNvPr>
              <p:cNvSpPr/>
              <p:nvPr/>
            </p:nvSpPr>
            <p:spPr>
              <a:xfrm>
                <a:off x="1514477" y="3071808"/>
                <a:ext cx="66675" cy="161925"/>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pSp>
        <p:grpSp>
          <p:nvGrpSpPr>
            <p:cNvPr id="88" name="Group 87">
              <a:extLst>
                <a:ext uri="{FF2B5EF4-FFF2-40B4-BE49-F238E27FC236}">
                  <a16:creationId xmlns:a16="http://schemas.microsoft.com/office/drawing/2014/main" id="{F092B34E-759C-4026-997C-AF54A58A5185}"/>
                </a:ext>
              </a:extLst>
            </p:cNvPr>
            <p:cNvGrpSpPr/>
            <p:nvPr/>
          </p:nvGrpSpPr>
          <p:grpSpPr>
            <a:xfrm>
              <a:off x="1277059" y="500061"/>
              <a:ext cx="196141" cy="250033"/>
              <a:chOff x="1277059" y="495298"/>
              <a:chExt cx="203137" cy="312118"/>
            </a:xfrm>
            <a:grpFill/>
          </p:grpSpPr>
          <p:grpSp>
            <p:nvGrpSpPr>
              <p:cNvPr id="89" name="Group 88">
                <a:extLst>
                  <a:ext uri="{FF2B5EF4-FFF2-40B4-BE49-F238E27FC236}">
                    <a16:creationId xmlns:a16="http://schemas.microsoft.com/office/drawing/2014/main" id="{53F7C37B-8E95-4C84-AB7E-CE084E152922}"/>
                  </a:ext>
                </a:extLst>
              </p:cNvPr>
              <p:cNvGrpSpPr/>
              <p:nvPr/>
            </p:nvGrpSpPr>
            <p:grpSpPr>
              <a:xfrm>
                <a:off x="1277060" y="495298"/>
                <a:ext cx="203136" cy="238955"/>
                <a:chOff x="1277060" y="495298"/>
                <a:chExt cx="203136" cy="238955"/>
              </a:xfrm>
              <a:grpFill/>
            </p:grpSpPr>
            <p:sp>
              <p:nvSpPr>
                <p:cNvPr id="91" name="Minus Sign 90">
                  <a:extLst>
                    <a:ext uri="{FF2B5EF4-FFF2-40B4-BE49-F238E27FC236}">
                      <a16:creationId xmlns:a16="http://schemas.microsoft.com/office/drawing/2014/main" id="{D7C23D98-CBE9-40CF-A717-E553770E5F9F}"/>
                    </a:ext>
                  </a:extLst>
                </p:cNvPr>
                <p:cNvSpPr/>
                <p:nvPr/>
              </p:nvSpPr>
              <p:spPr>
                <a:xfrm>
                  <a:off x="1277061" y="495298"/>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Minus Sign 91">
                  <a:extLst>
                    <a:ext uri="{FF2B5EF4-FFF2-40B4-BE49-F238E27FC236}">
                      <a16:creationId xmlns:a16="http://schemas.microsoft.com/office/drawing/2014/main" id="{60FD83C9-C59C-4F7E-91C8-B558D3E647B2}"/>
                    </a:ext>
                  </a:extLst>
                </p:cNvPr>
                <p:cNvSpPr/>
                <p:nvPr/>
              </p:nvSpPr>
              <p:spPr>
                <a:xfrm>
                  <a:off x="1277060" y="568866"/>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90" name="Minus Sign 89">
                <a:extLst>
                  <a:ext uri="{FF2B5EF4-FFF2-40B4-BE49-F238E27FC236}">
                    <a16:creationId xmlns:a16="http://schemas.microsoft.com/office/drawing/2014/main" id="{58200DBB-7BB9-4D2E-AE8A-6C4E05FD1244}"/>
                  </a:ext>
                </a:extLst>
              </p:cNvPr>
              <p:cNvSpPr/>
              <p:nvPr/>
            </p:nvSpPr>
            <p:spPr>
              <a:xfrm>
                <a:off x="1277059" y="642029"/>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159" y="46963"/>
              <a:ext cx="398939" cy="398939"/>
            </a:xfrm>
            <a:prstGeom prst="rect">
              <a:avLst/>
            </a:prstGeom>
          </p:spPr>
        </p:pic>
      </p:grpSp>
      <p:grpSp>
        <p:nvGrpSpPr>
          <p:cNvPr id="106" name="Group 105">
            <a:extLst>
              <a:ext uri="{FF2B5EF4-FFF2-40B4-BE49-F238E27FC236}">
                <a16:creationId xmlns:a16="http://schemas.microsoft.com/office/drawing/2014/main" id="{380DE290-619D-472A-8171-9F5E832920D1}"/>
              </a:ext>
            </a:extLst>
          </p:cNvPr>
          <p:cNvGrpSpPr/>
          <p:nvPr/>
        </p:nvGrpSpPr>
        <p:grpSpPr>
          <a:xfrm>
            <a:off x="2631751" y="370691"/>
            <a:ext cx="1249630" cy="734288"/>
            <a:chOff x="2088689" y="377345"/>
            <a:chExt cx="1249630" cy="734288"/>
          </a:xfrm>
          <a:solidFill>
            <a:schemeClr val="accent3">
              <a:lumMod val="20000"/>
              <a:lumOff val="80000"/>
            </a:schemeClr>
          </a:solidFill>
        </p:grpSpPr>
        <p:grpSp>
          <p:nvGrpSpPr>
            <p:cNvPr id="107" name="Group 106">
              <a:extLst>
                <a:ext uri="{FF2B5EF4-FFF2-40B4-BE49-F238E27FC236}">
                  <a16:creationId xmlns:a16="http://schemas.microsoft.com/office/drawing/2014/main" id="{9F15C522-4BBF-438C-81E6-910D7675438A}"/>
                </a:ext>
              </a:extLst>
            </p:cNvPr>
            <p:cNvGrpSpPr/>
            <p:nvPr/>
          </p:nvGrpSpPr>
          <p:grpSpPr>
            <a:xfrm>
              <a:off x="2088689" y="377345"/>
              <a:ext cx="1249630" cy="734288"/>
              <a:chOff x="2088689" y="377345"/>
              <a:chExt cx="1249630" cy="734288"/>
            </a:xfrm>
            <a:grpFill/>
          </p:grpSpPr>
          <p:grpSp>
            <p:nvGrpSpPr>
              <p:cNvPr id="109" name="Group 108">
                <a:extLst>
                  <a:ext uri="{FF2B5EF4-FFF2-40B4-BE49-F238E27FC236}">
                    <a16:creationId xmlns:a16="http://schemas.microsoft.com/office/drawing/2014/main" id="{4A47F874-D61F-4624-9D21-1306EC9E2BD7}"/>
                  </a:ext>
                </a:extLst>
              </p:cNvPr>
              <p:cNvGrpSpPr/>
              <p:nvPr/>
            </p:nvGrpSpPr>
            <p:grpSpPr>
              <a:xfrm>
                <a:off x="2088689" y="377345"/>
                <a:ext cx="1227598" cy="734288"/>
                <a:chOff x="2088690" y="377345"/>
                <a:chExt cx="1250170" cy="734288"/>
              </a:xfrm>
              <a:grpFill/>
            </p:grpSpPr>
            <p:grpSp>
              <p:nvGrpSpPr>
                <p:cNvPr id="111" name="Group 110">
                  <a:extLst>
                    <a:ext uri="{FF2B5EF4-FFF2-40B4-BE49-F238E27FC236}">
                      <a16:creationId xmlns:a16="http://schemas.microsoft.com/office/drawing/2014/main" id="{86F884DF-F253-43C2-95D8-F94C97F19114}"/>
                    </a:ext>
                  </a:extLst>
                </p:cNvPr>
                <p:cNvGrpSpPr/>
                <p:nvPr/>
              </p:nvGrpSpPr>
              <p:grpSpPr>
                <a:xfrm>
                  <a:off x="2088690" y="377345"/>
                  <a:ext cx="1250170" cy="734288"/>
                  <a:chOff x="2088690" y="377345"/>
                  <a:chExt cx="1250170" cy="734288"/>
                </a:xfrm>
                <a:grpFill/>
              </p:grpSpPr>
              <p:grpSp>
                <p:nvGrpSpPr>
                  <p:cNvPr id="113" name="Group 112">
                    <a:extLst>
                      <a:ext uri="{FF2B5EF4-FFF2-40B4-BE49-F238E27FC236}">
                        <a16:creationId xmlns:a16="http://schemas.microsoft.com/office/drawing/2014/main" id="{2909F9B2-7466-4E2C-BBC3-AB7D4CAC7CDC}"/>
                      </a:ext>
                    </a:extLst>
                  </p:cNvPr>
                  <p:cNvGrpSpPr/>
                  <p:nvPr/>
                </p:nvGrpSpPr>
                <p:grpSpPr>
                  <a:xfrm>
                    <a:off x="2088690" y="377345"/>
                    <a:ext cx="1250170" cy="734288"/>
                    <a:chOff x="3687086" y="648964"/>
                    <a:chExt cx="1250170" cy="734288"/>
                  </a:xfrm>
                  <a:grpFill/>
                </p:grpSpPr>
                <p:sp>
                  <p:nvSpPr>
                    <p:cNvPr id="116" name="Rectangle 115">
                      <a:hlinkClick r:id="rId7" action="ppaction://hlinksldjump"/>
                      <a:extLst>
                        <a:ext uri="{FF2B5EF4-FFF2-40B4-BE49-F238E27FC236}">
                          <a16:creationId xmlns:a16="http://schemas.microsoft.com/office/drawing/2014/main" id="{D6C1A39E-AA11-481C-ABAC-BE7EFCC9C907}"/>
                        </a:ext>
                      </a:extLst>
                    </p:cNvPr>
                    <p:cNvSpPr/>
                    <p:nvPr/>
                  </p:nvSpPr>
                  <p:spPr>
                    <a:xfrm>
                      <a:off x="3687086" y="648964"/>
                      <a:ext cx="1249090"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117" name="Rectangle 116">
                      <a:extLst>
                        <a:ext uri="{FF2B5EF4-FFF2-40B4-BE49-F238E27FC236}">
                          <a16:creationId xmlns:a16="http://schemas.microsoft.com/office/drawing/2014/main" id="{B4E0C207-5903-4AF0-AA62-288F08271E95}"/>
                        </a:ext>
                      </a:extLst>
                    </p:cNvPr>
                    <p:cNvSpPr/>
                    <p:nvPr/>
                  </p:nvSpPr>
                  <p:spPr>
                    <a:xfrm>
                      <a:off x="3688164"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118" name="Rectangle 117">
                      <a:extLst>
                        <a:ext uri="{FF2B5EF4-FFF2-40B4-BE49-F238E27FC236}">
                          <a16:creationId xmlns:a16="http://schemas.microsoft.com/office/drawing/2014/main" id="{C3F7D297-E490-4C7D-A1D2-56F5F31BD713}"/>
                        </a:ext>
                      </a:extLst>
                    </p:cNvPr>
                    <p:cNvSpPr/>
                    <p:nvPr/>
                  </p:nvSpPr>
                  <p:spPr>
                    <a:xfrm>
                      <a:off x="3688165" y="1135190"/>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115" name="Picture 114" descr="Logo, icon&#10;&#10;Description automatically generated">
                    <a:hlinkClick r:id="rId7" action="ppaction://hlinksldjump"/>
                    <a:extLst>
                      <a:ext uri="{FF2B5EF4-FFF2-40B4-BE49-F238E27FC236}">
                        <a16:creationId xmlns:a16="http://schemas.microsoft.com/office/drawing/2014/main" id="{D05FC95A-4FAD-4057-BEC8-C9356C9F6A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4743" y="394801"/>
                    <a:ext cx="213184" cy="202740"/>
                  </a:xfrm>
                  <a:prstGeom prst="rect">
                    <a:avLst/>
                  </a:prstGeom>
                  <a:grpFill/>
                  <a:ln>
                    <a:noFill/>
                  </a:ln>
                </p:spPr>
              </p:pic>
            </p:grpSp>
            <p:pic>
              <p:nvPicPr>
                <p:cNvPr id="112" name="Picture 111" descr="A picture containing icon&#10;&#10;Description automatically generated">
                  <a:extLst>
                    <a:ext uri="{FF2B5EF4-FFF2-40B4-BE49-F238E27FC236}">
                      <a16:creationId xmlns:a16="http://schemas.microsoft.com/office/drawing/2014/main" id="{B796CEF2-3A51-40E9-8714-B4360F7D3E2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942761" y="630674"/>
                  <a:ext cx="286503" cy="214878"/>
                </a:xfrm>
                <a:prstGeom prst="rect">
                  <a:avLst/>
                </a:prstGeom>
                <a:grpFill/>
                <a:ln>
                  <a:noFill/>
                </a:ln>
              </p:spPr>
            </p:pic>
          </p:grpSp>
          <p:sp>
            <p:nvSpPr>
              <p:cNvPr id="110" name="Rectangle: Rounded Corners 109">
                <a:extLst>
                  <a:ext uri="{FF2B5EF4-FFF2-40B4-BE49-F238E27FC236}">
                    <a16:creationId xmlns:a16="http://schemas.microsoft.com/office/drawing/2014/main" id="{02EA6055-F830-4289-96D9-23CE984C2C9A}"/>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108" name="Oval 107">
              <a:extLst>
                <a:ext uri="{FF2B5EF4-FFF2-40B4-BE49-F238E27FC236}">
                  <a16:creationId xmlns:a16="http://schemas.microsoft.com/office/drawing/2014/main" id="{93789C59-7CCE-4A06-9C5B-64BC8AE2BD61}"/>
                </a:ext>
              </a:extLst>
            </p:cNvPr>
            <p:cNvSpPr/>
            <p:nvPr/>
          </p:nvSpPr>
          <p:spPr>
            <a:xfrm>
              <a:off x="3281054" y="389488"/>
              <a:ext cx="45719" cy="6795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11"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26" name="Group 125">
            <a:extLst>
              <a:ext uri="{FF2B5EF4-FFF2-40B4-BE49-F238E27FC236}">
                <a16:creationId xmlns:a16="http://schemas.microsoft.com/office/drawing/2014/main" id="{DE4417F1-367F-45FB-A1C5-E5D647CDA5C1}"/>
              </a:ext>
            </a:extLst>
          </p:cNvPr>
          <p:cNvGrpSpPr/>
          <p:nvPr/>
        </p:nvGrpSpPr>
        <p:grpSpPr>
          <a:xfrm>
            <a:off x="9655172" y="362719"/>
            <a:ext cx="1119187" cy="989485"/>
            <a:chOff x="9115419" y="362716"/>
            <a:chExt cx="1119187" cy="989485"/>
          </a:xfrm>
        </p:grpSpPr>
        <p:grpSp>
          <p:nvGrpSpPr>
            <p:cNvPr id="127" name="Group 126">
              <a:extLst>
                <a:ext uri="{FF2B5EF4-FFF2-40B4-BE49-F238E27FC236}">
                  <a16:creationId xmlns:a16="http://schemas.microsoft.com/office/drawing/2014/main" id="{C8888301-C670-4DC3-9507-022997995A4E}"/>
                </a:ext>
              </a:extLst>
            </p:cNvPr>
            <p:cNvGrpSpPr/>
            <p:nvPr/>
          </p:nvGrpSpPr>
          <p:grpSpPr>
            <a:xfrm>
              <a:off x="9115419" y="362716"/>
              <a:ext cx="1119187" cy="989485"/>
              <a:chOff x="9115419" y="362716"/>
              <a:chExt cx="1119187" cy="989485"/>
            </a:xfrm>
          </p:grpSpPr>
          <p:grpSp>
            <p:nvGrpSpPr>
              <p:cNvPr id="130" name="Group 129">
                <a:extLst>
                  <a:ext uri="{FF2B5EF4-FFF2-40B4-BE49-F238E27FC236}">
                    <a16:creationId xmlns:a16="http://schemas.microsoft.com/office/drawing/2014/main" id="{993BA044-65C2-4320-BCE1-79A53A109B82}"/>
                  </a:ext>
                </a:extLst>
              </p:cNvPr>
              <p:cNvGrpSpPr/>
              <p:nvPr/>
            </p:nvGrpSpPr>
            <p:grpSpPr>
              <a:xfrm>
                <a:off x="9115419" y="362716"/>
                <a:ext cx="1119187" cy="989485"/>
                <a:chOff x="9115419" y="362716"/>
                <a:chExt cx="1119187" cy="989485"/>
              </a:xfrm>
            </p:grpSpPr>
            <p:grpSp>
              <p:nvGrpSpPr>
                <p:cNvPr id="132" name="Group 131">
                  <a:extLst>
                    <a:ext uri="{FF2B5EF4-FFF2-40B4-BE49-F238E27FC236}">
                      <a16:creationId xmlns:a16="http://schemas.microsoft.com/office/drawing/2014/main" id="{45CB37C3-4A60-4602-8025-44EAC483CAE9}"/>
                    </a:ext>
                  </a:extLst>
                </p:cNvPr>
                <p:cNvGrpSpPr/>
                <p:nvPr/>
              </p:nvGrpSpPr>
              <p:grpSpPr>
                <a:xfrm>
                  <a:off x="9115419" y="362716"/>
                  <a:ext cx="1119187" cy="989485"/>
                  <a:chOff x="2087097" y="373609"/>
                  <a:chExt cx="1229556" cy="521732"/>
                </a:xfrm>
              </p:grpSpPr>
              <p:grpSp>
                <p:nvGrpSpPr>
                  <p:cNvPr id="134" name="Group 133">
                    <a:extLst>
                      <a:ext uri="{FF2B5EF4-FFF2-40B4-BE49-F238E27FC236}">
                        <a16:creationId xmlns:a16="http://schemas.microsoft.com/office/drawing/2014/main" id="{A4BDE6E7-CF42-4C63-946A-3D512BE89499}"/>
                      </a:ext>
                    </a:extLst>
                  </p:cNvPr>
                  <p:cNvGrpSpPr/>
                  <p:nvPr/>
                </p:nvGrpSpPr>
                <p:grpSpPr>
                  <a:xfrm>
                    <a:off x="2087937" y="373609"/>
                    <a:ext cx="1226605" cy="488535"/>
                    <a:chOff x="3686320" y="645228"/>
                    <a:chExt cx="1249159" cy="488535"/>
                  </a:xfrm>
                </p:grpSpPr>
                <p:sp>
                  <p:nvSpPr>
                    <p:cNvPr id="136" name="Rectangle 135">
                      <a:extLst>
                        <a:ext uri="{FF2B5EF4-FFF2-40B4-BE49-F238E27FC236}">
                          <a16:creationId xmlns:a16="http://schemas.microsoft.com/office/drawing/2014/main" id="{E068913F-241A-4CAA-A6E2-D24A0530FF62}"/>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137" name="Rectangle 136">
                      <a:extLst>
                        <a:ext uri="{FF2B5EF4-FFF2-40B4-BE49-F238E27FC236}">
                          <a16:creationId xmlns:a16="http://schemas.microsoft.com/office/drawing/2014/main" id="{D32E5650-6FC4-4B38-956F-46F6E9CC628B}"/>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135" name="Rectangle: Rounded Corners 134">
                    <a:extLst>
                      <a:ext uri="{FF2B5EF4-FFF2-40B4-BE49-F238E27FC236}">
                        <a16:creationId xmlns:a16="http://schemas.microsoft.com/office/drawing/2014/main" id="{950C24FC-4AD6-4430-B3E1-4090251CEB55}"/>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33" name="Graphic 132" descr="Lightning with solid fill">
                  <a:extLst>
                    <a:ext uri="{FF2B5EF4-FFF2-40B4-BE49-F238E27FC236}">
                      <a16:creationId xmlns:a16="http://schemas.microsoft.com/office/drawing/2014/main" id="{19EADB54-280C-4A3A-9484-173B1537A03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25549" y="584322"/>
                  <a:ext cx="235948" cy="235948"/>
                </a:xfrm>
                <a:prstGeom prst="rect">
                  <a:avLst/>
                </a:prstGeom>
              </p:spPr>
            </p:pic>
          </p:grpSp>
          <p:sp>
            <p:nvSpPr>
              <p:cNvPr id="131" name="TextBox 130">
                <a:extLst>
                  <a:ext uri="{FF2B5EF4-FFF2-40B4-BE49-F238E27FC236}">
                    <a16:creationId xmlns:a16="http://schemas.microsoft.com/office/drawing/2014/main" id="{A341CAE1-81A6-489C-B384-6490C2CA54FF}"/>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28" name="Graphic 127" descr="Partial sun outline">
              <a:extLst>
                <a:ext uri="{FF2B5EF4-FFF2-40B4-BE49-F238E27FC236}">
                  <a16:creationId xmlns:a16="http://schemas.microsoft.com/office/drawing/2014/main" id="{B4B43BC4-140E-4478-BAB3-AE0B44BA39B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24753" y="1013525"/>
              <a:ext cx="244309" cy="244309"/>
            </a:xfrm>
            <a:prstGeom prst="rect">
              <a:avLst/>
            </a:prstGeom>
          </p:spPr>
        </p:pic>
        <p:sp>
          <p:nvSpPr>
            <p:cNvPr id="129" name="TextBox 128">
              <a:extLst>
                <a:ext uri="{FF2B5EF4-FFF2-40B4-BE49-F238E27FC236}">
                  <a16:creationId xmlns:a16="http://schemas.microsoft.com/office/drawing/2014/main" id="{58CC9E62-E8FB-4744-85AE-BED95F6FA18D}"/>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38" name="Up Triangle (W Forecast)">
            <a:extLst>
              <a:ext uri="{FF2B5EF4-FFF2-40B4-BE49-F238E27FC236}">
                <a16:creationId xmlns:a16="http://schemas.microsoft.com/office/drawing/2014/main" id="{DA0CE4E1-0ACE-4447-8172-F0CD620A9D0E}"/>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39" name="Character" descr="Hi Max The Husky">
            <a:extLst>
              <a:ext uri="{FF2B5EF4-FFF2-40B4-BE49-F238E27FC236}">
                <a16:creationId xmlns:a16="http://schemas.microsoft.com/office/drawing/2014/main" id="{EEAEC25D-BA46-4DE3-8C4A-CF8FBD30C9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67851" y="4329507"/>
            <a:ext cx="1368232" cy="1368232"/>
          </a:xfrm>
          <a:prstGeom prst="rect">
            <a:avLst/>
          </a:prstGeom>
        </p:spPr>
      </p:pic>
      <p:grpSp>
        <p:nvGrpSpPr>
          <p:cNvPr id="140" name="Character Chat Box">
            <a:extLst>
              <a:ext uri="{FF2B5EF4-FFF2-40B4-BE49-F238E27FC236}">
                <a16:creationId xmlns:a16="http://schemas.microsoft.com/office/drawing/2014/main" id="{BB3DD2B0-F129-43BA-851D-313F3A6A8B71}"/>
              </a:ext>
            </a:extLst>
          </p:cNvPr>
          <p:cNvGrpSpPr/>
          <p:nvPr/>
        </p:nvGrpSpPr>
        <p:grpSpPr>
          <a:xfrm>
            <a:off x="2328735" y="2845824"/>
            <a:ext cx="1748008" cy="1748008"/>
            <a:chOff x="1843507" y="2845824"/>
            <a:chExt cx="1748008" cy="1748008"/>
          </a:xfrm>
        </p:grpSpPr>
        <p:pic>
          <p:nvPicPr>
            <p:cNvPr id="141" name="Graphic 140" descr="Speech outline">
              <a:extLst>
                <a:ext uri="{FF2B5EF4-FFF2-40B4-BE49-F238E27FC236}">
                  <a16:creationId xmlns:a16="http://schemas.microsoft.com/office/drawing/2014/main" id="{86AEFE4E-1152-4A67-9497-A5D63982AEE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1843507" y="2845824"/>
              <a:ext cx="1748008" cy="1748008"/>
            </a:xfrm>
            <a:prstGeom prst="rect">
              <a:avLst/>
            </a:prstGeom>
            <a:effectLst>
              <a:outerShdw blurRad="50800" dist="38100" dir="2700000" algn="tl" rotWithShape="0">
                <a:prstClr val="black">
                  <a:alpha val="40000"/>
                </a:prstClr>
              </a:outerShdw>
            </a:effectLst>
          </p:spPr>
        </p:pic>
        <p:sp>
          <p:nvSpPr>
            <p:cNvPr id="142" name="TextBox 141">
              <a:extLst>
                <a:ext uri="{FF2B5EF4-FFF2-40B4-BE49-F238E27FC236}">
                  <a16:creationId xmlns:a16="http://schemas.microsoft.com/office/drawing/2014/main" id="{80294285-3D61-4FD7-A88D-6A042E0ABBD0}"/>
                </a:ext>
              </a:extLst>
            </p:cNvPr>
            <p:cNvSpPr txBox="1"/>
            <p:nvPr/>
          </p:nvSpPr>
          <p:spPr>
            <a:xfrm>
              <a:off x="2107233" y="3233732"/>
              <a:ext cx="1277374" cy="400110"/>
            </a:xfrm>
            <a:prstGeom prst="rect">
              <a:avLst/>
            </a:prstGeom>
            <a:noFill/>
          </p:spPr>
          <p:txBody>
            <a:bodyPr wrap="square" rtlCol="0">
              <a:spAutoFit/>
            </a:bodyPr>
            <a:lstStyle/>
            <a:p>
              <a:r>
                <a:rPr lang="en-US" sz="1000" b="1" dirty="0">
                  <a:latin typeface="Agency FB" panose="020B0503020202020204" pitchFamily="34" charset="0"/>
                </a:rPr>
                <a:t>You look ^_^, consider riding </a:t>
              </a:r>
              <a:r>
                <a:rPr lang="en-US" sz="1000" b="1" u="sng" dirty="0">
                  <a:latin typeface="Agency FB" panose="020B0503020202020204" pitchFamily="34" charset="0"/>
                </a:rPr>
                <a:t>The Overturn</a:t>
              </a:r>
              <a:r>
                <a:rPr lang="en-US" sz="1000" b="1" dirty="0">
                  <a:latin typeface="Agency FB" panose="020B0503020202020204" pitchFamily="34" charset="0"/>
                </a:rPr>
                <a:t> next</a:t>
              </a:r>
              <a:endParaRPr lang="en-SG" sz="1000" b="1" u="sng" dirty="0">
                <a:latin typeface="Agency FB" panose="020B0503020202020204" pitchFamily="34" charset="0"/>
              </a:endParaRPr>
            </a:p>
          </p:txBody>
        </p:sp>
      </p:grpSp>
      <p:sp>
        <p:nvSpPr>
          <p:cNvPr id="143" name="Rectangle: Rounded Corners 142">
            <a:extLst>
              <a:ext uri="{FF2B5EF4-FFF2-40B4-BE49-F238E27FC236}">
                <a16:creationId xmlns:a16="http://schemas.microsoft.com/office/drawing/2014/main" id="{9DBFB63F-50D9-4889-8917-E9131F3BD9BD}"/>
              </a:ext>
            </a:extLst>
          </p:cNvPr>
          <p:cNvSpPr/>
          <p:nvPr/>
        </p:nvSpPr>
        <p:spPr>
          <a:xfrm>
            <a:off x="2733029" y="3691841"/>
            <a:ext cx="971093" cy="168219"/>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gency FB" panose="020B0503020202020204" pitchFamily="34" charset="0"/>
              </a:rPr>
              <a:t>Add to favorites</a:t>
            </a:r>
            <a:endParaRPr lang="en-SG" sz="1000" b="1" dirty="0">
              <a:solidFill>
                <a:schemeClr val="tx1"/>
              </a:solidFill>
              <a:latin typeface="Agency FB" panose="020B0503020202020204" pitchFamily="34" charset="0"/>
            </a:endParaRPr>
          </a:p>
        </p:txBody>
      </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21"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22"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254720" y="4089340"/>
            <a:ext cx="157277" cy="157277"/>
          </a:xfrm>
          <a:prstGeom prst="rect">
            <a:avLst/>
          </a:prstGeom>
        </p:spPr>
      </p:pic>
      <p:pic>
        <p:nvPicPr>
          <p:cNvPr id="10" name="Zoom Out" descr="Zoom out with solid fill">
            <a:hlinkClick r:id="rId25"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028" name="Make a plan (Icon)" descr="A Plan Icon - Plan Icon | Full Size PNG Download | SeekPNG">
            <a:hlinkClick r:id="rId28" action="ppaction://hlinksldjump"/>
            <a:extLst>
              <a:ext uri="{FF2B5EF4-FFF2-40B4-BE49-F238E27FC236}">
                <a16:creationId xmlns:a16="http://schemas.microsoft.com/office/drawing/2014/main" id="{3DF92726-1421-4ECD-AA81-F8D970C2BD6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2" name="Toilet (Icon)" descr="Toilet - Free people icons">
            <a:extLst>
              <a:ext uri="{FF2B5EF4-FFF2-40B4-BE49-F238E27FC236}">
                <a16:creationId xmlns:a16="http://schemas.microsoft.com/office/drawing/2014/main" id="{C880E59B-B848-4EE8-A8B0-223DF560FDAE}"/>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pic>
        <p:nvPicPr>
          <p:cNvPr id="16" name="Rides (Icon)">
            <a:hlinkClick r:id="rId35" action="ppaction://hlinksldjump"/>
            <a:extLst>
              <a:ext uri="{FF2B5EF4-FFF2-40B4-BE49-F238E27FC236}">
                <a16:creationId xmlns:a16="http://schemas.microsoft.com/office/drawing/2014/main" id="{09C87F32-0D88-43B1-B38D-3C552EDCCBD5}"/>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7" name="TextBox 16">
            <a:extLst>
              <a:ext uri="{FF2B5EF4-FFF2-40B4-BE49-F238E27FC236}">
                <a16:creationId xmlns:a16="http://schemas.microsoft.com/office/drawing/2014/main" id="{23773132-9A25-4A1E-8FDD-E588240EA860}"/>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44" name="TextBox 143">
            <a:extLst>
              <a:ext uri="{FF2B5EF4-FFF2-40B4-BE49-F238E27FC236}">
                <a16:creationId xmlns:a16="http://schemas.microsoft.com/office/drawing/2014/main" id="{9778ADA9-B064-45A5-A78B-124807C44E28}"/>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8" name="TextBox 147">
            <a:extLst>
              <a:ext uri="{FF2B5EF4-FFF2-40B4-BE49-F238E27FC236}">
                <a16:creationId xmlns:a16="http://schemas.microsoft.com/office/drawing/2014/main" id="{B0AD0A0D-9B08-4803-8C3D-BBEA3420DE78}"/>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52" name="LANGUAGE DOWN PLANE">
            <a:extLst>
              <a:ext uri="{FF2B5EF4-FFF2-40B4-BE49-F238E27FC236}">
                <a16:creationId xmlns:a16="http://schemas.microsoft.com/office/drawing/2014/main" id="{1C386AFE-BC96-4920-B918-859D4107D8FC}"/>
              </a:ext>
            </a:extLst>
          </p:cNvPr>
          <p:cNvGrpSpPr/>
          <p:nvPr/>
        </p:nvGrpSpPr>
        <p:grpSpPr>
          <a:xfrm>
            <a:off x="2629469" y="124035"/>
            <a:ext cx="1253739" cy="248062"/>
            <a:chOff x="-209353" y="1305901"/>
            <a:chExt cx="1253739" cy="248062"/>
          </a:xfrm>
        </p:grpSpPr>
        <p:sp>
          <p:nvSpPr>
            <p:cNvPr id="153" name="Rectangle: Rounded Corners 152">
              <a:extLst>
                <a:ext uri="{FF2B5EF4-FFF2-40B4-BE49-F238E27FC236}">
                  <a16:creationId xmlns:a16="http://schemas.microsoft.com/office/drawing/2014/main" id="{B37647CD-A2FC-46C5-AC7F-5B0472C79493}"/>
                </a:ext>
              </a:extLst>
            </p:cNvPr>
            <p:cNvSpPr/>
            <p:nvPr/>
          </p:nvSpPr>
          <p:spPr>
            <a:xfrm>
              <a:off x="-209353" y="1305901"/>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sp>
          <p:nvSpPr>
            <p:cNvPr id="156" name="Isosceles Triangle 155">
              <a:extLst>
                <a:ext uri="{FF2B5EF4-FFF2-40B4-BE49-F238E27FC236}">
                  <a16:creationId xmlns:a16="http://schemas.microsoft.com/office/drawing/2014/main" id="{DE22035F-47F5-482C-B67A-05A148C0F810}"/>
                </a:ext>
              </a:extLst>
            </p:cNvPr>
            <p:cNvSpPr/>
            <p:nvPr/>
          </p:nvSpPr>
          <p:spPr>
            <a:xfrm rot="10800000">
              <a:off x="945687" y="140707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165" name="Picture 164" descr="Logo, company name&#10;&#10;Description automatically generated">
              <a:extLst>
                <a:ext uri="{FF2B5EF4-FFF2-40B4-BE49-F238E27FC236}">
                  <a16:creationId xmlns:a16="http://schemas.microsoft.com/office/drawing/2014/main" id="{A093552B-AD16-456E-9149-5631523230B5}"/>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72293" y="1328562"/>
              <a:ext cx="200422" cy="202739"/>
            </a:xfrm>
            <a:prstGeom prst="rect">
              <a:avLst/>
            </a:prstGeom>
            <a:ln>
              <a:noFill/>
            </a:ln>
            <a:effectLst>
              <a:outerShdw blurRad="292100" dist="139700" dir="2700000" algn="tl" rotWithShape="0">
                <a:srgbClr val="333333">
                  <a:alpha val="65000"/>
                </a:srgbClr>
              </a:outerShdw>
            </a:effectLst>
          </p:spPr>
        </p:pic>
      </p:gr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37925" y="4495513"/>
            <a:ext cx="874748" cy="1260728"/>
            <a:chOff x="11066081" y="3930186"/>
            <a:chExt cx="726546" cy="1152672"/>
          </a:xfrm>
        </p:grpSpPr>
        <p:pic>
          <p:nvPicPr>
            <p:cNvPr id="150" name="Make a plan (Icon)" descr="A Plan Icon - Plan Icon | Full Size PNG Download | SeekPNG">
              <a:hlinkClick r:id="rId39" action="ppaction://hlinksldjump">
                <a:snd r:embed="rId40"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39" action="ppaction://hlinksldjump"/>
              <a:extLst>
                <a:ext uri="{FF2B5EF4-FFF2-40B4-BE49-F238E27FC236}">
                  <a16:creationId xmlns:a16="http://schemas.microsoft.com/office/drawing/2014/main" id="{8E995F9A-22ED-4725-B543-25DF059BE31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grpSp>
        <p:nvGrpSpPr>
          <p:cNvPr id="5" name="LANGUAGE UP PLANE">
            <a:extLst>
              <a:ext uri="{FF2B5EF4-FFF2-40B4-BE49-F238E27FC236}">
                <a16:creationId xmlns:a16="http://schemas.microsoft.com/office/drawing/2014/main" id="{F8416479-0080-4F59-B347-B3127940A29C}"/>
              </a:ext>
            </a:extLst>
          </p:cNvPr>
          <p:cNvGrpSpPr/>
          <p:nvPr/>
        </p:nvGrpSpPr>
        <p:grpSpPr>
          <a:xfrm>
            <a:off x="2627675" y="125379"/>
            <a:ext cx="1253739" cy="248062"/>
            <a:chOff x="-209353" y="1305901"/>
            <a:chExt cx="1253739" cy="248062"/>
          </a:xfrm>
        </p:grpSpPr>
        <p:sp>
          <p:nvSpPr>
            <p:cNvPr id="154" name="Rectangle: Rounded Corners 153">
              <a:extLst>
                <a:ext uri="{FF2B5EF4-FFF2-40B4-BE49-F238E27FC236}">
                  <a16:creationId xmlns:a16="http://schemas.microsoft.com/office/drawing/2014/main" id="{03FC690B-2096-48DF-9D17-A4DA0A892040}"/>
                </a:ext>
              </a:extLst>
            </p:cNvPr>
            <p:cNvSpPr/>
            <p:nvPr/>
          </p:nvSpPr>
          <p:spPr>
            <a:xfrm>
              <a:off x="-209353" y="1305901"/>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sp>
          <p:nvSpPr>
            <p:cNvPr id="119" name="Isosceles Triangle 118">
              <a:extLst>
                <a:ext uri="{FF2B5EF4-FFF2-40B4-BE49-F238E27FC236}">
                  <a16:creationId xmlns:a16="http://schemas.microsoft.com/office/drawing/2014/main" id="{692DE275-1834-4058-8CD2-6009151AEF33}"/>
                </a:ext>
              </a:extLst>
            </p:cNvPr>
            <p:cNvSpPr/>
            <p:nvPr/>
          </p:nvSpPr>
          <p:spPr>
            <a:xfrm>
              <a:off x="945687" y="140707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155" name="Picture 154" descr="Logo, company name&#10;&#10;Description automatically generated">
              <a:extLst>
                <a:ext uri="{FF2B5EF4-FFF2-40B4-BE49-F238E27FC236}">
                  <a16:creationId xmlns:a16="http://schemas.microsoft.com/office/drawing/2014/main" id="{8F894CC9-94FE-465D-A1C7-3B716735514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72293" y="1328562"/>
              <a:ext cx="200422" cy="202739"/>
            </a:xfrm>
            <a:prstGeom prst="rect">
              <a:avLst/>
            </a:prstGeom>
            <a:ln>
              <a:noFill/>
            </a:ln>
            <a:effectLst>
              <a:outerShdw blurRad="292100" dist="139700" dir="2700000" algn="tl" rotWithShape="0">
                <a:srgbClr val="333333">
                  <a:alpha val="65000"/>
                </a:srgbClr>
              </a:outerShdw>
            </a:effectLst>
          </p:spPr>
        </p:pic>
      </p:grpSp>
      <p:grpSp>
        <p:nvGrpSpPr>
          <p:cNvPr id="12" name="Group 11">
            <a:extLst>
              <a:ext uri="{FF2B5EF4-FFF2-40B4-BE49-F238E27FC236}">
                <a16:creationId xmlns:a16="http://schemas.microsoft.com/office/drawing/2014/main" id="{83AF2F76-D775-4A8D-AC6A-1CA07AFCD1B7}"/>
              </a:ext>
            </a:extLst>
          </p:cNvPr>
          <p:cNvGrpSpPr/>
          <p:nvPr/>
        </p:nvGrpSpPr>
        <p:grpSpPr>
          <a:xfrm>
            <a:off x="9587293" y="1647378"/>
            <a:ext cx="1605137" cy="2410072"/>
            <a:chOff x="9047540" y="1647378"/>
            <a:chExt cx="1605137" cy="2410072"/>
          </a:xfrm>
        </p:grpSpPr>
        <p:graphicFrame>
          <p:nvGraphicFramePr>
            <p:cNvPr id="9" name="Object 8">
              <a:extLst>
                <a:ext uri="{FF2B5EF4-FFF2-40B4-BE49-F238E27FC236}">
                  <a16:creationId xmlns:a16="http://schemas.microsoft.com/office/drawing/2014/main" id="{3E1E65F5-0FD4-4EB4-A34B-16593408BD54}"/>
                </a:ext>
              </a:extLst>
            </p:cNvPr>
            <p:cNvGraphicFramePr>
              <a:graphicFrameLocks noChangeAspect="1"/>
            </p:cNvGraphicFramePr>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16631" name="Bitmap Image" r:id="rId41" imgW="1419120" imgH="2336760" progId="Paint.Picture">
                    <p:embed/>
                  </p:oleObj>
                </mc:Choice>
                <mc:Fallback>
                  <p:oleObj name="Bitmap Image" r:id="rId41" imgW="1419120" imgH="2336760" progId="Paint.Picture">
                    <p:embed/>
                    <p:pic>
                      <p:nvPicPr>
                        <p:cNvPr id="9" name="Object 8">
                          <a:extLst>
                            <a:ext uri="{FF2B5EF4-FFF2-40B4-BE49-F238E27FC236}">
                              <a16:creationId xmlns:a16="http://schemas.microsoft.com/office/drawing/2014/main" id="{3E1E65F5-0FD4-4EB4-A34B-16593408BD54}"/>
                            </a:ext>
                          </a:extLst>
                        </p:cNvPr>
                        <p:cNvPicPr/>
                        <p:nvPr/>
                      </p:nvPicPr>
                      <p:blipFill>
                        <a:blip r:embed="rId42"/>
                        <a:stretch>
                          <a:fillRect/>
                        </a:stretch>
                      </p:blipFill>
                      <p:spPr>
                        <a:xfrm>
                          <a:off x="9047540" y="1647378"/>
                          <a:ext cx="1540992" cy="2410072"/>
                        </a:xfrm>
                        <a:prstGeom prst="rect">
                          <a:avLst/>
                        </a:prstGeom>
                      </p:spPr>
                    </p:pic>
                  </p:oleObj>
                </mc:Fallback>
              </mc:AlternateContent>
            </a:graphicData>
          </a:graphic>
        </p:graphicFrame>
        <p:sp>
          <p:nvSpPr>
            <p:cNvPr id="173" name="TextBox 172">
              <a:extLst>
                <a:ext uri="{FF2B5EF4-FFF2-40B4-BE49-F238E27FC236}">
                  <a16:creationId xmlns:a16="http://schemas.microsoft.com/office/drawing/2014/main" id="{2B25644D-6ED5-45AA-80BC-C9EB479659CC}"/>
                </a:ext>
              </a:extLst>
            </p:cNvPr>
            <p:cNvSpPr txBox="1"/>
            <p:nvPr/>
          </p:nvSpPr>
          <p:spPr>
            <a:xfrm>
              <a:off x="9151647" y="1866593"/>
              <a:ext cx="1501030" cy="215444"/>
            </a:xfrm>
            <a:prstGeom prst="rect">
              <a:avLst/>
            </a:prstGeom>
            <a:noFill/>
          </p:spPr>
          <p:txBody>
            <a:bodyPr wrap="square" rtlCol="0">
              <a:spAutoFit/>
            </a:bodyPr>
            <a:lstStyle/>
            <a:p>
              <a:r>
                <a:rPr lang="en-US" sz="800" b="1" dirty="0">
                  <a:latin typeface="Agency FB" panose="020B0503020202020204" pitchFamily="34" charset="0"/>
                </a:rPr>
                <a:t>Name                     Wait/Travel Time</a:t>
              </a:r>
              <a:endParaRPr lang="en-SG" sz="800" b="1" dirty="0">
                <a:latin typeface="Agency FB" panose="020B0503020202020204" pitchFamily="34" charset="0"/>
              </a:endParaRPr>
            </a:p>
          </p:txBody>
        </p:sp>
      </p:grpSp>
      <p:sp>
        <p:nvSpPr>
          <p:cNvPr id="22" name="Star: 5 Points 21">
            <a:hlinkClick r:id="rId43" action="ppaction://hlinksldjump"/>
            <a:extLst>
              <a:ext uri="{FF2B5EF4-FFF2-40B4-BE49-F238E27FC236}">
                <a16:creationId xmlns:a16="http://schemas.microsoft.com/office/drawing/2014/main" id="{963F2FD4-32F4-4873-BBD3-0E953C7B1E82}"/>
              </a:ext>
            </a:extLst>
          </p:cNvPr>
          <p:cNvSpPr/>
          <p:nvPr/>
        </p:nvSpPr>
        <p:spPr>
          <a:xfrm>
            <a:off x="9700783"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7" name="TextBox 140">
            <a:hlinkClick r:id="rId43" action="ppaction://hlinksldjump"/>
            <a:extLst>
              <a:ext uri="{FF2B5EF4-FFF2-40B4-BE49-F238E27FC236}">
                <a16:creationId xmlns:a16="http://schemas.microsoft.com/office/drawing/2014/main" id="{8E2659AB-692F-4578-AD93-1EC32A81FE1A}"/>
              </a:ext>
            </a:extLst>
          </p:cNvPr>
          <p:cNvSpPr txBox="1"/>
          <p:nvPr/>
        </p:nvSpPr>
        <p:spPr>
          <a:xfrm>
            <a:off x="9755863" y="3707675"/>
            <a:ext cx="986383"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dirty="0">
                <a:latin typeface="Agency FB" panose="020B0503020202020204" pitchFamily="34" charset="0"/>
              </a:rPr>
              <a:t>View my favorites</a:t>
            </a:r>
            <a:endParaRPr lang="en-SG" sz="800" b="1" dirty="0">
              <a:latin typeface="Agency FB" panose="020B0503020202020204" pitchFamily="34" charset="0"/>
            </a:endParaRPr>
          </a:p>
        </p:txBody>
      </p:sp>
      <p:sp>
        <p:nvSpPr>
          <p:cNvPr id="158" name="TextBox 157">
            <a:extLst>
              <a:ext uri="{FF2B5EF4-FFF2-40B4-BE49-F238E27FC236}">
                <a16:creationId xmlns:a16="http://schemas.microsoft.com/office/drawing/2014/main" id="{CCD636D8-09C3-40CD-A3EB-E5B051CBD8A3}"/>
              </a:ext>
            </a:extLst>
          </p:cNvPr>
          <p:cNvSpPr txBox="1"/>
          <p:nvPr/>
        </p:nvSpPr>
        <p:spPr>
          <a:xfrm>
            <a:off x="-17399" y="25068"/>
            <a:ext cx="1760677" cy="144655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1.1 Main Screen (First-time users)</a:t>
            </a:r>
          </a:p>
          <a:p>
            <a:endParaRPr lang="en-US" sz="1200" dirty="0">
              <a:latin typeface="Helvetica Light" panose="020B0403020202020204" pitchFamily="34" charset="0"/>
            </a:endParaRPr>
          </a:p>
          <a:p>
            <a:r>
              <a:rPr lang="en-US" sz="1200" dirty="0">
                <a:latin typeface="Helvetica Light" panose="020B0403020202020204" pitchFamily="34" charset="0"/>
              </a:rPr>
              <a:t>Smart system will immediately display this screen to all first-time users</a:t>
            </a:r>
          </a:p>
        </p:txBody>
      </p:sp>
      <p:grpSp>
        <p:nvGrpSpPr>
          <p:cNvPr id="211" name="Group 210">
            <a:extLst>
              <a:ext uri="{FF2B5EF4-FFF2-40B4-BE49-F238E27FC236}">
                <a16:creationId xmlns:a16="http://schemas.microsoft.com/office/drawing/2014/main" id="{6544C515-DEA0-40A8-B039-809F7E410699}"/>
              </a:ext>
            </a:extLst>
          </p:cNvPr>
          <p:cNvGrpSpPr/>
          <p:nvPr/>
        </p:nvGrpSpPr>
        <p:grpSpPr>
          <a:xfrm>
            <a:off x="8856751" y="4801702"/>
            <a:ext cx="1517670" cy="1702805"/>
            <a:chOff x="8377872" y="595543"/>
            <a:chExt cx="1517670" cy="1702805"/>
          </a:xfrm>
        </p:grpSpPr>
        <p:sp>
          <p:nvSpPr>
            <p:cNvPr id="212" name="TextBox 211">
              <a:extLst>
                <a:ext uri="{FF2B5EF4-FFF2-40B4-BE49-F238E27FC236}">
                  <a16:creationId xmlns:a16="http://schemas.microsoft.com/office/drawing/2014/main" id="{9335FB83-8A88-4B5F-8625-0B58A9EEE67C}"/>
                </a:ext>
              </a:extLst>
            </p:cNvPr>
            <p:cNvSpPr txBox="1"/>
            <p:nvPr/>
          </p:nvSpPr>
          <p:spPr>
            <a:xfrm>
              <a:off x="8377872" y="1836683"/>
              <a:ext cx="1517670" cy="461665"/>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Pinch to zoom in or out alternatively</a:t>
              </a:r>
            </a:p>
          </p:txBody>
        </p:sp>
        <p:cxnSp>
          <p:nvCxnSpPr>
            <p:cNvPr id="213" name="Straight Connector 212">
              <a:extLst>
                <a:ext uri="{FF2B5EF4-FFF2-40B4-BE49-F238E27FC236}">
                  <a16:creationId xmlns:a16="http://schemas.microsoft.com/office/drawing/2014/main" id="{90E8325C-D60E-4260-BA65-3ECA244286E4}"/>
                </a:ext>
              </a:extLst>
            </p:cNvPr>
            <p:cNvCxnSpPr>
              <a:cxnSpLocks/>
              <a:stCxn id="212" idx="0"/>
            </p:cNvCxnSpPr>
            <p:nvPr/>
          </p:nvCxnSpPr>
          <p:spPr>
            <a:xfrm flipH="1" flipV="1">
              <a:off x="8377873" y="595543"/>
              <a:ext cx="758834" cy="1241140"/>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70" name="THE MUMMY TEXT">
            <a:extLst>
              <a:ext uri="{FF2B5EF4-FFF2-40B4-BE49-F238E27FC236}">
                <a16:creationId xmlns:a16="http://schemas.microsoft.com/office/drawing/2014/main" id="{EF85549D-15B2-456A-890B-E743F14D3CF9}"/>
              </a:ext>
            </a:extLst>
          </p:cNvPr>
          <p:cNvSpPr/>
          <p:nvPr/>
        </p:nvSpPr>
        <p:spPr>
          <a:xfrm>
            <a:off x="9681746" y="2058403"/>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1. The Mummy	              30/25</a:t>
            </a:r>
            <a:endParaRPr lang="en-SG" sz="600" b="1" dirty="0">
              <a:latin typeface="Agency FB" panose="020B0503020202020204" pitchFamily="34" charset="0"/>
            </a:endParaRPr>
          </a:p>
        </p:txBody>
      </p:sp>
      <p:sp>
        <p:nvSpPr>
          <p:cNvPr id="171" name="THE MUMMY TEXT">
            <a:extLst>
              <a:ext uri="{FF2B5EF4-FFF2-40B4-BE49-F238E27FC236}">
                <a16:creationId xmlns:a16="http://schemas.microsoft.com/office/drawing/2014/main" id="{CD2A98C8-8256-4672-8B65-7244CF85DE5C}"/>
              </a:ext>
            </a:extLst>
          </p:cNvPr>
          <p:cNvSpPr/>
          <p:nvPr/>
        </p:nvSpPr>
        <p:spPr>
          <a:xfrm>
            <a:off x="9681746" y="2206259"/>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2. Ferris Wheel	              20/15</a:t>
            </a:r>
            <a:endParaRPr lang="en-SG" sz="600" b="1" dirty="0">
              <a:latin typeface="Agency FB" panose="020B0503020202020204" pitchFamily="34" charset="0"/>
            </a:endParaRPr>
          </a:p>
        </p:txBody>
      </p:sp>
      <p:sp>
        <p:nvSpPr>
          <p:cNvPr id="7" name="Pinch Zoom">
            <a:hlinkClick r:id="rId21" action="ppaction://hlinksldjump"/>
            <a:extLst>
              <a:ext uri="{FF2B5EF4-FFF2-40B4-BE49-F238E27FC236}">
                <a16:creationId xmlns:a16="http://schemas.microsoft.com/office/drawing/2014/main" id="{BC7F6E74-AEB1-4A48-BB79-54A7635B410D}"/>
              </a:ext>
            </a:extLst>
          </p:cNvPr>
          <p:cNvSpPr txBox="1"/>
          <p:nvPr/>
        </p:nvSpPr>
        <p:spPr>
          <a:xfrm>
            <a:off x="5498197" y="6106910"/>
            <a:ext cx="2671044" cy="369332"/>
          </a:xfrm>
          <a:prstGeom prst="rect">
            <a:avLst/>
          </a:prstGeom>
          <a:noFill/>
        </p:spPr>
        <p:txBody>
          <a:bodyPr wrap="square" rtlCol="0">
            <a:spAutoFit/>
          </a:bodyPr>
          <a:lstStyle/>
          <a:p>
            <a:r>
              <a:rPr lang="en-US" b="1" dirty="0">
                <a:solidFill>
                  <a:srgbClr val="FF0000"/>
                </a:solidFill>
                <a:latin typeface="HELVETICA LIGHT" panose="020B0403020202020204"/>
              </a:rPr>
              <a:t>Click here to return</a:t>
            </a:r>
            <a:endParaRPr lang="en-SG" b="1" dirty="0">
              <a:solidFill>
                <a:srgbClr val="FF0000"/>
              </a:solidFill>
              <a:latin typeface="HELVETICA LIGHT" panose="020B0403020202020204"/>
            </a:endParaRPr>
          </a:p>
        </p:txBody>
      </p:sp>
      <p:pic>
        <p:nvPicPr>
          <p:cNvPr id="14" name="Graphic 13" descr="Pinch Zoom Out with solid fill">
            <a:extLst>
              <a:ext uri="{FF2B5EF4-FFF2-40B4-BE49-F238E27FC236}">
                <a16:creationId xmlns:a16="http://schemas.microsoft.com/office/drawing/2014/main" id="{0559AF3A-2B90-48D8-9193-841CF25C65A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244728" y="4114286"/>
            <a:ext cx="557535" cy="557535"/>
          </a:xfrm>
          <a:prstGeom prst="rect">
            <a:avLst/>
          </a:prstGeom>
        </p:spPr>
      </p:pic>
      <p:grpSp>
        <p:nvGrpSpPr>
          <p:cNvPr id="172" name="Group 171">
            <a:extLst>
              <a:ext uri="{FF2B5EF4-FFF2-40B4-BE49-F238E27FC236}">
                <a16:creationId xmlns:a16="http://schemas.microsoft.com/office/drawing/2014/main" id="{2FAF3F04-652A-4416-9648-3AB26F28DF02}"/>
              </a:ext>
            </a:extLst>
          </p:cNvPr>
          <p:cNvGrpSpPr/>
          <p:nvPr/>
        </p:nvGrpSpPr>
        <p:grpSpPr>
          <a:xfrm>
            <a:off x="3759202" y="593263"/>
            <a:ext cx="5576782" cy="3735721"/>
            <a:chOff x="3729999" y="607621"/>
            <a:chExt cx="5576782" cy="3735721"/>
          </a:xfrm>
        </p:grpSpPr>
        <p:grpSp>
          <p:nvGrpSpPr>
            <p:cNvPr id="174" name="Group 173">
              <a:extLst>
                <a:ext uri="{FF2B5EF4-FFF2-40B4-BE49-F238E27FC236}">
                  <a16:creationId xmlns:a16="http://schemas.microsoft.com/office/drawing/2014/main" id="{51EBE054-C15C-4643-A889-6DA99D5D55D8}"/>
                </a:ext>
              </a:extLst>
            </p:cNvPr>
            <p:cNvGrpSpPr/>
            <p:nvPr/>
          </p:nvGrpSpPr>
          <p:grpSpPr>
            <a:xfrm>
              <a:off x="3729999" y="607621"/>
              <a:ext cx="5576782" cy="3735721"/>
              <a:chOff x="3190249" y="607618"/>
              <a:chExt cx="5576782" cy="3735721"/>
            </a:xfrm>
          </p:grpSpPr>
          <p:sp>
            <p:nvSpPr>
              <p:cNvPr id="185" name="Freeform: Shape 184">
                <a:extLst>
                  <a:ext uri="{FF2B5EF4-FFF2-40B4-BE49-F238E27FC236}">
                    <a16:creationId xmlns:a16="http://schemas.microsoft.com/office/drawing/2014/main" id="{1F5F252B-73B1-4871-854F-2DB3F5C9142F}"/>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89" name="Oval 188">
                <a:extLst>
                  <a:ext uri="{FF2B5EF4-FFF2-40B4-BE49-F238E27FC236}">
                    <a16:creationId xmlns:a16="http://schemas.microsoft.com/office/drawing/2014/main" id="{C9B58024-10D7-4ED9-B026-966BC9FB06FC}"/>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3" name="Rectangle: Rounded Corners 192">
                <a:extLst>
                  <a:ext uri="{FF2B5EF4-FFF2-40B4-BE49-F238E27FC236}">
                    <a16:creationId xmlns:a16="http://schemas.microsoft.com/office/drawing/2014/main" id="{573D18D0-6CC5-4D36-B95C-B8F130AD0FEA}"/>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7" name="Rectangle: Rounded Corners 196">
                <a:extLst>
                  <a:ext uri="{FF2B5EF4-FFF2-40B4-BE49-F238E27FC236}">
                    <a16:creationId xmlns:a16="http://schemas.microsoft.com/office/drawing/2014/main" id="{B9E8DD46-1238-4D13-A775-1A139D76CDAE}"/>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8" name="Picture 6" descr="Bridge - Free architecture and city icons">
                <a:extLst>
                  <a:ext uri="{FF2B5EF4-FFF2-40B4-BE49-F238E27FC236}">
                    <a16:creationId xmlns:a16="http://schemas.microsoft.com/office/drawing/2014/main" id="{A6B61E1F-054E-48C8-900C-C53846EF56DD}"/>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02" name="Connector: Curved 201">
                <a:extLst>
                  <a:ext uri="{FF2B5EF4-FFF2-40B4-BE49-F238E27FC236}">
                    <a16:creationId xmlns:a16="http://schemas.microsoft.com/office/drawing/2014/main" id="{522FC84F-8C52-406F-A201-08DA70117DE2}"/>
                  </a:ext>
                </a:extLst>
              </p:cNvPr>
              <p:cNvCxnSpPr>
                <a:cxnSpLocks/>
                <a:stCxn id="193" idx="3"/>
                <a:endCxn id="198"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3" name="Connector: Curved 202">
                <a:extLst>
                  <a:ext uri="{FF2B5EF4-FFF2-40B4-BE49-F238E27FC236}">
                    <a16:creationId xmlns:a16="http://schemas.microsoft.com/office/drawing/2014/main" id="{3C7F116D-BB06-4C6D-B1C5-0984E303B664}"/>
                  </a:ext>
                </a:extLst>
              </p:cNvPr>
              <p:cNvCxnSpPr>
                <a:cxnSpLocks/>
                <a:endCxn id="198"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04" name="Rectangle: Rounded Corners 203">
                <a:extLst>
                  <a:ext uri="{FF2B5EF4-FFF2-40B4-BE49-F238E27FC236}">
                    <a16:creationId xmlns:a16="http://schemas.microsoft.com/office/drawing/2014/main" id="{A855057C-114A-42AD-9F25-1C5876701061}"/>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14" name="Connector: Curved 213">
                <a:extLst>
                  <a:ext uri="{FF2B5EF4-FFF2-40B4-BE49-F238E27FC236}">
                    <a16:creationId xmlns:a16="http://schemas.microsoft.com/office/drawing/2014/main" id="{D58B08A3-1380-45AE-BF96-730E50C6CA12}"/>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15" name="Rectangle: Rounded Corners 214">
                <a:extLst>
                  <a:ext uri="{FF2B5EF4-FFF2-40B4-BE49-F238E27FC236}">
                    <a16:creationId xmlns:a16="http://schemas.microsoft.com/office/drawing/2014/main" id="{F0E4BBB0-FAA7-42A7-8D81-47CAADCF21E8}"/>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6" name="Rectangle: Rounded Corners 215">
                <a:extLst>
                  <a:ext uri="{FF2B5EF4-FFF2-40B4-BE49-F238E27FC236}">
                    <a16:creationId xmlns:a16="http://schemas.microsoft.com/office/drawing/2014/main" id="{25F326F8-8F3C-4601-93DF-5AA0E66F72F0}"/>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17" name="Connector: Curved 216">
                <a:extLst>
                  <a:ext uri="{FF2B5EF4-FFF2-40B4-BE49-F238E27FC236}">
                    <a16:creationId xmlns:a16="http://schemas.microsoft.com/office/drawing/2014/main" id="{1EAFFC9D-187A-4F31-9CDB-AFD21717ED7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8" name="Connector: Curved 217">
                <a:extLst>
                  <a:ext uri="{FF2B5EF4-FFF2-40B4-BE49-F238E27FC236}">
                    <a16:creationId xmlns:a16="http://schemas.microsoft.com/office/drawing/2014/main" id="{3DE9E5AD-0831-47F0-A279-072559738AF8}"/>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19" name="Picture 2" descr="31 Tree Icon Png - Icon Logo Design">
                <a:extLst>
                  <a:ext uri="{FF2B5EF4-FFF2-40B4-BE49-F238E27FC236}">
                    <a16:creationId xmlns:a16="http://schemas.microsoft.com/office/drawing/2014/main" id="{936B4D58-B243-486F-BC7E-B9740B5024F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31 Tree Icon Png - Icon Logo Design">
                <a:extLst>
                  <a:ext uri="{FF2B5EF4-FFF2-40B4-BE49-F238E27FC236}">
                    <a16:creationId xmlns:a16="http://schemas.microsoft.com/office/drawing/2014/main" id="{88CFA052-7117-45B9-8D6D-57D6ACDF0A0B}"/>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31 Tree Icon Png - Icon Logo Design">
                <a:extLst>
                  <a:ext uri="{FF2B5EF4-FFF2-40B4-BE49-F238E27FC236}">
                    <a16:creationId xmlns:a16="http://schemas.microsoft.com/office/drawing/2014/main" id="{B955239C-0042-432D-9A7C-23576E8357FB}"/>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31 Tree Icon Png - Icon Logo Design">
                <a:extLst>
                  <a:ext uri="{FF2B5EF4-FFF2-40B4-BE49-F238E27FC236}">
                    <a16:creationId xmlns:a16="http://schemas.microsoft.com/office/drawing/2014/main" id="{34AFC7E7-DA7A-4ECF-AB0D-11C4628A7E1A}"/>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31 Tree Icon Png - Icon Logo Design">
                <a:extLst>
                  <a:ext uri="{FF2B5EF4-FFF2-40B4-BE49-F238E27FC236}">
                    <a16:creationId xmlns:a16="http://schemas.microsoft.com/office/drawing/2014/main" id="{D284D32C-EC7E-4891-804E-CB394816694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31 Tree Icon Png - Icon Logo Design">
                <a:extLst>
                  <a:ext uri="{FF2B5EF4-FFF2-40B4-BE49-F238E27FC236}">
                    <a16:creationId xmlns:a16="http://schemas.microsoft.com/office/drawing/2014/main" id="{2B43C10C-0603-4E6F-8599-48E28D3CA40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31 Tree Icon Png - Icon Logo Design">
                <a:extLst>
                  <a:ext uri="{FF2B5EF4-FFF2-40B4-BE49-F238E27FC236}">
                    <a16:creationId xmlns:a16="http://schemas.microsoft.com/office/drawing/2014/main" id="{FDBDA559-8042-46BC-BA4F-3891BF525FED}"/>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31 Tree Icon Png - Icon Logo Design">
                <a:extLst>
                  <a:ext uri="{FF2B5EF4-FFF2-40B4-BE49-F238E27FC236}">
                    <a16:creationId xmlns:a16="http://schemas.microsoft.com/office/drawing/2014/main" id="{4F3F7438-3378-4BBE-96DD-637743A9C565}"/>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31 Tree Icon Png - Icon Logo Design">
                <a:extLst>
                  <a:ext uri="{FF2B5EF4-FFF2-40B4-BE49-F238E27FC236}">
                    <a16:creationId xmlns:a16="http://schemas.microsoft.com/office/drawing/2014/main" id="{70A2F492-EE91-4CE8-BA2C-725C08C7C57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31 Tree Icon Png - Icon Logo Design">
                <a:extLst>
                  <a:ext uri="{FF2B5EF4-FFF2-40B4-BE49-F238E27FC236}">
                    <a16:creationId xmlns:a16="http://schemas.microsoft.com/office/drawing/2014/main" id="{CC3E44F4-ACA2-4F15-9F22-4ACEC286F03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31 Tree Icon Png - Icon Logo Design">
                <a:extLst>
                  <a:ext uri="{FF2B5EF4-FFF2-40B4-BE49-F238E27FC236}">
                    <a16:creationId xmlns:a16="http://schemas.microsoft.com/office/drawing/2014/main" id="{9A83AE4F-65DC-47AB-AE2F-3061562E7635}"/>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31 Tree Icon Png - Icon Logo Design">
                <a:extLst>
                  <a:ext uri="{FF2B5EF4-FFF2-40B4-BE49-F238E27FC236}">
                    <a16:creationId xmlns:a16="http://schemas.microsoft.com/office/drawing/2014/main" id="{802D9A4B-15DD-4664-9439-3F8A9EE94FAA}"/>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6" descr="Tail Of Whale Icon - Whales - Free Transparent PNG Download - PNGkey">
                <a:extLst>
                  <a:ext uri="{FF2B5EF4-FFF2-40B4-BE49-F238E27FC236}">
                    <a16:creationId xmlns:a16="http://schemas.microsoft.com/office/drawing/2014/main" id="{AFB8D5ED-AC52-483B-9FCF-1DAC8FDEF257}"/>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32" name="Picture 8" descr="Dinosaur Head Stock Illustrations – 4,667 Dinosaur Head Stock  Illustrations, Vectors &amp;amp; Clipart - Dreamstime">
                <a:extLst>
                  <a:ext uri="{FF2B5EF4-FFF2-40B4-BE49-F238E27FC236}">
                    <a16:creationId xmlns:a16="http://schemas.microsoft.com/office/drawing/2014/main" id="{1A359F6E-A930-4115-AD19-7897C7FA5A1E}"/>
                  </a:ext>
                </a:extLst>
              </p:cNvPr>
              <p:cNvPicPr>
                <a:picLocks noChangeAspect="1" noChangeArrowheads="1"/>
              </p:cNvPicPr>
              <p:nvPr/>
            </p:nvPicPr>
            <p:blipFill>
              <a:blip r:embed="rId50">
                <a:extLst>
                  <a:ext uri="{BEBA8EAE-BF5A-486C-A8C5-ECC9F3942E4B}">
                    <a14:imgProps xmlns:a14="http://schemas.microsoft.com/office/drawing/2010/main">
                      <a14:imgLayer r:embed="rId5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175" name="Picture 174" descr="Halloween Haunted House Icon - Free image on Pixabay">
              <a:extLst>
                <a:ext uri="{FF2B5EF4-FFF2-40B4-BE49-F238E27FC236}">
                  <a16:creationId xmlns:a16="http://schemas.microsoft.com/office/drawing/2014/main" id="{1E13F0FB-6A74-4465-9148-05448F8A6200}"/>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901 Cartoon Roller Coaster Illustrations &amp;amp; Clip Art - iStock">
              <a:hlinkClick r:id="rId53" action="ppaction://hlinksldjump"/>
              <a:extLst>
                <a:ext uri="{FF2B5EF4-FFF2-40B4-BE49-F238E27FC236}">
                  <a16:creationId xmlns:a16="http://schemas.microsoft.com/office/drawing/2014/main" id="{5FB41C64-98E6-48B5-81CA-F0C3E87C6558}"/>
                </a:ext>
              </a:extLst>
            </p:cNvPr>
            <p:cNvPicPr>
              <a:picLocks noChangeAspect="1" noChangeArrowheads="1"/>
            </p:cNvPicPr>
            <p:nvPr/>
          </p:nvPicPr>
          <p:blipFill>
            <a:blip r:embed="rId54">
              <a:extLst>
                <a:ext uri="{BEBA8EAE-BF5A-486C-A8C5-ECC9F3942E4B}">
                  <a14:imgProps xmlns:a14="http://schemas.microsoft.com/office/drawing/2010/main">
                    <a14:imgLayer r:embed="rId55">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2" descr="Ferris wheel - Free business icons">
              <a:extLst>
                <a:ext uri="{FF2B5EF4-FFF2-40B4-BE49-F238E27FC236}">
                  <a16:creationId xmlns:a16="http://schemas.microsoft.com/office/drawing/2014/main" id="{0A4A02A8-778A-4A07-BF8F-D2785BCBDEC6}"/>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80">
              <a:extLst>
                <a:ext uri="{FF2B5EF4-FFF2-40B4-BE49-F238E27FC236}">
                  <a16:creationId xmlns:a16="http://schemas.microsoft.com/office/drawing/2014/main" id="{2D32C253-9CB1-442C-BF91-AC55A91F57EC}"/>
                </a:ext>
              </a:extLst>
            </p:cNvPr>
            <p:cNvPicPr>
              <a:picLocks noChangeAspect="1"/>
            </p:cNvPicPr>
            <p:nvPr/>
          </p:nvPicPr>
          <p:blipFill>
            <a:blip r:embed="rId57">
              <a:extLst>
                <a:ext uri="{BEBA8EAE-BF5A-486C-A8C5-ECC9F3942E4B}">
                  <a14:imgProps xmlns:a14="http://schemas.microsoft.com/office/drawing/2010/main">
                    <a14:imgLayer r:embed="rId58">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182" name="Picture 8" descr="Circus Tent Icon">
              <a:extLst>
                <a:ext uri="{FF2B5EF4-FFF2-40B4-BE49-F238E27FC236}">
                  <a16:creationId xmlns:a16="http://schemas.microsoft.com/office/drawing/2014/main" id="{30FB37E7-712E-45E0-9591-23344DCE1A29}"/>
                </a:ext>
              </a:extLst>
            </p:cNvPr>
            <p:cNvPicPr>
              <a:picLocks noChangeAspect="1" noChangeArrowheads="1"/>
            </p:cNvPicPr>
            <p:nvPr/>
          </p:nvPicPr>
          <p:blipFill>
            <a:blip r:embed="rId59">
              <a:extLst>
                <a:ext uri="{BEBA8EAE-BF5A-486C-A8C5-ECC9F3942E4B}">
                  <a14:imgProps xmlns:a14="http://schemas.microsoft.com/office/drawing/2010/main">
                    <a14:imgLayer r:embed="rId6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Restaurant Icon - Download in Colored Outline Style">
              <a:extLst>
                <a:ext uri="{FF2B5EF4-FFF2-40B4-BE49-F238E27FC236}">
                  <a16:creationId xmlns:a16="http://schemas.microsoft.com/office/drawing/2014/main" id="{04930395-032C-4C14-9BAE-7B40BD28F3C1}"/>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6" descr="Restaurant Icon - Download in Colored Outline Style">
              <a:extLst>
                <a:ext uri="{FF2B5EF4-FFF2-40B4-BE49-F238E27FC236}">
                  <a16:creationId xmlns:a16="http://schemas.microsoft.com/office/drawing/2014/main" id="{6785E04F-DA4C-4B16-B778-6182EF3CDE9F}"/>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pic>
        <p:nvPicPr>
          <p:cNvPr id="159" name="Dining (Icon)" descr="Beverage, burger, coke, e-commerce, food and drink, online shop, shopping  icon - Download on Iconfinder">
            <a:hlinkClick r:id="rId62" action="ppaction://hlinksldjump"/>
            <a:extLst>
              <a:ext uri="{FF2B5EF4-FFF2-40B4-BE49-F238E27FC236}">
                <a16:creationId xmlns:a16="http://schemas.microsoft.com/office/drawing/2014/main" id="{7BF599BC-C771-476E-894A-3D2A2631298E}"/>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hlinkClick r:id="rId62" action="ppaction://hlinksldjump"/>
            <a:extLst>
              <a:ext uri="{FF2B5EF4-FFF2-40B4-BE49-F238E27FC236}">
                <a16:creationId xmlns:a16="http://schemas.microsoft.com/office/drawing/2014/main" id="{5B03E18B-8155-4693-A717-57EFF506239E}"/>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Tree>
    <p:extLst>
      <p:ext uri="{BB962C8B-B14F-4D97-AF65-F5344CB8AC3E}">
        <p14:creationId xmlns:p14="http://schemas.microsoft.com/office/powerpoint/2010/main" val="231508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 presetClass="emph" presetSubtype="0" fill="hold" nodeType="withEffect">
                                  <p:stCondLst>
                                    <p:cond delay="0"/>
                                  </p:stCondLst>
                                  <p:childTnLst>
                                    <p:animScale>
                                      <p:cBhvr>
                                        <p:cTn id="9" dur="2000" fill="hold"/>
                                        <p:tgtEl>
                                          <p:spTgt spid="172"/>
                                        </p:tgtEl>
                                      </p:cBhvr>
                                      <p:by x="50000" y="50000"/>
                                    </p:animScale>
                                  </p:childTnLst>
                                </p:cTn>
                              </p:par>
                              <p:par>
                                <p:cTn id="10" presetID="6" presetClass="emph" presetSubtype="0" fill="hold" nodeType="withEffect">
                                  <p:stCondLst>
                                    <p:cond delay="0"/>
                                  </p:stCondLst>
                                  <p:childTnLst>
                                    <p:animScale>
                                      <p:cBhvr>
                                        <p:cTn id="11" dur="2000" fill="hold"/>
                                        <p:tgtEl>
                                          <p:spTgt spid="17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23"/>
                    </p:tgtEl>
                  </p:cond>
                </p:stCondLst>
                <p:endSync evt="end" delay="0">
                  <p:rtn val="all"/>
                </p:endSync>
                <p:childTnLst>
                  <p:par>
                    <p:cTn id="13" fill="hold">
                      <p:stCondLst>
                        <p:cond delay="0"/>
                      </p:stCondLst>
                      <p:childTnLst>
                        <p:par>
                          <p:cTn id="14" fill="hold">
                            <p:stCondLst>
                              <p:cond delay="0"/>
                            </p:stCondLst>
                            <p:childTnLst>
                              <p:par>
                                <p:cTn id="15" presetID="10" presetClass="entr" presetSubtype="0" fill="hold" grpId="0" nodeType="withEffect">
                                  <p:stCondLst>
                                    <p:cond delay="0"/>
                                  </p:stCondLst>
                                  <p:childTnLst>
                                    <p:set>
                                      <p:cBhvr>
                                        <p:cTn id="16" dur="1" fill="hold">
                                          <p:stCondLst>
                                            <p:cond delay="0"/>
                                          </p:stCondLst>
                                        </p:cTn>
                                        <p:tgtEl>
                                          <p:spTgt spid="138"/>
                                        </p:tgtEl>
                                        <p:attrNameLst>
                                          <p:attrName>style.visibility</p:attrName>
                                        </p:attrNameLst>
                                      </p:cBhvr>
                                      <p:to>
                                        <p:strVal val="visible"/>
                                      </p:to>
                                    </p:set>
                                    <p:animEffect transition="in" filter="fade">
                                      <p:cBhvr>
                                        <p:cTn id="17" dur="500"/>
                                        <p:tgtEl>
                                          <p:spTgt spid="138"/>
                                        </p:tgtEl>
                                      </p:cBhvr>
                                    </p:animEffect>
                                  </p:childTnLst>
                                </p:cTn>
                              </p:par>
                              <p:par>
                                <p:cTn id="18" presetID="10" presetClass="entr" presetSubtype="0" fill="hold" nodeType="withEffect">
                                  <p:stCondLst>
                                    <p:cond delay="0"/>
                                  </p:stCondLst>
                                  <p:childTnLst>
                                    <p:set>
                                      <p:cBhvr>
                                        <p:cTn id="19" dur="1" fill="hold">
                                          <p:stCondLst>
                                            <p:cond delay="0"/>
                                          </p:stCondLst>
                                        </p:cTn>
                                        <p:tgtEl>
                                          <p:spTgt spid="126"/>
                                        </p:tgtEl>
                                        <p:attrNameLst>
                                          <p:attrName>style.visibility</p:attrName>
                                        </p:attrNameLst>
                                      </p:cBhvr>
                                      <p:to>
                                        <p:strVal val="visible"/>
                                      </p:to>
                                    </p:set>
                                    <p:animEffect transition="in" filter="fade">
                                      <p:cBhvr>
                                        <p:cTn id="20" dur="500"/>
                                        <p:tgtEl>
                                          <p:spTgt spid="126"/>
                                        </p:tgtEl>
                                      </p:cBhvr>
                                    </p:animEffect>
                                  </p:childTnLst>
                                </p:cTn>
                              </p:par>
                            </p:childTnLst>
                          </p:cTn>
                        </p:par>
                      </p:childTnLst>
                    </p:cTn>
                  </p:par>
                </p:childTnLst>
              </p:cTn>
              <p:nextCondLst>
                <p:cond evt="onClick" delay="0">
                  <p:tgtEl>
                    <p:spTgt spid="123"/>
                  </p:tgtEl>
                </p:cond>
              </p:nextCondLst>
            </p:seq>
            <p:seq concurrent="1" nextAc="seek">
              <p:cTn id="21" restart="whenNotActive" fill="hold" evtFilter="cancelBubble" nodeType="interactiveSeq">
                <p:stCondLst>
                  <p:cond evt="onClick" delay="0">
                    <p:tgtEl>
                      <p:spTgt spid="138"/>
                    </p:tgtEl>
                  </p:cond>
                </p:stCondLst>
                <p:endSync evt="end" delay="0">
                  <p:rtn val="all"/>
                </p:endSync>
                <p:childTnLst>
                  <p:par>
                    <p:cTn id="22" fill="hold">
                      <p:stCondLst>
                        <p:cond delay="0"/>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26"/>
                                        </p:tgtEl>
                                      </p:cBhvr>
                                    </p:animEffect>
                                    <p:set>
                                      <p:cBhvr>
                                        <p:cTn id="26" dur="1" fill="hold">
                                          <p:stCondLst>
                                            <p:cond delay="499"/>
                                          </p:stCondLst>
                                        </p:cTn>
                                        <p:tgtEl>
                                          <p:spTgt spid="126"/>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38"/>
                                        </p:tgtEl>
                                      </p:cBhvr>
                                    </p:animEffect>
                                    <p:set>
                                      <p:cBhvr>
                                        <p:cTn id="29"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30" restart="whenNotActive" fill="hold" evtFilter="cancelBubble" nodeType="interactiveSeq">
                <p:stCondLst>
                  <p:cond evt="onClick" delay="0">
                    <p:tgtEl>
                      <p:spTgt spid="152"/>
                    </p:tgtEl>
                  </p:cond>
                </p:stCondLst>
                <p:endSync evt="end" delay="0">
                  <p:rtn val="all"/>
                </p:endSync>
                <p:childTnLst>
                  <p:par>
                    <p:cTn id="31" fill="hold">
                      <p:stCondLst>
                        <p:cond delay="0"/>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up)">
                                      <p:cBhvr>
                                        <p:cTn id="35" dur="500"/>
                                        <p:tgtEl>
                                          <p:spTgt spid="106"/>
                                        </p:tgtEl>
                                      </p:cBhvr>
                                    </p:animEffect>
                                  </p:childTnLst>
                                </p:cTn>
                              </p:par>
                              <p:par>
                                <p:cTn id="36" presetID="1"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152"/>
                  </p:tgtEl>
                </p:cond>
              </p:nextCondLst>
            </p:seq>
            <p:seq concurrent="1" nextAc="seek">
              <p:cTn id="38" restart="whenNotActive" fill="hold" evtFilter="cancelBubble" nodeType="interactiveSeq">
                <p:stCondLst>
                  <p:cond evt="onClick" delay="0">
                    <p:tgtEl>
                      <p:spTgt spid="5"/>
                    </p:tgtEl>
                  </p:cond>
                </p:stCondLst>
                <p:endSync evt="end" delay="0">
                  <p:rtn val="all"/>
                </p:endSync>
                <p:childTnLst>
                  <p:par>
                    <p:cTn id="39" fill="hold">
                      <p:stCondLst>
                        <p:cond delay="0"/>
                      </p:stCondLst>
                      <p:childTnLst>
                        <p:par>
                          <p:cTn id="40" fill="hold">
                            <p:stCondLst>
                              <p:cond delay="0"/>
                            </p:stCondLst>
                            <p:childTnLst>
                              <p:par>
                                <p:cTn id="41" presetID="22" presetClass="exit" presetSubtype="4" fill="hold" nodeType="clickEffect">
                                  <p:stCondLst>
                                    <p:cond delay="0"/>
                                  </p:stCondLst>
                                  <p:childTnLst>
                                    <p:animEffect transition="out" filter="wipe(down)">
                                      <p:cBhvr>
                                        <p:cTn id="42" dur="500"/>
                                        <p:tgtEl>
                                          <p:spTgt spid="106"/>
                                        </p:tgtEl>
                                      </p:cBhvr>
                                    </p:animEffect>
                                    <p:set>
                                      <p:cBhvr>
                                        <p:cTn id="43" dur="1" fill="hold">
                                          <p:stCondLst>
                                            <p:cond delay="499"/>
                                          </p:stCondLst>
                                        </p:cTn>
                                        <p:tgtEl>
                                          <p:spTgt spid="106"/>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38" grpId="0" animBg="1"/>
      <p:bldP spid="13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Blue Background">
            <a:extLst>
              <a:ext uri="{FF2B5EF4-FFF2-40B4-BE49-F238E27FC236}">
                <a16:creationId xmlns:a16="http://schemas.microsoft.com/office/drawing/2014/main" id="{38229F9E-0B07-4C24-B3CC-DAD3C9EFB99E}"/>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12" name="Make a plan (Icon)" descr="A Plan Icon - Plan Icon | Full Size PNG Download | SeekPNG">
            <a:extLst>
              <a:ext uri="{FF2B5EF4-FFF2-40B4-BE49-F238E27FC236}">
                <a16:creationId xmlns:a16="http://schemas.microsoft.com/office/drawing/2014/main" id="{24645AE0-5289-48D6-83FF-4B5A1E52E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3" name="Others (Icon)" descr="Miscellaneous with solid fill">
            <a:extLst>
              <a:ext uri="{FF2B5EF4-FFF2-40B4-BE49-F238E27FC236}">
                <a16:creationId xmlns:a16="http://schemas.microsoft.com/office/drawing/2014/main" id="{EFE15E18-071D-4F4C-A34E-E7F4BA81A3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17" name="Dining (Icon)" descr="Beverage, burger, coke, e-commerce, food and drink, online shop, shopping  icon - Download on Iconfinder">
            <a:extLst>
              <a:ext uri="{FF2B5EF4-FFF2-40B4-BE49-F238E27FC236}">
                <a16:creationId xmlns:a16="http://schemas.microsoft.com/office/drawing/2014/main" id="{B2A71C9B-4293-4733-A069-E53BF391B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pic>
        <p:nvPicPr>
          <p:cNvPr id="118" name="Toilet (Icon)" descr="Toilet - Free people icons">
            <a:extLst>
              <a:ext uri="{FF2B5EF4-FFF2-40B4-BE49-F238E27FC236}">
                <a16:creationId xmlns:a16="http://schemas.microsoft.com/office/drawing/2014/main" id="{D62F1E13-1EAB-4186-B03F-4D0592C56E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pic>
        <p:nvPicPr>
          <p:cNvPr id="119" name="Services (Icon)" descr="Free Customer Service Icon, Symbol. PNG, SVG Download.">
            <a:extLst>
              <a:ext uri="{FF2B5EF4-FFF2-40B4-BE49-F238E27FC236}">
                <a16:creationId xmlns:a16="http://schemas.microsoft.com/office/drawing/2014/main" id="{002E228C-BBFB-4907-8968-CA156E1ED0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20" name="Shows (Icon)" descr="Entertainment, live performance, mask, masks, performance, theatre icon -  Download on Iconfinder">
            <a:extLst>
              <a:ext uri="{FF2B5EF4-FFF2-40B4-BE49-F238E27FC236}">
                <a16:creationId xmlns:a16="http://schemas.microsoft.com/office/drawing/2014/main" id="{D0B14284-2D67-4F90-8C9B-9C8A088A7D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pic>
        <p:nvPicPr>
          <p:cNvPr id="139" name="Rides (Icon)">
            <a:hlinkClick r:id="rId11" action="ppaction://hlinksldjump"/>
            <a:extLst>
              <a:ext uri="{FF2B5EF4-FFF2-40B4-BE49-F238E27FC236}">
                <a16:creationId xmlns:a16="http://schemas.microsoft.com/office/drawing/2014/main" id="{C908574F-8246-4CA2-9EE2-A2EE9C446F6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40" name="TextBox 139">
            <a:extLst>
              <a:ext uri="{FF2B5EF4-FFF2-40B4-BE49-F238E27FC236}">
                <a16:creationId xmlns:a16="http://schemas.microsoft.com/office/drawing/2014/main" id="{FED178BD-955B-44BF-BA5A-487C0B9B4A70}"/>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41" name="TextBox 140">
            <a:extLst>
              <a:ext uri="{FF2B5EF4-FFF2-40B4-BE49-F238E27FC236}">
                <a16:creationId xmlns:a16="http://schemas.microsoft.com/office/drawing/2014/main" id="{2F0DB8D6-986C-4320-94CE-63AE6B6BD513}"/>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42" name="TextBox 141">
            <a:extLst>
              <a:ext uri="{FF2B5EF4-FFF2-40B4-BE49-F238E27FC236}">
                <a16:creationId xmlns:a16="http://schemas.microsoft.com/office/drawing/2014/main" id="{1A9941CC-4112-4001-906A-4C9FF70A96A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3" name="TextBox 142">
            <a:extLst>
              <a:ext uri="{FF2B5EF4-FFF2-40B4-BE49-F238E27FC236}">
                <a16:creationId xmlns:a16="http://schemas.microsoft.com/office/drawing/2014/main" id="{56C96439-7C14-4020-9660-A5400F579953}"/>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
        <p:nvSpPr>
          <p:cNvPr id="144" name="TextBox 143">
            <a:extLst>
              <a:ext uri="{FF2B5EF4-FFF2-40B4-BE49-F238E27FC236}">
                <a16:creationId xmlns:a16="http://schemas.microsoft.com/office/drawing/2014/main" id="{B2D0167F-62CE-4353-8169-173381DF98F3}"/>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E27DDBC7-DCDD-44A8-B8B0-99179403A26B}"/>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
        <p:nvSpPr>
          <p:cNvPr id="146" name="TextBox 145">
            <a:extLst>
              <a:ext uri="{FF2B5EF4-FFF2-40B4-BE49-F238E27FC236}">
                <a16:creationId xmlns:a16="http://schemas.microsoft.com/office/drawing/2014/main" id="{1ACFAA98-A170-4934-B3B5-A0C8D017ED41}"/>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99" name="Make a plan (Feature)">
            <a:extLst>
              <a:ext uri="{FF2B5EF4-FFF2-40B4-BE49-F238E27FC236}">
                <a16:creationId xmlns:a16="http://schemas.microsoft.com/office/drawing/2014/main" id="{71EDB076-34EF-4118-900B-BEA0409F4BE6}"/>
              </a:ext>
            </a:extLst>
          </p:cNvPr>
          <p:cNvGrpSpPr/>
          <p:nvPr/>
        </p:nvGrpSpPr>
        <p:grpSpPr>
          <a:xfrm>
            <a:off x="9937925" y="4495513"/>
            <a:ext cx="874748" cy="1260728"/>
            <a:chOff x="11066081" y="3930186"/>
            <a:chExt cx="726546" cy="1152672"/>
          </a:xfrm>
        </p:grpSpPr>
        <p:pic>
          <p:nvPicPr>
            <p:cNvPr id="200" name="Make a plan (Icon)" descr="A Plan Icon - Plan Icon | Full Size PNG Download | SeekPNG">
              <a:hlinkClick r:id="rId14" action="ppaction://hlinksldjump">
                <a:snd r:embed="rId15" name="click.wav"/>
              </a:hlinkClick>
              <a:extLst>
                <a:ext uri="{FF2B5EF4-FFF2-40B4-BE49-F238E27FC236}">
                  <a16:creationId xmlns:a16="http://schemas.microsoft.com/office/drawing/2014/main" id="{D8464574-41BE-446F-A75E-FFC0339C0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1" name="TextBox 200">
              <a:hlinkClick r:id="rId14" action="ppaction://hlinksldjump"/>
              <a:extLst>
                <a:ext uri="{FF2B5EF4-FFF2-40B4-BE49-F238E27FC236}">
                  <a16:creationId xmlns:a16="http://schemas.microsoft.com/office/drawing/2014/main" id="{8496F563-54AD-4D28-8026-13923FEE16B5}"/>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grpSp>
        <p:nvGrpSpPr>
          <p:cNvPr id="126" name="Group 125">
            <a:extLst>
              <a:ext uri="{FF2B5EF4-FFF2-40B4-BE49-F238E27FC236}">
                <a16:creationId xmlns:a16="http://schemas.microsoft.com/office/drawing/2014/main" id="{3C44E8C3-2343-4822-8629-5C3463EA4904}"/>
              </a:ext>
            </a:extLst>
          </p:cNvPr>
          <p:cNvGrpSpPr/>
          <p:nvPr/>
        </p:nvGrpSpPr>
        <p:grpSpPr>
          <a:xfrm>
            <a:off x="3729999" y="607621"/>
            <a:ext cx="5576782" cy="3735721"/>
            <a:chOff x="3190249" y="607618"/>
            <a:chExt cx="5576782" cy="3735721"/>
          </a:xfrm>
        </p:grpSpPr>
        <p:sp>
          <p:nvSpPr>
            <p:cNvPr id="127" name="Freeform: Shape 126">
              <a:extLst>
                <a:ext uri="{FF2B5EF4-FFF2-40B4-BE49-F238E27FC236}">
                  <a16:creationId xmlns:a16="http://schemas.microsoft.com/office/drawing/2014/main" id="{01FFC5BD-CFA9-4D4E-9644-F09675E123F4}"/>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47" name="Oval 146">
              <a:extLst>
                <a:ext uri="{FF2B5EF4-FFF2-40B4-BE49-F238E27FC236}">
                  <a16:creationId xmlns:a16="http://schemas.microsoft.com/office/drawing/2014/main" id="{661B06D0-3766-4754-81D1-1E5C0A2FC9AF}"/>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8" name="Rectangle: Rounded Corners 147">
              <a:extLst>
                <a:ext uri="{FF2B5EF4-FFF2-40B4-BE49-F238E27FC236}">
                  <a16:creationId xmlns:a16="http://schemas.microsoft.com/office/drawing/2014/main" id="{32B7F447-DD86-43CC-877E-0AFAFCEC96AA}"/>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9" name="Rectangle: Rounded Corners 148">
              <a:extLst>
                <a:ext uri="{FF2B5EF4-FFF2-40B4-BE49-F238E27FC236}">
                  <a16:creationId xmlns:a16="http://schemas.microsoft.com/office/drawing/2014/main" id="{46078631-F234-41E9-A32B-4542B300A49B}"/>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50" name="Picture 6" descr="Bridge - Free architecture and city icons">
              <a:extLst>
                <a:ext uri="{FF2B5EF4-FFF2-40B4-BE49-F238E27FC236}">
                  <a16:creationId xmlns:a16="http://schemas.microsoft.com/office/drawing/2014/main" id="{41062FB0-B4C4-4371-8B3A-9F0CD1ACAFB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151" name="Connector: Curved 150">
              <a:extLst>
                <a:ext uri="{FF2B5EF4-FFF2-40B4-BE49-F238E27FC236}">
                  <a16:creationId xmlns:a16="http://schemas.microsoft.com/office/drawing/2014/main" id="{2A3E0A60-156C-4C69-AB66-D0085F423960}"/>
                </a:ext>
              </a:extLst>
            </p:cNvPr>
            <p:cNvCxnSpPr>
              <a:cxnSpLocks/>
              <a:stCxn id="148" idx="3"/>
              <a:endCxn id="150"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2" name="Connector: Curved 151">
              <a:extLst>
                <a:ext uri="{FF2B5EF4-FFF2-40B4-BE49-F238E27FC236}">
                  <a16:creationId xmlns:a16="http://schemas.microsoft.com/office/drawing/2014/main" id="{4476748E-BB58-42E8-A010-9CB036DE747D}"/>
                </a:ext>
              </a:extLst>
            </p:cNvPr>
            <p:cNvCxnSpPr>
              <a:cxnSpLocks/>
              <a:endCxn id="150"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F2E58DE9-EF5C-4241-8F81-67431FE62FF7}"/>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54" name="Connector: Curved 153">
              <a:extLst>
                <a:ext uri="{FF2B5EF4-FFF2-40B4-BE49-F238E27FC236}">
                  <a16:creationId xmlns:a16="http://schemas.microsoft.com/office/drawing/2014/main" id="{84360F66-E6A2-4F96-A974-F18446911E5B}"/>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55" name="Rectangle: Rounded Corners 154">
              <a:extLst>
                <a:ext uri="{FF2B5EF4-FFF2-40B4-BE49-F238E27FC236}">
                  <a16:creationId xmlns:a16="http://schemas.microsoft.com/office/drawing/2014/main" id="{28BF7D31-C381-4B49-AA8C-F24F3A031C0C}"/>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6" name="Rectangle: Rounded Corners 155">
              <a:extLst>
                <a:ext uri="{FF2B5EF4-FFF2-40B4-BE49-F238E27FC236}">
                  <a16:creationId xmlns:a16="http://schemas.microsoft.com/office/drawing/2014/main" id="{A7884E71-CA2E-462E-8851-7CBB6FB3AA5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76" name="Connector: Curved 175">
              <a:extLst>
                <a:ext uri="{FF2B5EF4-FFF2-40B4-BE49-F238E27FC236}">
                  <a16:creationId xmlns:a16="http://schemas.microsoft.com/office/drawing/2014/main" id="{F33FE125-2B52-49CA-800D-47D2304CD1D4}"/>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7" name="Connector: Curved 176">
              <a:extLst>
                <a:ext uri="{FF2B5EF4-FFF2-40B4-BE49-F238E27FC236}">
                  <a16:creationId xmlns:a16="http://schemas.microsoft.com/office/drawing/2014/main" id="{C922AAFB-40CE-4164-9F9B-D50C66986CF2}"/>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78" name="Picture 2" descr="31 Tree Icon Png - Icon Logo Design">
              <a:extLst>
                <a:ext uri="{FF2B5EF4-FFF2-40B4-BE49-F238E27FC236}">
                  <a16:creationId xmlns:a16="http://schemas.microsoft.com/office/drawing/2014/main" id="{C510AA15-080A-4824-AECF-C84EB3DEE1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31 Tree Icon Png - Icon Logo Design">
              <a:extLst>
                <a:ext uri="{FF2B5EF4-FFF2-40B4-BE49-F238E27FC236}">
                  <a16:creationId xmlns:a16="http://schemas.microsoft.com/office/drawing/2014/main" id="{549B35BE-1585-441E-A3E0-E821346859B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31 Tree Icon Png - Icon Logo Design">
              <a:extLst>
                <a:ext uri="{FF2B5EF4-FFF2-40B4-BE49-F238E27FC236}">
                  <a16:creationId xmlns:a16="http://schemas.microsoft.com/office/drawing/2014/main" id="{A15BD975-78C4-4118-BA47-F237F75AD4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31 Tree Icon Png - Icon Logo Design">
              <a:extLst>
                <a:ext uri="{FF2B5EF4-FFF2-40B4-BE49-F238E27FC236}">
                  <a16:creationId xmlns:a16="http://schemas.microsoft.com/office/drawing/2014/main" id="{35F5958F-8195-435C-ADE4-56FADE55D53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31 Tree Icon Png - Icon Logo Design">
              <a:extLst>
                <a:ext uri="{FF2B5EF4-FFF2-40B4-BE49-F238E27FC236}">
                  <a16:creationId xmlns:a16="http://schemas.microsoft.com/office/drawing/2014/main" id="{9421CB81-A99E-42E6-B5F2-9F26BCD2CF7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31 Tree Icon Png - Icon Logo Design">
              <a:extLst>
                <a:ext uri="{FF2B5EF4-FFF2-40B4-BE49-F238E27FC236}">
                  <a16:creationId xmlns:a16="http://schemas.microsoft.com/office/drawing/2014/main" id="{60A33248-6851-4001-A9CE-C8802DEA597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31 Tree Icon Png - Icon Logo Design">
              <a:extLst>
                <a:ext uri="{FF2B5EF4-FFF2-40B4-BE49-F238E27FC236}">
                  <a16:creationId xmlns:a16="http://schemas.microsoft.com/office/drawing/2014/main" id="{D1028C9E-3A14-48F8-BF4F-4F632611E2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31 Tree Icon Png - Icon Logo Design">
              <a:extLst>
                <a:ext uri="{FF2B5EF4-FFF2-40B4-BE49-F238E27FC236}">
                  <a16:creationId xmlns:a16="http://schemas.microsoft.com/office/drawing/2014/main" id="{0754C85A-EB56-4A6E-92CE-2CC83F532EE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31 Tree Icon Png - Icon Logo Design">
              <a:extLst>
                <a:ext uri="{FF2B5EF4-FFF2-40B4-BE49-F238E27FC236}">
                  <a16:creationId xmlns:a16="http://schemas.microsoft.com/office/drawing/2014/main" id="{AB86FDD6-13AC-4D6F-A8C3-2B7192D16F5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31 Tree Icon Png - Icon Logo Design">
              <a:extLst>
                <a:ext uri="{FF2B5EF4-FFF2-40B4-BE49-F238E27FC236}">
                  <a16:creationId xmlns:a16="http://schemas.microsoft.com/office/drawing/2014/main" id="{303059B8-4994-4612-97A3-095DEBD2D74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31 Tree Icon Png - Icon Logo Design">
              <a:extLst>
                <a:ext uri="{FF2B5EF4-FFF2-40B4-BE49-F238E27FC236}">
                  <a16:creationId xmlns:a16="http://schemas.microsoft.com/office/drawing/2014/main" id="{E00DDC86-2C9C-4071-B68F-0A59ACCBAF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31 Tree Icon Png - Icon Logo Design">
              <a:extLst>
                <a:ext uri="{FF2B5EF4-FFF2-40B4-BE49-F238E27FC236}">
                  <a16:creationId xmlns:a16="http://schemas.microsoft.com/office/drawing/2014/main" id="{2AF93256-5585-47D0-94EE-07A0D898DC2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6" descr="Tail Of Whale Icon - Whales - Free Transparent PNG Download - PNGkey">
              <a:extLst>
                <a:ext uri="{FF2B5EF4-FFF2-40B4-BE49-F238E27FC236}">
                  <a16:creationId xmlns:a16="http://schemas.microsoft.com/office/drawing/2014/main" id="{CCC79FCC-F071-4CD9-9BC1-C469885FA8DA}"/>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1" name="Picture 8" descr="Dinosaur Head Stock Illustrations – 4,667 Dinosaur Head Stock  Illustrations, Vectors &amp;amp; Clipart - Dreamstime">
              <a:extLst>
                <a:ext uri="{FF2B5EF4-FFF2-40B4-BE49-F238E27FC236}">
                  <a16:creationId xmlns:a16="http://schemas.microsoft.com/office/drawing/2014/main" id="{2CA992E7-DFF8-48E0-8FC1-0CA43260E768}"/>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192" name="Picture 191" descr="Halloween Haunted House Icon - Free image on Pixabay">
            <a:extLst>
              <a:ext uri="{FF2B5EF4-FFF2-40B4-BE49-F238E27FC236}">
                <a16:creationId xmlns:a16="http://schemas.microsoft.com/office/drawing/2014/main" id="{6BB2CC97-7CED-4DD8-9060-2FAE6553D32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4" descr="901 Cartoon Roller Coaster Illustrations &amp;amp; Clip Art - iStock">
            <a:extLst>
              <a:ext uri="{FF2B5EF4-FFF2-40B4-BE49-F238E27FC236}">
                <a16:creationId xmlns:a16="http://schemas.microsoft.com/office/drawing/2014/main" id="{C2006473-A256-4C34-AFB0-A9C40073A9FC}"/>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12" descr="Ferris wheel - Free business icons">
            <a:extLst>
              <a:ext uri="{FF2B5EF4-FFF2-40B4-BE49-F238E27FC236}">
                <a16:creationId xmlns:a16="http://schemas.microsoft.com/office/drawing/2014/main" id="{F79BCAA1-6DAC-4730-8501-8152D6F1A70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194">
            <a:extLst>
              <a:ext uri="{FF2B5EF4-FFF2-40B4-BE49-F238E27FC236}">
                <a16:creationId xmlns:a16="http://schemas.microsoft.com/office/drawing/2014/main" id="{E13C633F-E0A5-42EE-880A-54D60730FA12}"/>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196" name="Picture 8" descr="Circus Tent Icon">
            <a:extLst>
              <a:ext uri="{FF2B5EF4-FFF2-40B4-BE49-F238E27FC236}">
                <a16:creationId xmlns:a16="http://schemas.microsoft.com/office/drawing/2014/main" id="{C9CD23B5-95BA-4F93-9B43-7F336AE49A6E}"/>
              </a:ext>
            </a:extLst>
          </p:cNvPr>
          <p:cNvPicPr>
            <a:picLocks noChangeAspect="1" noChangeArrowheads="1"/>
          </p:cNvPicPr>
          <p:nvPr/>
        </p:nvPicPr>
        <p:blipFill>
          <a:blip r:embed="rId28">
            <a:extLst>
              <a:ext uri="{BEBA8EAE-BF5A-486C-A8C5-ECC9F3942E4B}">
                <a14:imgProps xmlns:a14="http://schemas.microsoft.com/office/drawing/2010/main">
                  <a14:imgLayer r:embed="rId2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6" descr="Restaurant Icon - Download in Colored Outline Style">
            <a:extLst>
              <a:ext uri="{FF2B5EF4-FFF2-40B4-BE49-F238E27FC236}">
                <a16:creationId xmlns:a16="http://schemas.microsoft.com/office/drawing/2014/main" id="{8485C7EE-1C05-4C5E-9B09-B95534F7D8F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6" descr="Restaurant Icon - Download in Colored Outline Style">
            <a:extLst>
              <a:ext uri="{FF2B5EF4-FFF2-40B4-BE49-F238E27FC236}">
                <a16:creationId xmlns:a16="http://schemas.microsoft.com/office/drawing/2014/main" id="{62122125-2C4F-4EFB-84AD-C950B4B521F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Filter Layer Pane">
            <a:extLst>
              <a:ext uri="{FF2B5EF4-FFF2-40B4-BE49-F238E27FC236}">
                <a16:creationId xmlns:a16="http://schemas.microsoft.com/office/drawing/2014/main" id="{68A89E3A-99C2-4A74-8632-14F4EC37BDA4}"/>
              </a:ext>
            </a:extLst>
          </p:cNvPr>
          <p:cNvGrpSpPr/>
          <p:nvPr/>
        </p:nvGrpSpPr>
        <p:grpSpPr>
          <a:xfrm>
            <a:off x="3556206" y="4532559"/>
            <a:ext cx="5856723" cy="437459"/>
            <a:chOff x="3395887" y="5155346"/>
            <a:chExt cx="5856723" cy="437459"/>
          </a:xfrm>
        </p:grpSpPr>
        <p:cxnSp>
          <p:nvCxnSpPr>
            <p:cNvPr id="115" name="Straight Connector 114">
              <a:extLst>
                <a:ext uri="{FF2B5EF4-FFF2-40B4-BE49-F238E27FC236}">
                  <a16:creationId xmlns:a16="http://schemas.microsoft.com/office/drawing/2014/main" id="{316DDB69-2F85-4095-BBE5-4FAE59CC47C0}"/>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116" name="Group 115">
              <a:extLst>
                <a:ext uri="{FF2B5EF4-FFF2-40B4-BE49-F238E27FC236}">
                  <a16:creationId xmlns:a16="http://schemas.microsoft.com/office/drawing/2014/main" id="{17C027C4-A1EF-4416-A8F3-7E66B4DD5EEA}"/>
                </a:ext>
              </a:extLst>
            </p:cNvPr>
            <p:cNvGrpSpPr/>
            <p:nvPr/>
          </p:nvGrpSpPr>
          <p:grpSpPr>
            <a:xfrm>
              <a:off x="3395887" y="5155346"/>
              <a:ext cx="5856723" cy="437459"/>
              <a:chOff x="2930653" y="4362529"/>
              <a:chExt cx="5856723" cy="437459"/>
            </a:xfrm>
          </p:grpSpPr>
          <p:cxnSp>
            <p:nvCxnSpPr>
              <p:cNvPr id="121" name="Straight Connector 120">
                <a:extLst>
                  <a:ext uri="{FF2B5EF4-FFF2-40B4-BE49-F238E27FC236}">
                    <a16:creationId xmlns:a16="http://schemas.microsoft.com/office/drawing/2014/main" id="{4E4EA3C2-9F57-4784-9745-B7404487664F}"/>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16EF1884-4B39-490D-8FCE-0D7D61EB858C}"/>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E9541391-FD20-476D-B882-D10AD08CF48F}"/>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EBD2F43E-3A5E-4085-B052-470B3F861DC9}"/>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25" name="TextBox 124">
                <a:extLst>
                  <a:ext uri="{FF2B5EF4-FFF2-40B4-BE49-F238E27FC236}">
                    <a16:creationId xmlns:a16="http://schemas.microsoft.com/office/drawing/2014/main" id="{44D4DBAC-BEC6-4A27-807D-327C14B89BF0}"/>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129" name="Header Panel">
            <a:extLst>
              <a:ext uri="{FF2B5EF4-FFF2-40B4-BE49-F238E27FC236}">
                <a16:creationId xmlns:a16="http://schemas.microsoft.com/office/drawing/2014/main" id="{142071CC-2FEA-43B7-83B1-F1751415CEA6}"/>
              </a:ext>
            </a:extLst>
          </p:cNvPr>
          <p:cNvGrpSpPr/>
          <p:nvPr/>
        </p:nvGrpSpPr>
        <p:grpSpPr>
          <a:xfrm>
            <a:off x="1768479" y="15355"/>
            <a:ext cx="9510713" cy="476249"/>
            <a:chOff x="1228725" y="19051"/>
            <a:chExt cx="9510713" cy="476249"/>
          </a:xfrm>
          <a:solidFill>
            <a:srgbClr val="FFDDE1"/>
          </a:solidFill>
        </p:grpSpPr>
        <p:grpSp>
          <p:nvGrpSpPr>
            <p:cNvPr id="130" name="Group 129">
              <a:extLst>
                <a:ext uri="{FF2B5EF4-FFF2-40B4-BE49-F238E27FC236}">
                  <a16:creationId xmlns:a16="http://schemas.microsoft.com/office/drawing/2014/main" id="{07AC6726-3043-4B4F-90DE-68C768539BE6}"/>
                </a:ext>
              </a:extLst>
            </p:cNvPr>
            <p:cNvGrpSpPr/>
            <p:nvPr/>
          </p:nvGrpSpPr>
          <p:grpSpPr>
            <a:xfrm>
              <a:off x="1228725" y="19051"/>
              <a:ext cx="9510713" cy="476249"/>
              <a:chOff x="1228725" y="19051"/>
              <a:chExt cx="9510713" cy="476249"/>
            </a:xfrm>
            <a:grpFill/>
          </p:grpSpPr>
          <p:grpSp>
            <p:nvGrpSpPr>
              <p:cNvPr id="134" name="Group 133">
                <a:extLst>
                  <a:ext uri="{FF2B5EF4-FFF2-40B4-BE49-F238E27FC236}">
                    <a16:creationId xmlns:a16="http://schemas.microsoft.com/office/drawing/2014/main" id="{9B2D8E97-98E4-4BEF-9F12-01C3EB8F3CCE}"/>
                  </a:ext>
                </a:extLst>
              </p:cNvPr>
              <p:cNvGrpSpPr/>
              <p:nvPr/>
            </p:nvGrpSpPr>
            <p:grpSpPr>
              <a:xfrm>
                <a:off x="1228725" y="19051"/>
                <a:ext cx="9510713" cy="476249"/>
                <a:chOff x="1228725" y="19051"/>
                <a:chExt cx="9510713" cy="476249"/>
              </a:xfrm>
              <a:grpFill/>
            </p:grpSpPr>
            <p:sp>
              <p:nvSpPr>
                <p:cNvPr id="136" name="Rectangle: Top Corners Rounded 135">
                  <a:extLst>
                    <a:ext uri="{FF2B5EF4-FFF2-40B4-BE49-F238E27FC236}">
                      <a16:creationId xmlns:a16="http://schemas.microsoft.com/office/drawing/2014/main" id="{F7146E96-3FCB-4456-808A-645AC35C6B42}"/>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7" name="TextBox 136">
                  <a:extLst>
                    <a:ext uri="{FF2B5EF4-FFF2-40B4-BE49-F238E27FC236}">
                      <a16:creationId xmlns:a16="http://schemas.microsoft.com/office/drawing/2014/main" id="{732192EB-B3DE-4222-B9E6-1BEA40EC99E5}"/>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38" name="Rectangle: Rounded Corners 137">
                  <a:extLst>
                    <a:ext uri="{FF2B5EF4-FFF2-40B4-BE49-F238E27FC236}">
                      <a16:creationId xmlns:a16="http://schemas.microsoft.com/office/drawing/2014/main" id="{F7510CDA-3B8E-441A-8C8E-00AAA5A6E92F}"/>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35" name="Picture 134" descr="Logo, company name&#10;&#10;Description automatically generated">
                <a:extLst>
                  <a:ext uri="{FF2B5EF4-FFF2-40B4-BE49-F238E27FC236}">
                    <a16:creationId xmlns:a16="http://schemas.microsoft.com/office/drawing/2014/main" id="{D4E1BBED-FFAE-4B17-87FC-7E4EB98168D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131" name="Rectangle: Rounded Corners 130">
              <a:extLst>
                <a:ext uri="{FF2B5EF4-FFF2-40B4-BE49-F238E27FC236}">
                  <a16:creationId xmlns:a16="http://schemas.microsoft.com/office/drawing/2014/main" id="{AF1CEE90-8A7A-4E98-90A5-7CF37B1C50AB}"/>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132" name="TextBox 131">
              <a:extLst>
                <a:ext uri="{FF2B5EF4-FFF2-40B4-BE49-F238E27FC236}">
                  <a16:creationId xmlns:a16="http://schemas.microsoft.com/office/drawing/2014/main" id="{F0B02A29-6D64-4493-8B2B-208DE1865928}"/>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133" name="Graphic 132" descr="Lightning with solid fill">
              <a:extLst>
                <a:ext uri="{FF2B5EF4-FFF2-40B4-BE49-F238E27FC236}">
                  <a16:creationId xmlns:a16="http://schemas.microsoft.com/office/drawing/2014/main" id="{7562953E-8B45-473A-8871-DF5689FC9FB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681159" y="46963"/>
              <a:ext cx="398939" cy="398939"/>
            </a:xfrm>
            <a:prstGeom prst="rect">
              <a:avLst/>
            </a:prstGeom>
          </p:spPr>
        </p:pic>
      </p:grpSp>
      <p:grpSp>
        <p:nvGrpSpPr>
          <p:cNvPr id="71" name="Group 70">
            <a:extLst>
              <a:ext uri="{FF2B5EF4-FFF2-40B4-BE49-F238E27FC236}">
                <a16:creationId xmlns:a16="http://schemas.microsoft.com/office/drawing/2014/main" id="{3D692E89-63D4-4E4D-B4BA-AD2E2E708A16}"/>
              </a:ext>
            </a:extLst>
          </p:cNvPr>
          <p:cNvGrpSpPr/>
          <p:nvPr/>
        </p:nvGrpSpPr>
        <p:grpSpPr>
          <a:xfrm>
            <a:off x="1764982" y="500060"/>
            <a:ext cx="2808606" cy="5395918"/>
            <a:chOff x="1228722" y="495297"/>
            <a:chExt cx="3048003" cy="5395918"/>
          </a:xfrm>
        </p:grpSpPr>
        <p:sp>
          <p:nvSpPr>
            <p:cNvPr id="14" name="Freeform: Shape 13">
              <a:extLst>
                <a:ext uri="{FF2B5EF4-FFF2-40B4-BE49-F238E27FC236}">
                  <a16:creationId xmlns:a16="http://schemas.microsoft.com/office/drawing/2014/main" id="{94BED35C-8C01-43F8-A3EA-855FD9A2E87C}"/>
                </a:ext>
              </a:extLst>
            </p:cNvPr>
            <p:cNvSpPr/>
            <p:nvPr/>
          </p:nvSpPr>
          <p:spPr>
            <a:xfrm>
              <a:off x="1228722" y="555921"/>
              <a:ext cx="3048003" cy="5335294"/>
            </a:xfrm>
            <a:custGeom>
              <a:avLst/>
              <a:gdLst>
                <a:gd name="connsiteX0" fmla="*/ 0 w 3214705"/>
                <a:gd name="connsiteY0" fmla="*/ 0 h 5462591"/>
                <a:gd name="connsiteX1" fmla="*/ 3074548 w 3214705"/>
                <a:gd name="connsiteY1" fmla="*/ 0 h 5462591"/>
                <a:gd name="connsiteX2" fmla="*/ 3074548 w 3214705"/>
                <a:gd name="connsiteY2" fmla="*/ 3729 h 5462591"/>
                <a:gd name="connsiteX3" fmla="*/ 3085453 w 3214705"/>
                <a:gd name="connsiteY3" fmla="*/ 8993 h 5462591"/>
                <a:gd name="connsiteX4" fmla="*/ 3114676 w 3214705"/>
                <a:gd name="connsiteY4" fmla="*/ 114423 h 5462591"/>
                <a:gd name="connsiteX5" fmla="*/ 3114676 w 3214705"/>
                <a:gd name="connsiteY5" fmla="*/ 1210633 h 5462591"/>
                <a:gd name="connsiteX6" fmla="*/ 3114676 w 3214705"/>
                <a:gd name="connsiteY6" fmla="*/ 2213374 h 5462591"/>
                <a:gd name="connsiteX7" fmla="*/ 3179779 w 3214705"/>
                <a:gd name="connsiteY7" fmla="*/ 2213374 h 5462591"/>
                <a:gd name="connsiteX8" fmla="*/ 3214705 w 3214705"/>
                <a:gd name="connsiteY8" fmla="*/ 2248300 h 5462591"/>
                <a:gd name="connsiteX9" fmla="*/ 3214705 w 3214705"/>
                <a:gd name="connsiteY9" fmla="*/ 3214292 h 5462591"/>
                <a:gd name="connsiteX10" fmla="*/ 3179779 w 3214705"/>
                <a:gd name="connsiteY10" fmla="*/ 3249218 h 5462591"/>
                <a:gd name="connsiteX11" fmla="*/ 3114676 w 3214705"/>
                <a:gd name="connsiteY11" fmla="*/ 3249218 h 5462591"/>
                <a:gd name="connsiteX12" fmla="*/ 3114676 w 3214705"/>
                <a:gd name="connsiteY12" fmla="*/ 4776077 h 5462591"/>
                <a:gd name="connsiteX13" fmla="*/ 3114676 w 3214705"/>
                <a:gd name="connsiteY13" fmla="*/ 5348170 h 5462591"/>
                <a:gd name="connsiteX14" fmla="*/ 3085453 w 3214705"/>
                <a:gd name="connsiteY14" fmla="*/ 5453600 h 5462591"/>
                <a:gd name="connsiteX15" fmla="*/ 3074548 w 3214705"/>
                <a:gd name="connsiteY15" fmla="*/ 5458865 h 5462591"/>
                <a:gd name="connsiteX16" fmla="*/ 3074548 w 3214705"/>
                <a:gd name="connsiteY16" fmla="*/ 5462591 h 5462591"/>
                <a:gd name="connsiteX17" fmla="*/ 3066828 w 3214705"/>
                <a:gd name="connsiteY17" fmla="*/ 5462591 h 5462591"/>
                <a:gd name="connsiteX18" fmla="*/ 2875444 w 3214705"/>
                <a:gd name="connsiteY18" fmla="*/ 5462591 h 5462591"/>
                <a:gd name="connsiteX19" fmla="*/ 0 w 3214705"/>
                <a:gd name="connsiteY19" fmla="*/ 5462591 h 546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14705" h="5462591">
                  <a:moveTo>
                    <a:pt x="0" y="0"/>
                  </a:moveTo>
                  <a:lnTo>
                    <a:pt x="3074548" y="0"/>
                  </a:lnTo>
                  <a:lnTo>
                    <a:pt x="3074548" y="3729"/>
                  </a:lnTo>
                  <a:lnTo>
                    <a:pt x="3085453" y="8993"/>
                  </a:lnTo>
                  <a:cubicBezTo>
                    <a:pt x="3102626" y="26364"/>
                    <a:pt x="3114676" y="67028"/>
                    <a:pt x="3114676" y="114423"/>
                  </a:cubicBezTo>
                  <a:lnTo>
                    <a:pt x="3114676" y="1210633"/>
                  </a:lnTo>
                  <a:lnTo>
                    <a:pt x="3114676" y="2213374"/>
                  </a:lnTo>
                  <a:lnTo>
                    <a:pt x="3179779" y="2213374"/>
                  </a:lnTo>
                  <a:lnTo>
                    <a:pt x="3214705" y="2248300"/>
                  </a:lnTo>
                  <a:lnTo>
                    <a:pt x="3214705" y="3214292"/>
                  </a:lnTo>
                  <a:lnTo>
                    <a:pt x="3179779" y="3249218"/>
                  </a:lnTo>
                  <a:lnTo>
                    <a:pt x="3114676" y="3249218"/>
                  </a:lnTo>
                  <a:lnTo>
                    <a:pt x="3114676" y="4776077"/>
                  </a:lnTo>
                  <a:lnTo>
                    <a:pt x="3114676" y="5348170"/>
                  </a:lnTo>
                  <a:cubicBezTo>
                    <a:pt x="3114676" y="5395566"/>
                    <a:pt x="3102626" y="5436230"/>
                    <a:pt x="3085453" y="5453600"/>
                  </a:cubicBezTo>
                  <a:lnTo>
                    <a:pt x="3074548" y="5458865"/>
                  </a:lnTo>
                  <a:lnTo>
                    <a:pt x="3074548" y="5462591"/>
                  </a:lnTo>
                  <a:lnTo>
                    <a:pt x="3066828" y="5462591"/>
                  </a:lnTo>
                  <a:lnTo>
                    <a:pt x="2875444" y="5462591"/>
                  </a:lnTo>
                  <a:lnTo>
                    <a:pt x="0" y="5462591"/>
                  </a:lnTo>
                  <a:close/>
                </a:path>
              </a:pathLst>
            </a:cu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7" name="Arrow: Chevron 16">
              <a:hlinkClick r:id="rId34" action="ppaction://hlinksldjump"/>
              <a:extLst>
                <a:ext uri="{FF2B5EF4-FFF2-40B4-BE49-F238E27FC236}">
                  <a16:creationId xmlns:a16="http://schemas.microsoft.com/office/drawing/2014/main" id="{E2EFB533-182C-4274-8E95-ABF622671EF9}"/>
                </a:ext>
              </a:extLst>
            </p:cNvPr>
            <p:cNvSpPr/>
            <p:nvPr/>
          </p:nvSpPr>
          <p:spPr>
            <a:xfrm rot="10800000">
              <a:off x="4173045" y="3086091"/>
              <a:ext cx="66675" cy="161925"/>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20" name="Freeform: Shape 19">
              <a:extLst>
                <a:ext uri="{FF2B5EF4-FFF2-40B4-BE49-F238E27FC236}">
                  <a16:creationId xmlns:a16="http://schemas.microsoft.com/office/drawing/2014/main" id="{08186FA6-ABF1-4830-A362-524D641CF99E}"/>
                </a:ext>
              </a:extLst>
            </p:cNvPr>
            <p:cNvSpPr/>
            <p:nvPr/>
          </p:nvSpPr>
          <p:spPr>
            <a:xfrm>
              <a:off x="1228722" y="495297"/>
              <a:ext cx="2964992" cy="471485"/>
            </a:xfrm>
            <a:custGeom>
              <a:avLst/>
              <a:gdLst>
                <a:gd name="connsiteX0" fmla="*/ 116288 w 3114673"/>
                <a:gd name="connsiteY0" fmla="*/ 0 h 697713"/>
                <a:gd name="connsiteX1" fmla="*/ 2998385 w 3114673"/>
                <a:gd name="connsiteY1" fmla="*/ 0 h 697713"/>
                <a:gd name="connsiteX2" fmla="*/ 3114673 w 3114673"/>
                <a:gd name="connsiteY2" fmla="*/ 116288 h 697713"/>
                <a:gd name="connsiteX3" fmla="*/ 3114673 w 3114673"/>
                <a:gd name="connsiteY3" fmla="*/ 697713 h 697713"/>
                <a:gd name="connsiteX4" fmla="*/ 0 w 3114673"/>
                <a:gd name="connsiteY4" fmla="*/ 697713 h 697713"/>
                <a:gd name="connsiteX5" fmla="*/ 0 w 3114673"/>
                <a:gd name="connsiteY5" fmla="*/ 692309 h 697713"/>
                <a:gd name="connsiteX6" fmla="*/ 0 w 3114673"/>
                <a:gd name="connsiteY6" fmla="*/ 116288 h 697713"/>
                <a:gd name="connsiteX7" fmla="*/ 0 w 3114673"/>
                <a:gd name="connsiteY7" fmla="*/ 648 h 697713"/>
                <a:gd name="connsiteX8" fmla="*/ 113078 w 3114673"/>
                <a:gd name="connsiteY8" fmla="*/ 648 h 69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3" h="697713">
                  <a:moveTo>
                    <a:pt x="116288" y="0"/>
                  </a:moveTo>
                  <a:lnTo>
                    <a:pt x="2998385" y="0"/>
                  </a:lnTo>
                  <a:cubicBezTo>
                    <a:pt x="3062609" y="0"/>
                    <a:pt x="3114673" y="52064"/>
                    <a:pt x="3114673" y="116288"/>
                  </a:cubicBezTo>
                  <a:lnTo>
                    <a:pt x="3114673" y="697713"/>
                  </a:lnTo>
                  <a:lnTo>
                    <a:pt x="0" y="697713"/>
                  </a:lnTo>
                  <a:lnTo>
                    <a:pt x="0" y="692309"/>
                  </a:lnTo>
                  <a:lnTo>
                    <a:pt x="0" y="116288"/>
                  </a:lnTo>
                  <a:lnTo>
                    <a:pt x="0" y="648"/>
                  </a:lnTo>
                  <a:lnTo>
                    <a:pt x="113078" y="648"/>
                  </a:lnTo>
                  <a:close/>
                </a:path>
              </a:pathLst>
            </a:cu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SG" dirty="0"/>
            </a:p>
          </p:txBody>
        </p:sp>
        <p:sp>
          <p:nvSpPr>
            <p:cNvPr id="21" name="Sun 20">
              <a:hlinkClick r:id="rId35" action="ppaction://hlinksldjump"/>
              <a:extLst>
                <a:ext uri="{FF2B5EF4-FFF2-40B4-BE49-F238E27FC236}">
                  <a16:creationId xmlns:a16="http://schemas.microsoft.com/office/drawing/2014/main" id="{86107988-C35F-491B-823C-49E674B515DA}"/>
                </a:ext>
              </a:extLst>
            </p:cNvPr>
            <p:cNvSpPr/>
            <p:nvPr/>
          </p:nvSpPr>
          <p:spPr>
            <a:xfrm>
              <a:off x="3759442" y="572104"/>
              <a:ext cx="321806" cy="315271"/>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93" name="Isosceles Triangle 92">
            <a:extLst>
              <a:ext uri="{FF2B5EF4-FFF2-40B4-BE49-F238E27FC236}">
                <a16:creationId xmlns:a16="http://schemas.microsoft.com/office/drawing/2014/main" id="{D63A56D3-41EA-44A0-8E95-E6094901728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06" name="Isosceles Triangle 105">
            <a:extLst>
              <a:ext uri="{FF2B5EF4-FFF2-40B4-BE49-F238E27FC236}">
                <a16:creationId xmlns:a16="http://schemas.microsoft.com/office/drawing/2014/main" id="{24289DBF-8D84-4145-9C17-D9E9987F5380}"/>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57" name="Question Mark">
            <a:extLst>
              <a:ext uri="{FF2B5EF4-FFF2-40B4-BE49-F238E27FC236}">
                <a16:creationId xmlns:a16="http://schemas.microsoft.com/office/drawing/2014/main" id="{F4A2E1E2-1403-4BF0-A106-D476F5CDB9DE}"/>
              </a:ext>
            </a:extLst>
          </p:cNvPr>
          <p:cNvGrpSpPr/>
          <p:nvPr/>
        </p:nvGrpSpPr>
        <p:grpSpPr>
          <a:xfrm>
            <a:off x="10875528" y="118919"/>
            <a:ext cx="312828" cy="291250"/>
            <a:chOff x="10352771" y="85806"/>
            <a:chExt cx="314847" cy="318142"/>
          </a:xfrm>
        </p:grpSpPr>
        <p:sp>
          <p:nvSpPr>
            <p:cNvPr id="158" name="Oval 157">
              <a:extLst>
                <a:ext uri="{FF2B5EF4-FFF2-40B4-BE49-F238E27FC236}">
                  <a16:creationId xmlns:a16="http://schemas.microsoft.com/office/drawing/2014/main" id="{2A9FD355-46BB-46E1-9566-69E2E78D3AE7}"/>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59" name="Graphic 158" descr="Question Mark with solid fill">
              <a:hlinkClick r:id="rId36" action="ppaction://hlinksldjump"/>
              <a:extLst>
                <a:ext uri="{FF2B5EF4-FFF2-40B4-BE49-F238E27FC236}">
                  <a16:creationId xmlns:a16="http://schemas.microsoft.com/office/drawing/2014/main" id="{04B3BFB2-EE8E-461D-BE29-3B3B3E03575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406561" y="142379"/>
              <a:ext cx="200595" cy="200595"/>
            </a:xfrm>
            <a:prstGeom prst="rect">
              <a:avLst/>
            </a:prstGeom>
          </p:spPr>
        </p:pic>
      </p:grpSp>
      <p:grpSp>
        <p:nvGrpSpPr>
          <p:cNvPr id="160" name="W FCAST (Whole)">
            <a:extLst>
              <a:ext uri="{FF2B5EF4-FFF2-40B4-BE49-F238E27FC236}">
                <a16:creationId xmlns:a16="http://schemas.microsoft.com/office/drawing/2014/main" id="{3B40F746-CD5C-488C-9AFE-E9C98941E8B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61" name="Weather Forecast Object">
              <a:extLst>
                <a:ext uri="{FF2B5EF4-FFF2-40B4-BE49-F238E27FC236}">
                  <a16:creationId xmlns:a16="http://schemas.microsoft.com/office/drawing/2014/main" id="{CFA10C6F-02CC-4EEE-A9D2-0A186D3D0C22}"/>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62" name="Down Triangle (W Forecast)">
              <a:extLst>
                <a:ext uri="{FF2B5EF4-FFF2-40B4-BE49-F238E27FC236}">
                  <a16:creationId xmlns:a16="http://schemas.microsoft.com/office/drawing/2014/main" id="{668F68A4-7DD9-4538-8D82-AB610200CA4E}"/>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63" name="Group 162">
            <a:extLst>
              <a:ext uri="{FF2B5EF4-FFF2-40B4-BE49-F238E27FC236}">
                <a16:creationId xmlns:a16="http://schemas.microsoft.com/office/drawing/2014/main" id="{F90E48A0-F068-44CB-B0F1-57D2B3562374}"/>
              </a:ext>
            </a:extLst>
          </p:cNvPr>
          <p:cNvGrpSpPr/>
          <p:nvPr/>
        </p:nvGrpSpPr>
        <p:grpSpPr>
          <a:xfrm>
            <a:off x="9655172" y="362719"/>
            <a:ext cx="1119187" cy="989485"/>
            <a:chOff x="9115419" y="362716"/>
            <a:chExt cx="1119187" cy="989485"/>
          </a:xfrm>
        </p:grpSpPr>
        <p:grpSp>
          <p:nvGrpSpPr>
            <p:cNvPr id="164" name="Group 163">
              <a:extLst>
                <a:ext uri="{FF2B5EF4-FFF2-40B4-BE49-F238E27FC236}">
                  <a16:creationId xmlns:a16="http://schemas.microsoft.com/office/drawing/2014/main" id="{F62FA2E5-E8CB-4A36-AF6D-FF91E14D5508}"/>
                </a:ext>
              </a:extLst>
            </p:cNvPr>
            <p:cNvGrpSpPr/>
            <p:nvPr/>
          </p:nvGrpSpPr>
          <p:grpSpPr>
            <a:xfrm>
              <a:off x="9115419" y="362716"/>
              <a:ext cx="1119187" cy="989485"/>
              <a:chOff x="9115419" y="362716"/>
              <a:chExt cx="1119187" cy="989485"/>
            </a:xfrm>
          </p:grpSpPr>
          <p:grpSp>
            <p:nvGrpSpPr>
              <p:cNvPr id="167" name="Group 166">
                <a:extLst>
                  <a:ext uri="{FF2B5EF4-FFF2-40B4-BE49-F238E27FC236}">
                    <a16:creationId xmlns:a16="http://schemas.microsoft.com/office/drawing/2014/main" id="{3CE84670-CA1B-457C-AD5E-F647BBF654D9}"/>
                  </a:ext>
                </a:extLst>
              </p:cNvPr>
              <p:cNvGrpSpPr/>
              <p:nvPr/>
            </p:nvGrpSpPr>
            <p:grpSpPr>
              <a:xfrm>
                <a:off x="9115419" y="362716"/>
                <a:ext cx="1119187" cy="989485"/>
                <a:chOff x="9115419" y="362716"/>
                <a:chExt cx="1119187" cy="989485"/>
              </a:xfrm>
            </p:grpSpPr>
            <p:grpSp>
              <p:nvGrpSpPr>
                <p:cNvPr id="169" name="Group 168">
                  <a:extLst>
                    <a:ext uri="{FF2B5EF4-FFF2-40B4-BE49-F238E27FC236}">
                      <a16:creationId xmlns:a16="http://schemas.microsoft.com/office/drawing/2014/main" id="{030B7BB7-748C-444A-9C4F-915CCA65F624}"/>
                    </a:ext>
                  </a:extLst>
                </p:cNvPr>
                <p:cNvGrpSpPr/>
                <p:nvPr/>
              </p:nvGrpSpPr>
              <p:grpSpPr>
                <a:xfrm>
                  <a:off x="9115419" y="362716"/>
                  <a:ext cx="1119187" cy="989485"/>
                  <a:chOff x="2087097" y="373609"/>
                  <a:chExt cx="1229556" cy="521732"/>
                </a:xfrm>
              </p:grpSpPr>
              <p:grpSp>
                <p:nvGrpSpPr>
                  <p:cNvPr id="171" name="Group 170">
                    <a:extLst>
                      <a:ext uri="{FF2B5EF4-FFF2-40B4-BE49-F238E27FC236}">
                        <a16:creationId xmlns:a16="http://schemas.microsoft.com/office/drawing/2014/main" id="{1760D878-0B35-4741-9586-15EE83F8AEE1}"/>
                      </a:ext>
                    </a:extLst>
                  </p:cNvPr>
                  <p:cNvGrpSpPr/>
                  <p:nvPr/>
                </p:nvGrpSpPr>
                <p:grpSpPr>
                  <a:xfrm>
                    <a:off x="2087937" y="373609"/>
                    <a:ext cx="1226605" cy="488535"/>
                    <a:chOff x="3686320" y="645228"/>
                    <a:chExt cx="1249159" cy="488535"/>
                  </a:xfrm>
                </p:grpSpPr>
                <p:sp>
                  <p:nvSpPr>
                    <p:cNvPr id="173" name="Rectangle 172">
                      <a:extLst>
                        <a:ext uri="{FF2B5EF4-FFF2-40B4-BE49-F238E27FC236}">
                          <a16:creationId xmlns:a16="http://schemas.microsoft.com/office/drawing/2014/main" id="{B0ABF6B0-E591-465A-99F4-090A769FF163}"/>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174" name="Rectangle 173">
                      <a:extLst>
                        <a:ext uri="{FF2B5EF4-FFF2-40B4-BE49-F238E27FC236}">
                          <a16:creationId xmlns:a16="http://schemas.microsoft.com/office/drawing/2014/main" id="{8B7DDAC4-34BD-413F-965A-E373E703001D}"/>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172" name="Rectangle: Rounded Corners 171">
                    <a:extLst>
                      <a:ext uri="{FF2B5EF4-FFF2-40B4-BE49-F238E27FC236}">
                        <a16:creationId xmlns:a16="http://schemas.microsoft.com/office/drawing/2014/main" id="{C570904A-0A75-42AF-8B95-414CE8F478B3}"/>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70" name="Graphic 169" descr="Lightning with solid fill">
                  <a:extLst>
                    <a:ext uri="{FF2B5EF4-FFF2-40B4-BE49-F238E27FC236}">
                      <a16:creationId xmlns:a16="http://schemas.microsoft.com/office/drawing/2014/main" id="{DD48851C-82B1-4FAA-98C8-883C8360BBF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525549" y="584322"/>
                  <a:ext cx="235948" cy="235948"/>
                </a:xfrm>
                <a:prstGeom prst="rect">
                  <a:avLst/>
                </a:prstGeom>
              </p:spPr>
            </p:pic>
          </p:grpSp>
          <p:sp>
            <p:nvSpPr>
              <p:cNvPr id="168" name="TextBox 167">
                <a:extLst>
                  <a:ext uri="{FF2B5EF4-FFF2-40B4-BE49-F238E27FC236}">
                    <a16:creationId xmlns:a16="http://schemas.microsoft.com/office/drawing/2014/main" id="{97C602B3-BBEE-4EDF-AD9F-BACEFA0698DF}"/>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65" name="Graphic 164" descr="Partial sun outline">
              <a:extLst>
                <a:ext uri="{FF2B5EF4-FFF2-40B4-BE49-F238E27FC236}">
                  <a16:creationId xmlns:a16="http://schemas.microsoft.com/office/drawing/2014/main" id="{29D23DF2-099A-475C-BD0C-227F1C47918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524753" y="1013525"/>
              <a:ext cx="244309" cy="244309"/>
            </a:xfrm>
            <a:prstGeom prst="rect">
              <a:avLst/>
            </a:prstGeom>
          </p:spPr>
        </p:pic>
        <p:sp>
          <p:nvSpPr>
            <p:cNvPr id="166" name="TextBox 165">
              <a:extLst>
                <a:ext uri="{FF2B5EF4-FFF2-40B4-BE49-F238E27FC236}">
                  <a16:creationId xmlns:a16="http://schemas.microsoft.com/office/drawing/2014/main" id="{5F64C0B2-B882-4A2D-BD31-61AE6AFE9B72}"/>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75" name="Up Triangle (W Forecast)">
            <a:extLst>
              <a:ext uri="{FF2B5EF4-FFF2-40B4-BE49-F238E27FC236}">
                <a16:creationId xmlns:a16="http://schemas.microsoft.com/office/drawing/2014/main" id="{93B82265-ADE3-4329-9A4A-6A626CF941C7}"/>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107" name="Group 106">
            <a:extLst>
              <a:ext uri="{FF2B5EF4-FFF2-40B4-BE49-F238E27FC236}">
                <a16:creationId xmlns:a16="http://schemas.microsoft.com/office/drawing/2014/main" id="{07730E79-CB6A-4FA4-98F4-C87BE128D646}"/>
              </a:ext>
            </a:extLst>
          </p:cNvPr>
          <p:cNvGrpSpPr/>
          <p:nvPr/>
        </p:nvGrpSpPr>
        <p:grpSpPr>
          <a:xfrm>
            <a:off x="9587293" y="1647378"/>
            <a:ext cx="1605137" cy="2410072"/>
            <a:chOff x="9047540" y="1647378"/>
            <a:chExt cx="1605137" cy="2410072"/>
          </a:xfrm>
        </p:grpSpPr>
        <p:graphicFrame>
          <p:nvGraphicFramePr>
            <p:cNvPr id="108" name="Object 107">
              <a:extLst>
                <a:ext uri="{FF2B5EF4-FFF2-40B4-BE49-F238E27FC236}">
                  <a16:creationId xmlns:a16="http://schemas.microsoft.com/office/drawing/2014/main" id="{DD180FE9-EC5C-48DF-8F8A-BE2C9AA6DC85}"/>
                </a:ext>
              </a:extLst>
            </p:cNvPr>
            <p:cNvGraphicFramePr>
              <a:graphicFrameLocks noChangeAspect="1"/>
            </p:cNvGraphicFramePr>
            <p:nvPr>
              <p:extLst>
                <p:ext uri="{D42A27DB-BD31-4B8C-83A1-F6EECF244321}">
                  <p14:modId xmlns:p14="http://schemas.microsoft.com/office/powerpoint/2010/main" val="517969564"/>
                </p:ext>
              </p:extLst>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12752" name="Bitmap Image" r:id="rId43" imgW="1419120" imgH="2336760" progId="Paint.Picture">
                    <p:embed/>
                  </p:oleObj>
                </mc:Choice>
                <mc:Fallback>
                  <p:oleObj name="Bitmap Image" r:id="rId43" imgW="1419120" imgH="2336760" progId="Paint.Picture">
                    <p:embed/>
                    <p:pic>
                      <p:nvPicPr>
                        <p:cNvPr id="9" name="Object 8">
                          <a:extLst>
                            <a:ext uri="{FF2B5EF4-FFF2-40B4-BE49-F238E27FC236}">
                              <a16:creationId xmlns:a16="http://schemas.microsoft.com/office/drawing/2014/main" id="{3E1E65F5-0FD4-4EB4-A34B-16593408BD54}"/>
                            </a:ext>
                          </a:extLst>
                        </p:cNvPr>
                        <p:cNvPicPr/>
                        <p:nvPr/>
                      </p:nvPicPr>
                      <p:blipFill>
                        <a:blip r:embed="rId44"/>
                        <a:stretch>
                          <a:fillRect/>
                        </a:stretch>
                      </p:blipFill>
                      <p:spPr>
                        <a:xfrm>
                          <a:off x="9047540" y="1647378"/>
                          <a:ext cx="1540992" cy="2410072"/>
                        </a:xfrm>
                        <a:prstGeom prst="rect">
                          <a:avLst/>
                        </a:prstGeom>
                      </p:spPr>
                    </p:pic>
                  </p:oleObj>
                </mc:Fallback>
              </mc:AlternateContent>
            </a:graphicData>
          </a:graphic>
        </p:graphicFrame>
        <p:sp>
          <p:nvSpPr>
            <p:cNvPr id="109" name="TextBox 108">
              <a:extLst>
                <a:ext uri="{FF2B5EF4-FFF2-40B4-BE49-F238E27FC236}">
                  <a16:creationId xmlns:a16="http://schemas.microsoft.com/office/drawing/2014/main" id="{8D170F77-CBD2-4B05-81F5-659CD97A98A5}"/>
                </a:ext>
              </a:extLst>
            </p:cNvPr>
            <p:cNvSpPr txBox="1"/>
            <p:nvPr/>
          </p:nvSpPr>
          <p:spPr>
            <a:xfrm>
              <a:off x="9151647" y="1866593"/>
              <a:ext cx="1501030" cy="215444"/>
            </a:xfrm>
            <a:prstGeom prst="rect">
              <a:avLst/>
            </a:prstGeom>
            <a:noFill/>
          </p:spPr>
          <p:txBody>
            <a:bodyPr wrap="square" rtlCol="0">
              <a:spAutoFit/>
            </a:bodyPr>
            <a:lstStyle/>
            <a:p>
              <a:r>
                <a:rPr lang="en-US" sz="800" b="1" dirty="0">
                  <a:latin typeface="Agency FB" panose="020B0503020202020204" pitchFamily="34" charset="0"/>
                </a:rPr>
                <a:t>Name                              Wait Time</a:t>
              </a:r>
              <a:endParaRPr lang="en-SG" sz="800" b="1" dirty="0">
                <a:latin typeface="Agency FB" panose="020B0503020202020204" pitchFamily="34" charset="0"/>
              </a:endParaRPr>
            </a:p>
          </p:txBody>
        </p:sp>
      </p:grpSp>
      <p:sp>
        <p:nvSpPr>
          <p:cNvPr id="110" name="Star: 5 Points 109">
            <a:hlinkClick r:id="rId45" action="ppaction://hlinksldjump"/>
            <a:extLst>
              <a:ext uri="{FF2B5EF4-FFF2-40B4-BE49-F238E27FC236}">
                <a16:creationId xmlns:a16="http://schemas.microsoft.com/office/drawing/2014/main" id="{BC852D0C-FDF3-48BD-8F7C-09A8E312655F}"/>
              </a:ext>
            </a:extLst>
          </p:cNvPr>
          <p:cNvSpPr/>
          <p:nvPr/>
        </p:nvSpPr>
        <p:spPr>
          <a:xfrm>
            <a:off x="9694157"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1" name="TextBox 140">
            <a:hlinkClick r:id="rId45" action="ppaction://hlinksldjump"/>
            <a:extLst>
              <a:ext uri="{FF2B5EF4-FFF2-40B4-BE49-F238E27FC236}">
                <a16:creationId xmlns:a16="http://schemas.microsoft.com/office/drawing/2014/main" id="{438ABD0B-CC7D-44C5-9DFB-72C6C1BE5F88}"/>
              </a:ext>
            </a:extLst>
          </p:cNvPr>
          <p:cNvSpPr txBox="1"/>
          <p:nvPr/>
        </p:nvSpPr>
        <p:spPr>
          <a:xfrm>
            <a:off x="9749237" y="3707675"/>
            <a:ext cx="748863"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1" dirty="0">
                <a:latin typeface="Agency FB" panose="020B0503020202020204" pitchFamily="34" charset="0"/>
              </a:rPr>
              <a:t>View my favorites</a:t>
            </a:r>
            <a:endParaRPr lang="en-SG" sz="700" b="1" dirty="0">
              <a:latin typeface="Agency FB" panose="020B0503020202020204" pitchFamily="34" charset="0"/>
            </a:endParaRPr>
          </a:p>
        </p:txBody>
      </p:sp>
      <p:grpSp>
        <p:nvGrpSpPr>
          <p:cNvPr id="104" name="Make a plan (Slider)">
            <a:extLst>
              <a:ext uri="{FF2B5EF4-FFF2-40B4-BE49-F238E27FC236}">
                <a16:creationId xmlns:a16="http://schemas.microsoft.com/office/drawing/2014/main" id="{40DBB335-F5D8-4A08-B710-A00D5146FC61}"/>
              </a:ext>
            </a:extLst>
          </p:cNvPr>
          <p:cNvGrpSpPr/>
          <p:nvPr/>
        </p:nvGrpSpPr>
        <p:grpSpPr>
          <a:xfrm>
            <a:off x="1878973" y="1147877"/>
            <a:ext cx="3226842" cy="330190"/>
            <a:chOff x="1390745" y="1135679"/>
            <a:chExt cx="3226842" cy="330190"/>
          </a:xfrm>
        </p:grpSpPr>
        <p:pic>
          <p:nvPicPr>
            <p:cNvPr id="105" name="Make a plan (Icon)" descr="A Plan Icon - Plan Icon | Full Size PNG Download | SeekPNG">
              <a:extLst>
                <a:ext uri="{FF2B5EF4-FFF2-40B4-BE49-F238E27FC236}">
                  <a16:creationId xmlns:a16="http://schemas.microsoft.com/office/drawing/2014/main" id="{6DAD22A7-B3F1-49C1-A3EF-71277DAE5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745" y="1135679"/>
              <a:ext cx="347586" cy="3301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2" name="TextBox 201">
              <a:hlinkClick r:id="rId14" action="ppaction://hlinksldjump"/>
              <a:extLst>
                <a:ext uri="{FF2B5EF4-FFF2-40B4-BE49-F238E27FC236}">
                  <a16:creationId xmlns:a16="http://schemas.microsoft.com/office/drawing/2014/main" id="{4ECBA1CC-2971-4860-8422-EB462A146F9F}"/>
                </a:ext>
              </a:extLst>
            </p:cNvPr>
            <p:cNvSpPr txBox="1"/>
            <p:nvPr/>
          </p:nvSpPr>
          <p:spPr>
            <a:xfrm>
              <a:off x="1902987" y="1146165"/>
              <a:ext cx="2714600"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latin typeface="Agency FB" panose="020B0503020202020204" pitchFamily="34" charset="0"/>
                </a:rPr>
                <a:t>Make a plan</a:t>
              </a:r>
              <a:endParaRPr lang="en-SG" sz="1400" b="1" dirty="0">
                <a:solidFill>
                  <a:schemeClr val="bg1"/>
                </a:solidFill>
                <a:latin typeface="Agency FB" panose="020B0503020202020204" pitchFamily="34" charset="0"/>
              </a:endParaRPr>
            </a:p>
          </p:txBody>
        </p:sp>
      </p:grpSp>
      <p:grpSp>
        <p:nvGrpSpPr>
          <p:cNvPr id="203" name="FAQ (Slider)">
            <a:extLst>
              <a:ext uri="{FF2B5EF4-FFF2-40B4-BE49-F238E27FC236}">
                <a16:creationId xmlns:a16="http://schemas.microsoft.com/office/drawing/2014/main" id="{BD4A5B47-B6B6-42BE-86A1-F7DB6F56B16C}"/>
              </a:ext>
            </a:extLst>
          </p:cNvPr>
          <p:cNvGrpSpPr/>
          <p:nvPr/>
        </p:nvGrpSpPr>
        <p:grpSpPr>
          <a:xfrm>
            <a:off x="1882775" y="1701580"/>
            <a:ext cx="3222736" cy="307777"/>
            <a:chOff x="1343025" y="1701577"/>
            <a:chExt cx="3222736" cy="307777"/>
          </a:xfrm>
        </p:grpSpPr>
        <p:grpSp>
          <p:nvGrpSpPr>
            <p:cNvPr id="204" name="Question Mark">
              <a:extLst>
                <a:ext uri="{FF2B5EF4-FFF2-40B4-BE49-F238E27FC236}">
                  <a16:creationId xmlns:a16="http://schemas.microsoft.com/office/drawing/2014/main" id="{1B080C40-68D8-496B-9CC6-97B9DF267CB7}"/>
                </a:ext>
              </a:extLst>
            </p:cNvPr>
            <p:cNvGrpSpPr/>
            <p:nvPr/>
          </p:nvGrpSpPr>
          <p:grpSpPr>
            <a:xfrm>
              <a:off x="1343025" y="1717979"/>
              <a:ext cx="312828" cy="291250"/>
              <a:chOff x="10352771" y="85806"/>
              <a:chExt cx="314847" cy="318142"/>
            </a:xfrm>
          </p:grpSpPr>
          <p:sp>
            <p:nvSpPr>
              <p:cNvPr id="206" name="Oval 205">
                <a:extLst>
                  <a:ext uri="{FF2B5EF4-FFF2-40B4-BE49-F238E27FC236}">
                    <a16:creationId xmlns:a16="http://schemas.microsoft.com/office/drawing/2014/main" id="{5811F901-B240-427A-A09F-B0F476E27EC4}"/>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07" name="Graphic 206" descr="Question Mark with solid fill">
                <a:hlinkClick r:id="rId36" action="ppaction://hlinksldjump"/>
                <a:extLst>
                  <a:ext uri="{FF2B5EF4-FFF2-40B4-BE49-F238E27FC236}">
                    <a16:creationId xmlns:a16="http://schemas.microsoft.com/office/drawing/2014/main" id="{702AC589-24C3-4952-B484-8197AF93734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406561" y="142379"/>
                <a:ext cx="200595" cy="200595"/>
              </a:xfrm>
              <a:prstGeom prst="rect">
                <a:avLst/>
              </a:prstGeom>
            </p:spPr>
          </p:pic>
        </p:grpSp>
        <p:sp>
          <p:nvSpPr>
            <p:cNvPr id="205" name="TextBox 204">
              <a:hlinkClick r:id="rId36" action="ppaction://hlinksldjump"/>
              <a:extLst>
                <a:ext uri="{FF2B5EF4-FFF2-40B4-BE49-F238E27FC236}">
                  <a16:creationId xmlns:a16="http://schemas.microsoft.com/office/drawing/2014/main" id="{F0E46BC6-7AD9-493A-927A-6B9DE58335F4}"/>
                </a:ext>
              </a:extLst>
            </p:cNvPr>
            <p:cNvSpPr txBox="1"/>
            <p:nvPr/>
          </p:nvSpPr>
          <p:spPr>
            <a:xfrm>
              <a:off x="1851161" y="1701577"/>
              <a:ext cx="2714600"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latin typeface="Agency FB" panose="020B0503020202020204" pitchFamily="34" charset="0"/>
                </a:rPr>
                <a:t>Frequently Asked Questions</a:t>
              </a:r>
              <a:endParaRPr lang="en-SG" sz="1400" b="1" dirty="0">
                <a:solidFill>
                  <a:schemeClr val="bg1"/>
                </a:solidFill>
                <a:latin typeface="Agency FB" panose="020B0503020202020204" pitchFamily="34" charset="0"/>
              </a:endParaRPr>
            </a:p>
          </p:txBody>
        </p:sp>
      </p:grpSp>
      <p:grpSp>
        <p:nvGrpSpPr>
          <p:cNvPr id="208" name="Rides (Slider)">
            <a:extLst>
              <a:ext uri="{FF2B5EF4-FFF2-40B4-BE49-F238E27FC236}">
                <a16:creationId xmlns:a16="http://schemas.microsoft.com/office/drawing/2014/main" id="{04578607-29B6-4124-813A-938C03F76AD5}"/>
              </a:ext>
            </a:extLst>
          </p:cNvPr>
          <p:cNvGrpSpPr/>
          <p:nvPr/>
        </p:nvGrpSpPr>
        <p:grpSpPr>
          <a:xfrm>
            <a:off x="1849408" y="2230895"/>
            <a:ext cx="3259119" cy="357810"/>
            <a:chOff x="1309655" y="2230895"/>
            <a:chExt cx="3259119" cy="357810"/>
          </a:xfrm>
        </p:grpSpPr>
        <p:pic>
          <p:nvPicPr>
            <p:cNvPr id="209" name="Rides (Icon)">
              <a:hlinkClick r:id="rId11" action="ppaction://hlinksldjump"/>
              <a:extLst>
                <a:ext uri="{FF2B5EF4-FFF2-40B4-BE49-F238E27FC236}">
                  <a16:creationId xmlns:a16="http://schemas.microsoft.com/office/drawing/2014/main" id="{F89F9474-56AF-4D8E-A118-28F91219BAA7}"/>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1309655" y="2230895"/>
              <a:ext cx="398379" cy="357810"/>
            </a:xfrm>
            <a:prstGeom prst="rect">
              <a:avLst/>
            </a:prstGeom>
          </p:spPr>
        </p:pic>
        <p:sp>
          <p:nvSpPr>
            <p:cNvPr id="210" name="TextBox 209">
              <a:hlinkClick r:id="rId14" action="ppaction://hlinksldjump"/>
              <a:extLst>
                <a:ext uri="{FF2B5EF4-FFF2-40B4-BE49-F238E27FC236}">
                  <a16:creationId xmlns:a16="http://schemas.microsoft.com/office/drawing/2014/main" id="{8649CD4B-0AA4-475D-9166-805E604AAA2D}"/>
                </a:ext>
              </a:extLst>
            </p:cNvPr>
            <p:cNvSpPr txBox="1"/>
            <p:nvPr/>
          </p:nvSpPr>
          <p:spPr>
            <a:xfrm>
              <a:off x="1854174" y="2274012"/>
              <a:ext cx="2714600"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latin typeface="Agency FB" panose="020B0503020202020204" pitchFamily="34" charset="0"/>
                </a:rPr>
                <a:t>Rides</a:t>
              </a:r>
              <a:endParaRPr lang="en-SG" sz="1400" b="1" dirty="0">
                <a:solidFill>
                  <a:schemeClr val="bg1"/>
                </a:solidFill>
                <a:latin typeface="Agency FB" panose="020B0503020202020204" pitchFamily="34" charset="0"/>
              </a:endParaRPr>
            </a:p>
          </p:txBody>
        </p:sp>
      </p:grpSp>
      <p:grpSp>
        <p:nvGrpSpPr>
          <p:cNvPr id="211" name="Group 210">
            <a:extLst>
              <a:ext uri="{FF2B5EF4-FFF2-40B4-BE49-F238E27FC236}">
                <a16:creationId xmlns:a16="http://schemas.microsoft.com/office/drawing/2014/main" id="{CC843F2E-38F3-4660-9036-71F749BD86A2}"/>
              </a:ext>
            </a:extLst>
          </p:cNvPr>
          <p:cNvGrpSpPr/>
          <p:nvPr/>
        </p:nvGrpSpPr>
        <p:grpSpPr>
          <a:xfrm>
            <a:off x="1799913" y="2796202"/>
            <a:ext cx="1863785" cy="484100"/>
            <a:chOff x="1260163" y="2796202"/>
            <a:chExt cx="1863785" cy="484100"/>
          </a:xfrm>
        </p:grpSpPr>
        <p:pic>
          <p:nvPicPr>
            <p:cNvPr id="212" name="Shows (Icon)" descr="Entertainment, live performance, mask, masks, performance, theatre icon -  Download on Iconfinder">
              <a:extLst>
                <a:ext uri="{FF2B5EF4-FFF2-40B4-BE49-F238E27FC236}">
                  <a16:creationId xmlns:a16="http://schemas.microsoft.com/office/drawing/2014/main" id="{65EA3B4D-C41F-4445-843C-B92D4B49E6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0163" y="2796202"/>
              <a:ext cx="509775" cy="484100"/>
            </a:xfrm>
            <a:prstGeom prst="rect">
              <a:avLst/>
            </a:prstGeom>
            <a:noFill/>
            <a:extLst>
              <a:ext uri="{909E8E84-426E-40DD-AFC4-6F175D3DCCD1}">
                <a14:hiddenFill xmlns:a14="http://schemas.microsoft.com/office/drawing/2010/main">
                  <a:solidFill>
                    <a:srgbClr val="FFFFFF"/>
                  </a:solidFill>
                </a14:hiddenFill>
              </a:ext>
            </a:extLst>
          </p:spPr>
        </p:pic>
        <p:sp>
          <p:nvSpPr>
            <p:cNvPr id="213" name="TextBox 212">
              <a:hlinkClick r:id="rId14" action="ppaction://hlinksldjump"/>
              <a:extLst>
                <a:ext uri="{FF2B5EF4-FFF2-40B4-BE49-F238E27FC236}">
                  <a16:creationId xmlns:a16="http://schemas.microsoft.com/office/drawing/2014/main" id="{325AFED0-6E62-4749-AE8D-419AE4E7031B}"/>
                </a:ext>
              </a:extLst>
            </p:cNvPr>
            <p:cNvSpPr txBox="1"/>
            <p:nvPr/>
          </p:nvSpPr>
          <p:spPr>
            <a:xfrm>
              <a:off x="1867177" y="2863072"/>
              <a:ext cx="1256771"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latin typeface="Agency FB" panose="020B0503020202020204" pitchFamily="34" charset="0"/>
                </a:rPr>
                <a:t>Shows</a:t>
              </a:r>
              <a:endParaRPr lang="en-SG" sz="1400" b="1" dirty="0">
                <a:solidFill>
                  <a:schemeClr val="bg1"/>
                </a:solidFill>
                <a:latin typeface="Agency FB" panose="020B0503020202020204" pitchFamily="34" charset="0"/>
              </a:endParaRPr>
            </a:p>
          </p:txBody>
        </p:sp>
      </p:grpSp>
      <p:grpSp>
        <p:nvGrpSpPr>
          <p:cNvPr id="214" name="Dining (Slider)">
            <a:extLst>
              <a:ext uri="{FF2B5EF4-FFF2-40B4-BE49-F238E27FC236}">
                <a16:creationId xmlns:a16="http://schemas.microsoft.com/office/drawing/2014/main" id="{22DD2D9A-8757-42EC-9710-875165772658}"/>
              </a:ext>
            </a:extLst>
          </p:cNvPr>
          <p:cNvGrpSpPr/>
          <p:nvPr/>
        </p:nvGrpSpPr>
        <p:grpSpPr>
          <a:xfrm>
            <a:off x="1822095" y="3429003"/>
            <a:ext cx="3295402" cy="430777"/>
            <a:chOff x="1282345" y="3429000"/>
            <a:chExt cx="3295402" cy="430777"/>
          </a:xfrm>
        </p:grpSpPr>
        <p:pic>
          <p:nvPicPr>
            <p:cNvPr id="215" name="Dining (Icon)" descr="Beverage, burger, coke, e-commerce, food and drink, online shop, shopping  icon - Download on Iconfinder">
              <a:extLst>
                <a:ext uri="{FF2B5EF4-FFF2-40B4-BE49-F238E27FC236}">
                  <a16:creationId xmlns:a16="http://schemas.microsoft.com/office/drawing/2014/main" id="{8BFD0F07-5E76-4880-9E34-1AAFE651FD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282345" y="3429000"/>
              <a:ext cx="453623" cy="430777"/>
            </a:xfrm>
            <a:prstGeom prst="rect">
              <a:avLst/>
            </a:prstGeom>
            <a:noFill/>
            <a:extLst>
              <a:ext uri="{909E8E84-426E-40DD-AFC4-6F175D3DCCD1}">
                <a14:hiddenFill xmlns:a14="http://schemas.microsoft.com/office/drawing/2010/main">
                  <a:solidFill>
                    <a:srgbClr val="FFFFFF"/>
                  </a:solidFill>
                </a14:hiddenFill>
              </a:ext>
            </a:extLst>
          </p:spPr>
        </p:pic>
        <p:sp>
          <p:nvSpPr>
            <p:cNvPr id="216" name="TextBox 215">
              <a:hlinkClick r:id="rId14" action="ppaction://hlinksldjump"/>
              <a:extLst>
                <a:ext uri="{FF2B5EF4-FFF2-40B4-BE49-F238E27FC236}">
                  <a16:creationId xmlns:a16="http://schemas.microsoft.com/office/drawing/2014/main" id="{4C4DC629-3D6C-473D-802A-27D98BBF2E42}"/>
                </a:ext>
              </a:extLst>
            </p:cNvPr>
            <p:cNvSpPr txBox="1"/>
            <p:nvPr/>
          </p:nvSpPr>
          <p:spPr>
            <a:xfrm>
              <a:off x="1863147" y="3548088"/>
              <a:ext cx="2714600"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latin typeface="Agency FB" panose="020B0503020202020204" pitchFamily="34" charset="0"/>
                </a:rPr>
                <a:t>Dining</a:t>
              </a:r>
              <a:endParaRPr lang="en-SG" sz="1400" b="1" dirty="0">
                <a:solidFill>
                  <a:schemeClr val="bg1"/>
                </a:solidFill>
                <a:latin typeface="Agency FB" panose="020B0503020202020204" pitchFamily="34" charset="0"/>
              </a:endParaRPr>
            </a:p>
          </p:txBody>
        </p:sp>
      </p:grpSp>
      <p:grpSp>
        <p:nvGrpSpPr>
          <p:cNvPr id="217" name="Popular (Slider)">
            <a:extLst>
              <a:ext uri="{FF2B5EF4-FFF2-40B4-BE49-F238E27FC236}">
                <a16:creationId xmlns:a16="http://schemas.microsoft.com/office/drawing/2014/main" id="{64119344-D290-4183-96EC-18E960193867}"/>
              </a:ext>
            </a:extLst>
          </p:cNvPr>
          <p:cNvGrpSpPr/>
          <p:nvPr/>
        </p:nvGrpSpPr>
        <p:grpSpPr>
          <a:xfrm>
            <a:off x="1831392" y="4078754"/>
            <a:ext cx="3285506" cy="453022"/>
            <a:chOff x="1291642" y="4078754"/>
            <a:chExt cx="3285506" cy="453022"/>
          </a:xfrm>
        </p:grpSpPr>
        <p:pic>
          <p:nvPicPr>
            <p:cNvPr id="218" name="Graphic 217" descr="Fire with solid fill">
              <a:extLst>
                <a:ext uri="{FF2B5EF4-FFF2-40B4-BE49-F238E27FC236}">
                  <a16:creationId xmlns:a16="http://schemas.microsoft.com/office/drawing/2014/main" id="{B313FB4C-AD05-4D95-A628-CC7CF3AF4D3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291642" y="4078754"/>
              <a:ext cx="453022" cy="453022"/>
            </a:xfrm>
            <a:prstGeom prst="rect">
              <a:avLst/>
            </a:prstGeom>
          </p:spPr>
        </p:pic>
        <p:sp>
          <p:nvSpPr>
            <p:cNvPr id="219" name="TextBox 218">
              <a:hlinkClick r:id="rId14" action="ppaction://hlinksldjump"/>
              <a:extLst>
                <a:ext uri="{FF2B5EF4-FFF2-40B4-BE49-F238E27FC236}">
                  <a16:creationId xmlns:a16="http://schemas.microsoft.com/office/drawing/2014/main" id="{4A46CEB4-2C89-4851-B1FB-4AC48BBB4856}"/>
                </a:ext>
              </a:extLst>
            </p:cNvPr>
            <p:cNvSpPr txBox="1"/>
            <p:nvPr/>
          </p:nvSpPr>
          <p:spPr>
            <a:xfrm>
              <a:off x="1862548" y="4142457"/>
              <a:ext cx="2714600"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latin typeface="Agency FB" panose="020B0503020202020204" pitchFamily="34" charset="0"/>
                </a:rPr>
                <a:t>What's popular</a:t>
              </a:r>
              <a:endParaRPr lang="en-SG" sz="1400" b="1" dirty="0">
                <a:solidFill>
                  <a:schemeClr val="bg1"/>
                </a:solidFill>
                <a:latin typeface="Agency FB" panose="020B0503020202020204" pitchFamily="34" charset="0"/>
              </a:endParaRPr>
            </a:p>
          </p:txBody>
        </p:sp>
      </p:grpSp>
      <p:grpSp>
        <p:nvGrpSpPr>
          <p:cNvPr id="220" name="Others (Slider)">
            <a:extLst>
              <a:ext uri="{FF2B5EF4-FFF2-40B4-BE49-F238E27FC236}">
                <a16:creationId xmlns:a16="http://schemas.microsoft.com/office/drawing/2014/main" id="{239B370B-203B-4B74-8F8C-CFE45E14F972}"/>
              </a:ext>
            </a:extLst>
          </p:cNvPr>
          <p:cNvGrpSpPr/>
          <p:nvPr/>
        </p:nvGrpSpPr>
        <p:grpSpPr>
          <a:xfrm>
            <a:off x="1851283" y="4750753"/>
            <a:ext cx="3276190" cy="362552"/>
            <a:chOff x="1311533" y="4750753"/>
            <a:chExt cx="3276190" cy="362552"/>
          </a:xfrm>
        </p:grpSpPr>
        <p:pic>
          <p:nvPicPr>
            <p:cNvPr id="221" name="Others (Icon)" descr="Miscellaneous with solid fill">
              <a:extLst>
                <a:ext uri="{FF2B5EF4-FFF2-40B4-BE49-F238E27FC236}">
                  <a16:creationId xmlns:a16="http://schemas.microsoft.com/office/drawing/2014/main" id="{E9F00C0E-EA24-47D0-AF31-732E46021B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1533" y="4750753"/>
              <a:ext cx="381781" cy="362552"/>
            </a:xfrm>
            <a:prstGeom prst="rect">
              <a:avLst/>
            </a:prstGeom>
            <a:effectLst>
              <a:outerShdw blurRad="50800" dist="38100" dir="2700000" algn="tl" rotWithShape="0">
                <a:prstClr val="black">
                  <a:alpha val="40000"/>
                </a:prstClr>
              </a:outerShdw>
            </a:effectLst>
          </p:spPr>
        </p:pic>
        <p:sp>
          <p:nvSpPr>
            <p:cNvPr id="222" name="TextBox 221">
              <a:hlinkClick r:id="rId14" action="ppaction://hlinksldjump"/>
              <a:extLst>
                <a:ext uri="{FF2B5EF4-FFF2-40B4-BE49-F238E27FC236}">
                  <a16:creationId xmlns:a16="http://schemas.microsoft.com/office/drawing/2014/main" id="{3175BD84-299B-4545-9361-E8C2D95F0C0C}"/>
                </a:ext>
              </a:extLst>
            </p:cNvPr>
            <p:cNvSpPr txBox="1"/>
            <p:nvPr/>
          </p:nvSpPr>
          <p:spPr>
            <a:xfrm>
              <a:off x="1873123" y="4767890"/>
              <a:ext cx="2714600"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latin typeface="Agency FB" panose="020B0503020202020204" pitchFamily="34" charset="0"/>
                </a:rPr>
                <a:t>Others</a:t>
              </a:r>
              <a:endParaRPr lang="en-SG" sz="1400" b="1" dirty="0">
                <a:solidFill>
                  <a:schemeClr val="bg1"/>
                </a:solidFill>
                <a:latin typeface="Agency FB" panose="020B0503020202020204" pitchFamily="34" charset="0"/>
              </a:endParaRPr>
            </a:p>
          </p:txBody>
        </p:sp>
      </p:grpSp>
      <p:sp>
        <p:nvSpPr>
          <p:cNvPr id="226" name="Rectangle 225">
            <a:hlinkHover r:id="" action="ppaction://noaction" highlightClick="1"/>
            <a:extLst>
              <a:ext uri="{FF2B5EF4-FFF2-40B4-BE49-F238E27FC236}">
                <a16:creationId xmlns:a16="http://schemas.microsoft.com/office/drawing/2014/main" id="{AB563339-764C-46FB-A277-E430BDB9B0B4}"/>
              </a:ext>
            </a:extLst>
          </p:cNvPr>
          <p:cNvSpPr/>
          <p:nvPr/>
        </p:nvSpPr>
        <p:spPr>
          <a:xfrm>
            <a:off x="1772266" y="2755955"/>
            <a:ext cx="2655650" cy="596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8" name="Rectangle 227">
            <a:hlinkHover r:id="" action="ppaction://noaction" highlightClick="1"/>
            <a:extLst>
              <a:ext uri="{FF2B5EF4-FFF2-40B4-BE49-F238E27FC236}">
                <a16:creationId xmlns:a16="http://schemas.microsoft.com/office/drawing/2014/main" id="{B457A2B3-0C35-41E3-8EC3-634E7EECD17A}"/>
              </a:ext>
            </a:extLst>
          </p:cNvPr>
          <p:cNvSpPr/>
          <p:nvPr/>
        </p:nvSpPr>
        <p:spPr>
          <a:xfrm>
            <a:off x="1775735" y="3967990"/>
            <a:ext cx="2729646" cy="596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9" name="Rectangle 228">
            <a:hlinkHover r:id="" action="ppaction://noaction" highlightClick="1"/>
            <a:extLst>
              <a:ext uri="{FF2B5EF4-FFF2-40B4-BE49-F238E27FC236}">
                <a16:creationId xmlns:a16="http://schemas.microsoft.com/office/drawing/2014/main" id="{07EE7A52-A19F-4A53-8B56-B2F0E79A1F5E}"/>
              </a:ext>
            </a:extLst>
          </p:cNvPr>
          <p:cNvSpPr/>
          <p:nvPr/>
        </p:nvSpPr>
        <p:spPr>
          <a:xfrm>
            <a:off x="1775735" y="4578439"/>
            <a:ext cx="2729646" cy="596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30" name="Zoom Feature">
            <a:extLst>
              <a:ext uri="{FF2B5EF4-FFF2-40B4-BE49-F238E27FC236}">
                <a16:creationId xmlns:a16="http://schemas.microsoft.com/office/drawing/2014/main" id="{4F419B7E-DAB6-470B-A6B9-1997E8A640AA}"/>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31" name="Rectangle: Rounded Corners 230">
              <a:hlinkClick r:id="rId34" action="ppaction://hlinksldjump"/>
              <a:extLst>
                <a:ext uri="{FF2B5EF4-FFF2-40B4-BE49-F238E27FC236}">
                  <a16:creationId xmlns:a16="http://schemas.microsoft.com/office/drawing/2014/main" id="{C5A8CF01-FD24-4504-A110-900C34B5D23D}"/>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32" name="Straight Connector 231">
              <a:extLst>
                <a:ext uri="{FF2B5EF4-FFF2-40B4-BE49-F238E27FC236}">
                  <a16:creationId xmlns:a16="http://schemas.microsoft.com/office/drawing/2014/main" id="{F7CC3362-6354-408F-A7CC-35C01BAE46D5}"/>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33" name="Straight Connector 232">
              <a:extLst>
                <a:ext uri="{FF2B5EF4-FFF2-40B4-BE49-F238E27FC236}">
                  <a16:creationId xmlns:a16="http://schemas.microsoft.com/office/drawing/2014/main" id="{BE7AB587-2491-4629-97B0-7DDB51968873}"/>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234" name="Zoom In" descr="Zoom in with solid fill">
            <a:hlinkClick r:id="rId34" action="ppaction://hlinksldjump"/>
            <a:extLst>
              <a:ext uri="{FF2B5EF4-FFF2-40B4-BE49-F238E27FC236}">
                <a16:creationId xmlns:a16="http://schemas.microsoft.com/office/drawing/2014/main" id="{FC1F48C8-6D4F-4422-8782-FDD7A19AD5C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254720" y="4089340"/>
            <a:ext cx="157277" cy="157277"/>
          </a:xfrm>
          <a:prstGeom prst="rect">
            <a:avLst/>
          </a:prstGeom>
        </p:spPr>
      </p:pic>
      <p:pic>
        <p:nvPicPr>
          <p:cNvPr id="235" name="Zoom Out" descr="Zoom out with solid fill">
            <a:hlinkClick r:id="rId50" action="ppaction://hlinksldjump"/>
            <a:extLst>
              <a:ext uri="{FF2B5EF4-FFF2-40B4-BE49-F238E27FC236}">
                <a16:creationId xmlns:a16="http://schemas.microsoft.com/office/drawing/2014/main" id="{3F4E6088-1295-4589-99E1-7B5B1845FD9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254976" y="4265201"/>
            <a:ext cx="158601" cy="158601"/>
          </a:xfrm>
          <a:prstGeom prst="rect">
            <a:avLst/>
          </a:prstGeom>
        </p:spPr>
      </p:pic>
      <p:sp>
        <p:nvSpPr>
          <p:cNvPr id="236" name="Arrow: Curved Down 235">
            <a:extLst>
              <a:ext uri="{FF2B5EF4-FFF2-40B4-BE49-F238E27FC236}">
                <a16:creationId xmlns:a16="http://schemas.microsoft.com/office/drawing/2014/main" id="{E840E065-E9FA-4CFA-94E2-B39C75733B28}"/>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sp>
        <p:nvSpPr>
          <p:cNvPr id="237" name="TextBox 236">
            <a:extLst>
              <a:ext uri="{FF2B5EF4-FFF2-40B4-BE49-F238E27FC236}">
                <a16:creationId xmlns:a16="http://schemas.microsoft.com/office/drawing/2014/main" id="{70FBD4C0-8BC7-4553-8C4E-F41BED774B13}"/>
              </a:ext>
            </a:extLst>
          </p:cNvPr>
          <p:cNvSpPr txBox="1"/>
          <p:nvPr/>
        </p:nvSpPr>
        <p:spPr>
          <a:xfrm>
            <a:off x="-17399" y="14794"/>
            <a:ext cx="1760677" cy="196977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4. Guide Menu</a:t>
            </a:r>
          </a:p>
          <a:p>
            <a:endParaRPr lang="en-US" sz="1200" dirty="0">
              <a:latin typeface="Helvetica Light" panose="020B0403020202020204" pitchFamily="34" charset="0"/>
            </a:endParaRPr>
          </a:p>
          <a:p>
            <a:r>
              <a:rPr lang="en-US" sz="1200" dirty="0">
                <a:latin typeface="Helvetica Light" panose="020B0403020202020204" pitchFamily="34" charset="0"/>
              </a:rPr>
              <a:t>Guide menu holds all the possible interactions with the kiosk. Compilation of the uses of the system. Includes a Night/Light mode to cater to different users</a:t>
            </a:r>
          </a:p>
        </p:txBody>
      </p:sp>
      <p:grpSp>
        <p:nvGrpSpPr>
          <p:cNvPr id="241" name="Group 240">
            <a:extLst>
              <a:ext uri="{FF2B5EF4-FFF2-40B4-BE49-F238E27FC236}">
                <a16:creationId xmlns:a16="http://schemas.microsoft.com/office/drawing/2014/main" id="{0F1CDE4B-30D9-4763-A66C-025607A48F39}"/>
              </a:ext>
            </a:extLst>
          </p:cNvPr>
          <p:cNvGrpSpPr/>
          <p:nvPr/>
        </p:nvGrpSpPr>
        <p:grpSpPr>
          <a:xfrm>
            <a:off x="11465" y="3054421"/>
            <a:ext cx="1830576" cy="3640053"/>
            <a:chOff x="3214500" y="-1294684"/>
            <a:chExt cx="2019012" cy="18087357"/>
          </a:xfrm>
        </p:grpSpPr>
        <p:sp>
          <p:nvSpPr>
            <p:cNvPr id="242" name="TextBox 92">
              <a:extLst>
                <a:ext uri="{FF2B5EF4-FFF2-40B4-BE49-F238E27FC236}">
                  <a16:creationId xmlns:a16="http://schemas.microsoft.com/office/drawing/2014/main" id="{75E605BC-AD65-4549-8E4F-EB77DDA8D640}"/>
                </a:ext>
              </a:extLst>
            </p:cNvPr>
            <p:cNvSpPr txBox="1"/>
            <p:nvPr/>
          </p:nvSpPr>
          <p:spPr>
            <a:xfrm>
              <a:off x="3214500" y="-182959"/>
              <a:ext cx="2019012" cy="169756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Guide menu is a compile</a:t>
              </a:r>
            </a:p>
            <a:p>
              <a:r>
                <a:rPr lang="en-US" sz="1200" b="1" dirty="0">
                  <a:latin typeface="Helvetica Light" panose="020B0403020202020204" pitchFamily="34" charset="0"/>
                </a:rPr>
                <a:t>of all features in the system. Hovering mouse</a:t>
              </a:r>
            </a:p>
            <a:p>
              <a:r>
                <a:rPr lang="en-US" sz="1200" b="1" dirty="0">
                  <a:latin typeface="Helvetica Light" panose="020B0403020202020204" pitchFamily="34" charset="0"/>
                </a:rPr>
                <a:t>will outline where the user is for better feedback</a:t>
              </a:r>
            </a:p>
            <a:p>
              <a:endParaRPr lang="en-US" sz="1200" b="1" dirty="0">
                <a:latin typeface="Helvetica Light" panose="020B0403020202020204" pitchFamily="34" charset="0"/>
              </a:endParaRPr>
            </a:p>
            <a:p>
              <a:r>
                <a:rPr lang="en-US" sz="1200" b="1" dirty="0">
                  <a:latin typeface="Helvetica Light" panose="020B0403020202020204" pitchFamily="34" charset="0"/>
                </a:rPr>
                <a:t>       </a:t>
              </a:r>
              <a:r>
                <a:rPr lang="en-US" sz="1200" b="1" dirty="0">
                  <a:solidFill>
                    <a:schemeClr val="accent1"/>
                  </a:solidFill>
                  <a:latin typeface="Helvetica Light" panose="020B0403020202020204" pitchFamily="34" charset="0"/>
                </a:rPr>
                <a:t>- toggle reading mode to light mode</a:t>
              </a:r>
            </a:p>
            <a:p>
              <a:endParaRPr lang="en-US" sz="1200" b="1" dirty="0">
                <a:solidFill>
                  <a:schemeClr val="accent1"/>
                </a:solidFill>
                <a:latin typeface="Helvetica Light" panose="020B0403020202020204" pitchFamily="34" charset="0"/>
              </a:endParaRPr>
            </a:p>
            <a:p>
              <a:r>
                <a:rPr lang="en-US" sz="1200" b="1" dirty="0">
                  <a:solidFill>
                    <a:schemeClr val="accent1"/>
                  </a:solidFill>
                  <a:latin typeface="Helvetica Light" panose="020B0403020202020204" pitchFamily="34" charset="0"/>
                </a:rPr>
                <a:t>       - close guide menu</a:t>
              </a:r>
            </a:p>
            <a:p>
              <a:endParaRPr lang="en-US" sz="1200" b="1" dirty="0">
                <a:solidFill>
                  <a:schemeClr val="accent1"/>
                </a:solidFill>
                <a:latin typeface="Helvetica Light" panose="020B0403020202020204" pitchFamily="34" charset="0"/>
              </a:endParaRPr>
            </a:p>
            <a:p>
              <a:r>
                <a:rPr lang="en-US" sz="1200" b="1" dirty="0">
                  <a:solidFill>
                    <a:schemeClr val="accent1"/>
                  </a:solidFill>
                  <a:latin typeface="Helvetica Light" panose="020B0403020202020204" pitchFamily="34" charset="0"/>
                </a:rPr>
                <a:t>Try moving cursor over</a:t>
              </a:r>
            </a:p>
            <a:p>
              <a:r>
                <a:rPr lang="en-US" sz="1200" b="1" dirty="0">
                  <a:solidFill>
                    <a:schemeClr val="accent1"/>
                  </a:solidFill>
                  <a:latin typeface="Helvetica Light" panose="020B0403020202020204" pitchFamily="34" charset="0"/>
                </a:rPr>
                <a:t>guide menu and toggling</a:t>
              </a:r>
            </a:p>
            <a:p>
              <a:r>
                <a:rPr lang="en-US" sz="1200" b="1" dirty="0">
                  <a:solidFill>
                    <a:schemeClr val="accent1"/>
                  </a:solidFill>
                  <a:latin typeface="Helvetica Light" panose="020B0403020202020204" pitchFamily="34" charset="0"/>
                </a:rPr>
                <a:t>the mode, close after done</a:t>
              </a:r>
            </a:p>
            <a:p>
              <a:endParaRPr lang="en-US" sz="1200" b="1" dirty="0">
                <a:solidFill>
                  <a:schemeClr val="accent1"/>
                </a:solidFill>
                <a:latin typeface="Helvetica Light" panose="020B0403020202020204" pitchFamily="34" charset="0"/>
              </a:endParaRPr>
            </a:p>
            <a:p>
              <a:endParaRPr lang="en-US" sz="1200" b="1" dirty="0">
                <a:latin typeface="Helvetica Light" panose="020B0403020202020204" pitchFamily="34" charset="0"/>
              </a:endParaRPr>
            </a:p>
          </p:txBody>
        </p:sp>
        <p:cxnSp>
          <p:nvCxnSpPr>
            <p:cNvPr id="243" name="Straight Connector 242">
              <a:extLst>
                <a:ext uri="{FF2B5EF4-FFF2-40B4-BE49-F238E27FC236}">
                  <a16:creationId xmlns:a16="http://schemas.microsoft.com/office/drawing/2014/main" id="{98C2F17C-D8B5-4D99-B4FB-5D597550DBBF}"/>
                </a:ext>
              </a:extLst>
            </p:cNvPr>
            <p:cNvCxnSpPr>
              <a:cxnSpLocks/>
            </p:cNvCxnSpPr>
            <p:nvPr/>
          </p:nvCxnSpPr>
          <p:spPr>
            <a:xfrm flipV="1">
              <a:off x="4121204" y="-1294684"/>
              <a:ext cx="972315" cy="1165119"/>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244" name="Sun 243">
            <a:hlinkClick r:id="rId35" action="ppaction://hlinksldjump"/>
            <a:extLst>
              <a:ext uri="{FF2B5EF4-FFF2-40B4-BE49-F238E27FC236}">
                <a16:creationId xmlns:a16="http://schemas.microsoft.com/office/drawing/2014/main" id="{B15C8753-278F-4E91-9D96-2E5432577783}"/>
              </a:ext>
            </a:extLst>
          </p:cNvPr>
          <p:cNvSpPr/>
          <p:nvPr/>
        </p:nvSpPr>
        <p:spPr>
          <a:xfrm>
            <a:off x="103084" y="4558355"/>
            <a:ext cx="239233" cy="227501"/>
          </a:xfrm>
          <a:prstGeom prst="su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9" name="Arrow: Chevron 238">
            <a:hlinkClick r:id="rId34" action="ppaction://hlinksldjump"/>
            <a:extLst>
              <a:ext uri="{FF2B5EF4-FFF2-40B4-BE49-F238E27FC236}">
                <a16:creationId xmlns:a16="http://schemas.microsoft.com/office/drawing/2014/main" id="{3EB4A058-CFE3-4FB9-AA45-3468B86E54F1}"/>
              </a:ext>
            </a:extLst>
          </p:cNvPr>
          <p:cNvSpPr/>
          <p:nvPr/>
        </p:nvSpPr>
        <p:spPr>
          <a:xfrm rot="10800000">
            <a:off x="160867" y="5175370"/>
            <a:ext cx="92552" cy="142894"/>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238" name="Rectangle 237">
            <a:hlinkClick r:id="rId14" action="ppaction://hlinksldjump"/>
            <a:hlinkHover r:id="" action="ppaction://noaction" highlightClick="1"/>
            <a:extLst>
              <a:ext uri="{FF2B5EF4-FFF2-40B4-BE49-F238E27FC236}">
                <a16:creationId xmlns:a16="http://schemas.microsoft.com/office/drawing/2014/main" id="{F0A777C8-056E-4F29-A8DA-10FF017B919F}"/>
              </a:ext>
            </a:extLst>
          </p:cNvPr>
          <p:cNvSpPr/>
          <p:nvPr/>
        </p:nvSpPr>
        <p:spPr>
          <a:xfrm>
            <a:off x="1763325" y="1060694"/>
            <a:ext cx="2729646" cy="520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0" name="Rectangle 239">
            <a:hlinkClick r:id="rId36" action="ppaction://hlinksldjump"/>
            <a:hlinkHover r:id="" action="ppaction://noaction" highlightClick="1"/>
            <a:extLst>
              <a:ext uri="{FF2B5EF4-FFF2-40B4-BE49-F238E27FC236}">
                <a16:creationId xmlns:a16="http://schemas.microsoft.com/office/drawing/2014/main" id="{DF3CD075-1522-4DD7-AEEC-207FAF9C7720}"/>
              </a:ext>
            </a:extLst>
          </p:cNvPr>
          <p:cNvSpPr/>
          <p:nvPr/>
        </p:nvSpPr>
        <p:spPr>
          <a:xfrm>
            <a:off x="1775735" y="1592679"/>
            <a:ext cx="2729646" cy="544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5" name="Rectangle 244">
            <a:hlinkClick r:id="rId11" action="ppaction://hlinksldjump"/>
            <a:hlinkHover r:id="" action="ppaction://noaction" highlightClick="1"/>
            <a:extLst>
              <a:ext uri="{FF2B5EF4-FFF2-40B4-BE49-F238E27FC236}">
                <a16:creationId xmlns:a16="http://schemas.microsoft.com/office/drawing/2014/main" id="{5D6CF034-897B-468E-AC21-1E30D16A1298}"/>
              </a:ext>
            </a:extLst>
          </p:cNvPr>
          <p:cNvSpPr/>
          <p:nvPr/>
        </p:nvSpPr>
        <p:spPr>
          <a:xfrm>
            <a:off x="1775735" y="2148813"/>
            <a:ext cx="2729646" cy="596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3" name="Rectangle 222">
            <a:hlinkClick r:id="rId53" action="ppaction://hlinksldjump"/>
            <a:hlinkHover r:id="" action="ppaction://noaction" highlightClick="1"/>
            <a:extLst>
              <a:ext uri="{FF2B5EF4-FFF2-40B4-BE49-F238E27FC236}">
                <a16:creationId xmlns:a16="http://schemas.microsoft.com/office/drawing/2014/main" id="{CFF32468-5F7F-47ED-8DCF-03988979EC4E}"/>
              </a:ext>
            </a:extLst>
          </p:cNvPr>
          <p:cNvSpPr/>
          <p:nvPr/>
        </p:nvSpPr>
        <p:spPr>
          <a:xfrm>
            <a:off x="1775735" y="3358920"/>
            <a:ext cx="2686254" cy="596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4" name="Picture 223">
            <a:extLst>
              <a:ext uri="{FF2B5EF4-FFF2-40B4-BE49-F238E27FC236}">
                <a16:creationId xmlns:a16="http://schemas.microsoft.com/office/drawing/2014/main" id="{D1AC9E88-C039-40B3-B2D6-C121B838AF81}"/>
              </a:ext>
            </a:extLst>
          </p:cNvPr>
          <p:cNvPicPr>
            <a:picLocks noChangeAspect="1"/>
          </p:cNvPicPr>
          <p:nvPr/>
        </p:nvPicPr>
        <p:blipFill>
          <a:blip r:embed="rId54">
            <a:extLst>
              <a:ext uri="{BEBA8EAE-BF5A-486C-A8C5-ECC9F3942E4B}">
                <a14:imgProps xmlns:a14="http://schemas.microsoft.com/office/drawing/2010/main">
                  <a14:imgLayer r:embed="rId55">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346660" y="3083978"/>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406918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500"/>
                                        <p:tgtEl>
                                          <p:spTgt spid="93"/>
                                        </p:tgtEl>
                                      </p:cBhvr>
                                    </p:animEffect>
                                    <p:set>
                                      <p:cBhvr>
                                        <p:cTn id="9" dur="1" fill="hold">
                                          <p:stCondLst>
                                            <p:cond delay="499"/>
                                          </p:stCondLst>
                                        </p:cTn>
                                        <p:tgtEl>
                                          <p:spTgt spid="93"/>
                                        </p:tgtEl>
                                        <p:attrNameLst>
                                          <p:attrName>style.visibility</p:attrName>
                                        </p:attrNameLst>
                                      </p:cBhvr>
                                      <p:to>
                                        <p:strVal val="hidden"/>
                                      </p:to>
                                    </p:set>
                                  </p:childTnLst>
                                </p:cTn>
                              </p:par>
                              <p:par>
                                <p:cTn id="10" presetID="10" presetClass="entr" presetSubtype="0" fill="hold" grpId="1"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childTnLst>
                          </p:cTn>
                        </p:par>
                      </p:childTnLst>
                    </p:cTn>
                  </p:par>
                </p:childTnLst>
              </p:cTn>
              <p:nextCondLst>
                <p:cond evt="onClick" delay="0">
                  <p:tgtEl>
                    <p:spTgt spid="93"/>
                  </p:tgtEl>
                </p:cond>
              </p:nextCondLst>
            </p:seq>
            <p:seq concurrent="1" nextAc="seek">
              <p:cTn id="13" restart="whenNotActive" fill="hold" evtFilter="cancelBubble" nodeType="interactiveSeq">
                <p:stCondLst>
                  <p:cond evt="onClick" delay="0">
                    <p:tgtEl>
                      <p:spTgt spid="106"/>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0"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fade">
                                      <p:cBhvr>
                                        <p:cTn id="18" dur="500"/>
                                        <p:tgtEl>
                                          <p:spTgt spid="93"/>
                                        </p:tgtEl>
                                      </p:cBhvr>
                                    </p:animEffect>
                                  </p:childTnLst>
                                </p:cTn>
                              </p:par>
                              <p:par>
                                <p:cTn id="19" presetID="10" presetClass="exit" presetSubtype="0" fill="hold" grpId="2" nodeType="withEffect">
                                  <p:stCondLst>
                                    <p:cond delay="0"/>
                                  </p:stCondLst>
                                  <p:childTnLst>
                                    <p:animEffect transition="out" filter="fade">
                                      <p:cBhvr>
                                        <p:cTn id="20" dur="500"/>
                                        <p:tgtEl>
                                          <p:spTgt spid="106"/>
                                        </p:tgtEl>
                                      </p:cBhvr>
                                    </p:animEffect>
                                    <p:set>
                                      <p:cBhvr>
                                        <p:cTn id="21" dur="1" fill="hold">
                                          <p:stCondLst>
                                            <p:cond delay="499"/>
                                          </p:stCondLst>
                                        </p:cTn>
                                        <p:tgtEl>
                                          <p:spTgt spid="106"/>
                                        </p:tgtEl>
                                        <p:attrNameLst>
                                          <p:attrName>style.visibility</p:attrName>
                                        </p:attrNameLst>
                                      </p:cBhvr>
                                      <p:to>
                                        <p:strVal val="hidden"/>
                                      </p:to>
                                    </p:set>
                                  </p:childTnLst>
                                </p:cTn>
                              </p:par>
                            </p:childTnLst>
                          </p:cTn>
                        </p:par>
                      </p:childTnLst>
                    </p:cTn>
                  </p:par>
                </p:childTnLst>
              </p:cTn>
              <p:nextCondLst>
                <p:cond evt="onClick" delay="0">
                  <p:tgtEl>
                    <p:spTgt spid="106"/>
                  </p:tgtEl>
                </p:cond>
              </p:nextCondLst>
            </p:seq>
            <p:seq concurrent="1" nextAc="seek">
              <p:cTn id="22" restart="whenNotActive" fill="hold" evtFilter="cancelBubble" nodeType="interactiveSeq">
                <p:stCondLst>
                  <p:cond evt="onClick" delay="0">
                    <p:tgtEl>
                      <p:spTgt spid="160"/>
                    </p:tgtEl>
                  </p:cond>
                </p:stCondLst>
                <p:endSync evt="end" delay="0">
                  <p:rtn val="all"/>
                </p:endSync>
                <p:childTnLst>
                  <p:par>
                    <p:cTn id="23" fill="hold">
                      <p:stCondLst>
                        <p:cond delay="0"/>
                      </p:stCondLst>
                      <p:childTnLst>
                        <p:par>
                          <p:cTn id="24" fill="hold">
                            <p:stCondLst>
                              <p:cond delay="0"/>
                            </p:stCondLst>
                            <p:childTnLst>
                              <p:par>
                                <p:cTn id="25" presetID="10" presetClass="entr" presetSubtype="0" fill="hold" grpId="0" nodeType="withEffect">
                                  <p:stCondLst>
                                    <p:cond delay="0"/>
                                  </p:stCondLst>
                                  <p:childTnLst>
                                    <p:set>
                                      <p:cBhvr>
                                        <p:cTn id="26" dur="1" fill="hold">
                                          <p:stCondLst>
                                            <p:cond delay="0"/>
                                          </p:stCondLst>
                                        </p:cTn>
                                        <p:tgtEl>
                                          <p:spTgt spid="175"/>
                                        </p:tgtEl>
                                        <p:attrNameLst>
                                          <p:attrName>style.visibility</p:attrName>
                                        </p:attrNameLst>
                                      </p:cBhvr>
                                      <p:to>
                                        <p:strVal val="visible"/>
                                      </p:to>
                                    </p:set>
                                    <p:animEffect transition="in" filter="fade">
                                      <p:cBhvr>
                                        <p:cTn id="27" dur="500"/>
                                        <p:tgtEl>
                                          <p:spTgt spid="175"/>
                                        </p:tgtEl>
                                      </p:cBhvr>
                                    </p:animEffect>
                                  </p:childTnLst>
                                </p:cTn>
                              </p:par>
                              <p:par>
                                <p:cTn id="28" presetID="10" presetClass="entr" presetSubtype="0" fill="hold" nodeType="withEffect">
                                  <p:stCondLst>
                                    <p:cond delay="0"/>
                                  </p:stCondLst>
                                  <p:childTnLst>
                                    <p:set>
                                      <p:cBhvr>
                                        <p:cTn id="29" dur="1" fill="hold">
                                          <p:stCondLst>
                                            <p:cond delay="0"/>
                                          </p:stCondLst>
                                        </p:cTn>
                                        <p:tgtEl>
                                          <p:spTgt spid="163"/>
                                        </p:tgtEl>
                                        <p:attrNameLst>
                                          <p:attrName>style.visibility</p:attrName>
                                        </p:attrNameLst>
                                      </p:cBhvr>
                                      <p:to>
                                        <p:strVal val="visible"/>
                                      </p:to>
                                    </p:set>
                                    <p:animEffect transition="in" filter="fade">
                                      <p:cBhvr>
                                        <p:cTn id="30" dur="500"/>
                                        <p:tgtEl>
                                          <p:spTgt spid="163"/>
                                        </p:tgtEl>
                                      </p:cBhvr>
                                    </p:animEffect>
                                  </p:childTnLst>
                                </p:cTn>
                              </p:par>
                            </p:childTnLst>
                          </p:cTn>
                        </p:par>
                      </p:childTnLst>
                    </p:cTn>
                  </p:par>
                </p:childTnLst>
              </p:cTn>
              <p:nextCondLst>
                <p:cond evt="onClick" delay="0">
                  <p:tgtEl>
                    <p:spTgt spid="160"/>
                  </p:tgtEl>
                </p:cond>
              </p:nextCondLst>
            </p:seq>
            <p:seq concurrent="1" nextAc="seek">
              <p:cTn id="31" restart="whenNotActive" fill="hold" evtFilter="cancelBubble" nodeType="interactiveSeq">
                <p:stCondLst>
                  <p:cond evt="onClick" delay="0">
                    <p:tgtEl>
                      <p:spTgt spid="175"/>
                    </p:tgtEl>
                  </p:cond>
                </p:stCondLst>
                <p:endSync evt="end" delay="0">
                  <p:rtn val="all"/>
                </p:endSync>
                <p:childTnLst>
                  <p:par>
                    <p:cTn id="32" fill="hold">
                      <p:stCondLst>
                        <p:cond delay="0"/>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63"/>
                                        </p:tgtEl>
                                      </p:cBhvr>
                                    </p:animEffect>
                                    <p:set>
                                      <p:cBhvr>
                                        <p:cTn id="36" dur="1" fill="hold">
                                          <p:stCondLst>
                                            <p:cond delay="499"/>
                                          </p:stCondLst>
                                        </p:cTn>
                                        <p:tgtEl>
                                          <p:spTgt spid="16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75"/>
                                        </p:tgtEl>
                                      </p:cBhvr>
                                    </p:animEffect>
                                    <p:set>
                                      <p:cBhvr>
                                        <p:cTn id="39" dur="1" fill="hold">
                                          <p:stCondLst>
                                            <p:cond delay="499"/>
                                          </p:stCondLst>
                                        </p:cTn>
                                        <p:tgtEl>
                                          <p:spTgt spid="175"/>
                                        </p:tgtEl>
                                        <p:attrNameLst>
                                          <p:attrName>style.visibility</p:attrName>
                                        </p:attrNameLst>
                                      </p:cBhvr>
                                      <p:to>
                                        <p:strVal val="hidden"/>
                                      </p:to>
                                    </p:set>
                                  </p:childTnLst>
                                </p:cTn>
                              </p:par>
                            </p:childTnLst>
                          </p:cTn>
                        </p:par>
                      </p:childTnLst>
                    </p:cTn>
                  </p:par>
                </p:childTnLst>
              </p:cTn>
              <p:nextCondLst>
                <p:cond evt="onClick" delay="0">
                  <p:tgtEl>
                    <p:spTgt spid="175"/>
                  </p:tgtEl>
                </p:cond>
              </p:nextCondLst>
            </p:seq>
          </p:childTnLst>
        </p:cTn>
      </p:par>
    </p:tnLst>
    <p:bldLst>
      <p:bldP spid="93" grpId="0" animBg="1"/>
      <p:bldP spid="93" grpId="1" animBg="1"/>
      <p:bldP spid="106" grpId="0" animBg="1"/>
      <p:bldP spid="106" grpId="1" animBg="1"/>
      <p:bldP spid="106" grpId="2" animBg="1"/>
      <p:bldP spid="175" grpId="0" animBg="1"/>
      <p:bldP spid="17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Blue Background">
            <a:extLst>
              <a:ext uri="{FF2B5EF4-FFF2-40B4-BE49-F238E27FC236}">
                <a16:creationId xmlns:a16="http://schemas.microsoft.com/office/drawing/2014/main" id="{8FAE36D2-26D8-4EE4-9475-FFF7FB174B5B}"/>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00" name="Make a plan (Icon)" descr="A Plan Icon - Plan Icon | Full Size PNG Download | SeekPNG">
            <a:extLst>
              <a:ext uri="{FF2B5EF4-FFF2-40B4-BE49-F238E27FC236}">
                <a16:creationId xmlns:a16="http://schemas.microsoft.com/office/drawing/2014/main" id="{B76AAD9D-10CC-4B8B-9292-697A7F838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1" name="Others (Icon)" descr="Miscellaneous with solid fill">
            <a:extLst>
              <a:ext uri="{FF2B5EF4-FFF2-40B4-BE49-F238E27FC236}">
                <a16:creationId xmlns:a16="http://schemas.microsoft.com/office/drawing/2014/main" id="{1B017F78-F5BD-499E-B985-5BDC385D96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2" name="Dining (Icon)" descr="Beverage, burger, coke, e-commerce, food and drink, online shop, shopping  icon - Download on Iconfinder">
            <a:extLst>
              <a:ext uri="{FF2B5EF4-FFF2-40B4-BE49-F238E27FC236}">
                <a16:creationId xmlns:a16="http://schemas.microsoft.com/office/drawing/2014/main" id="{13386E7A-C9E6-4C00-BB4C-02D6C45D9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pic>
        <p:nvPicPr>
          <p:cNvPr id="108" name="Toilet (Icon)" descr="Toilet - Free people icons">
            <a:extLst>
              <a:ext uri="{FF2B5EF4-FFF2-40B4-BE49-F238E27FC236}">
                <a16:creationId xmlns:a16="http://schemas.microsoft.com/office/drawing/2014/main" id="{36D37B36-E09D-4852-A888-AA0410141A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pic>
        <p:nvPicPr>
          <p:cNvPr id="109" name="Services (Icon)" descr="Free Customer Service Icon, Symbol. PNG, SVG Download.">
            <a:extLst>
              <a:ext uri="{FF2B5EF4-FFF2-40B4-BE49-F238E27FC236}">
                <a16:creationId xmlns:a16="http://schemas.microsoft.com/office/drawing/2014/main" id="{962BACA3-EF27-4747-9981-B1D6F27E08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18" name="Shows (Icon)" descr="Entertainment, live performance, mask, masks, performance, theatre icon -  Download on Iconfinder">
            <a:extLst>
              <a:ext uri="{FF2B5EF4-FFF2-40B4-BE49-F238E27FC236}">
                <a16:creationId xmlns:a16="http://schemas.microsoft.com/office/drawing/2014/main" id="{F5EBE1FF-9A51-486B-ABFE-51482FD1EB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pic>
        <p:nvPicPr>
          <p:cNvPr id="119" name="Rides (Icon)">
            <a:hlinkClick r:id="rId11" action="ppaction://hlinksldjump"/>
            <a:extLst>
              <a:ext uri="{FF2B5EF4-FFF2-40B4-BE49-F238E27FC236}">
                <a16:creationId xmlns:a16="http://schemas.microsoft.com/office/drawing/2014/main" id="{48AF70DA-8E88-4EAB-AFDF-38C5EBECAE1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20" name="TextBox 119">
            <a:extLst>
              <a:ext uri="{FF2B5EF4-FFF2-40B4-BE49-F238E27FC236}">
                <a16:creationId xmlns:a16="http://schemas.microsoft.com/office/drawing/2014/main" id="{B4E4C3C2-E09B-4385-A375-ED482F0DA1F6}"/>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21" name="TextBox 120">
            <a:extLst>
              <a:ext uri="{FF2B5EF4-FFF2-40B4-BE49-F238E27FC236}">
                <a16:creationId xmlns:a16="http://schemas.microsoft.com/office/drawing/2014/main" id="{C9E4F25D-7EC9-4AA1-B3DA-C3DF0FF81D18}"/>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22" name="TextBox 121">
            <a:extLst>
              <a:ext uri="{FF2B5EF4-FFF2-40B4-BE49-F238E27FC236}">
                <a16:creationId xmlns:a16="http://schemas.microsoft.com/office/drawing/2014/main" id="{8C8CA302-B56C-41EA-A9C8-515417717E3C}"/>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23" name="TextBox 122">
            <a:extLst>
              <a:ext uri="{FF2B5EF4-FFF2-40B4-BE49-F238E27FC236}">
                <a16:creationId xmlns:a16="http://schemas.microsoft.com/office/drawing/2014/main" id="{543AB901-B716-4892-9B1E-DFA30A98950F}"/>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
        <p:nvSpPr>
          <p:cNvPr id="153" name="TextBox 152">
            <a:extLst>
              <a:ext uri="{FF2B5EF4-FFF2-40B4-BE49-F238E27FC236}">
                <a16:creationId xmlns:a16="http://schemas.microsoft.com/office/drawing/2014/main" id="{62DDFB72-5500-4C1E-BC1F-608DAA9BBD41}"/>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54" name="TextBox 153">
            <a:extLst>
              <a:ext uri="{FF2B5EF4-FFF2-40B4-BE49-F238E27FC236}">
                <a16:creationId xmlns:a16="http://schemas.microsoft.com/office/drawing/2014/main" id="{89BCE1EC-18DD-45E3-99B8-B82C268780A1}"/>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
        <p:nvSpPr>
          <p:cNvPr id="155" name="TextBox 154">
            <a:extLst>
              <a:ext uri="{FF2B5EF4-FFF2-40B4-BE49-F238E27FC236}">
                <a16:creationId xmlns:a16="http://schemas.microsoft.com/office/drawing/2014/main" id="{DB2564DF-4180-4091-BA89-2ED8554D01A0}"/>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56" name="Make a plan (Feature)">
            <a:extLst>
              <a:ext uri="{FF2B5EF4-FFF2-40B4-BE49-F238E27FC236}">
                <a16:creationId xmlns:a16="http://schemas.microsoft.com/office/drawing/2014/main" id="{42C4D135-EA98-4D5B-8933-8E3382D69571}"/>
              </a:ext>
            </a:extLst>
          </p:cNvPr>
          <p:cNvGrpSpPr/>
          <p:nvPr/>
        </p:nvGrpSpPr>
        <p:grpSpPr>
          <a:xfrm>
            <a:off x="9937925" y="4495513"/>
            <a:ext cx="874748" cy="1260728"/>
            <a:chOff x="11066081" y="3930186"/>
            <a:chExt cx="726546" cy="1152672"/>
          </a:xfrm>
        </p:grpSpPr>
        <p:pic>
          <p:nvPicPr>
            <p:cNvPr id="157" name="Make a plan (Icon)" descr="A Plan Icon - Plan Icon | Full Size PNG Download | SeekPNG">
              <a:hlinkClick r:id="rId14" action="ppaction://hlinksldjump">
                <a:snd r:embed="rId15" name="click.wav"/>
              </a:hlinkClick>
              <a:extLst>
                <a:ext uri="{FF2B5EF4-FFF2-40B4-BE49-F238E27FC236}">
                  <a16:creationId xmlns:a16="http://schemas.microsoft.com/office/drawing/2014/main" id="{4CA31954-3622-4811-BC4C-322CC53ED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8" name="TextBox 157">
              <a:hlinkClick r:id="rId14" action="ppaction://hlinksldjump"/>
              <a:extLst>
                <a:ext uri="{FF2B5EF4-FFF2-40B4-BE49-F238E27FC236}">
                  <a16:creationId xmlns:a16="http://schemas.microsoft.com/office/drawing/2014/main" id="{1BD8B931-3A86-4D4C-A35D-B1FD114087D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grpSp>
        <p:nvGrpSpPr>
          <p:cNvPr id="110" name="Filter Layer Pane">
            <a:extLst>
              <a:ext uri="{FF2B5EF4-FFF2-40B4-BE49-F238E27FC236}">
                <a16:creationId xmlns:a16="http://schemas.microsoft.com/office/drawing/2014/main" id="{0947D54F-3319-48DF-9C44-7127E4399A36}"/>
              </a:ext>
            </a:extLst>
          </p:cNvPr>
          <p:cNvGrpSpPr/>
          <p:nvPr/>
        </p:nvGrpSpPr>
        <p:grpSpPr>
          <a:xfrm>
            <a:off x="3556206" y="4532559"/>
            <a:ext cx="5856723" cy="437459"/>
            <a:chOff x="3395887" y="5155346"/>
            <a:chExt cx="5856723" cy="437459"/>
          </a:xfrm>
        </p:grpSpPr>
        <p:cxnSp>
          <p:nvCxnSpPr>
            <p:cNvPr id="111" name="Straight Connector 110">
              <a:extLst>
                <a:ext uri="{FF2B5EF4-FFF2-40B4-BE49-F238E27FC236}">
                  <a16:creationId xmlns:a16="http://schemas.microsoft.com/office/drawing/2014/main" id="{6ABB78B1-56BD-4577-9135-78FB0EFF3014}"/>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112" name="Group 111">
              <a:extLst>
                <a:ext uri="{FF2B5EF4-FFF2-40B4-BE49-F238E27FC236}">
                  <a16:creationId xmlns:a16="http://schemas.microsoft.com/office/drawing/2014/main" id="{24DA3980-15B4-4559-921E-F516359B7B22}"/>
                </a:ext>
              </a:extLst>
            </p:cNvPr>
            <p:cNvGrpSpPr/>
            <p:nvPr/>
          </p:nvGrpSpPr>
          <p:grpSpPr>
            <a:xfrm>
              <a:off x="3395887" y="5155346"/>
              <a:ext cx="5856723" cy="437459"/>
              <a:chOff x="2930653" y="4362529"/>
              <a:chExt cx="5856723" cy="437459"/>
            </a:xfrm>
          </p:grpSpPr>
          <p:cxnSp>
            <p:nvCxnSpPr>
              <p:cNvPr id="113" name="Straight Connector 112">
                <a:extLst>
                  <a:ext uri="{FF2B5EF4-FFF2-40B4-BE49-F238E27FC236}">
                    <a16:creationId xmlns:a16="http://schemas.microsoft.com/office/drawing/2014/main" id="{F922E51D-2D8A-48A6-8D43-7EE1A0E3C8F6}"/>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BD68F750-9543-41C4-AB73-01619A5B3C50}"/>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04A3754D-3EA6-4210-8CB4-CEB55A76A588}"/>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C2DD6EC0-478F-499E-9ECF-72E48F5DDA5D}"/>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294EF45B-523C-4CF1-B162-6A223CB55B40}"/>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183" name="Group 182">
            <a:extLst>
              <a:ext uri="{FF2B5EF4-FFF2-40B4-BE49-F238E27FC236}">
                <a16:creationId xmlns:a16="http://schemas.microsoft.com/office/drawing/2014/main" id="{55EB501F-E4B5-488D-8048-A82AD980A0DC}"/>
              </a:ext>
            </a:extLst>
          </p:cNvPr>
          <p:cNvGrpSpPr/>
          <p:nvPr/>
        </p:nvGrpSpPr>
        <p:grpSpPr>
          <a:xfrm>
            <a:off x="3729999" y="607621"/>
            <a:ext cx="5576782" cy="3735721"/>
            <a:chOff x="3190249" y="607618"/>
            <a:chExt cx="5576782" cy="3735721"/>
          </a:xfrm>
        </p:grpSpPr>
        <p:sp>
          <p:nvSpPr>
            <p:cNvPr id="184" name="Freeform: Shape 183">
              <a:extLst>
                <a:ext uri="{FF2B5EF4-FFF2-40B4-BE49-F238E27FC236}">
                  <a16:creationId xmlns:a16="http://schemas.microsoft.com/office/drawing/2014/main" id="{264DCDA9-5244-4217-BED5-612032C188D1}"/>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85" name="Oval 184">
              <a:extLst>
                <a:ext uri="{FF2B5EF4-FFF2-40B4-BE49-F238E27FC236}">
                  <a16:creationId xmlns:a16="http://schemas.microsoft.com/office/drawing/2014/main" id="{B2BF6085-F811-4036-A190-72257D85AD5B}"/>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6" name="Rectangle: Rounded Corners 185">
              <a:extLst>
                <a:ext uri="{FF2B5EF4-FFF2-40B4-BE49-F238E27FC236}">
                  <a16:creationId xmlns:a16="http://schemas.microsoft.com/office/drawing/2014/main" id="{5AD004E0-7358-408C-A498-441ED3FBAE70}"/>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7" name="Rectangle: Rounded Corners 186">
              <a:extLst>
                <a:ext uri="{FF2B5EF4-FFF2-40B4-BE49-F238E27FC236}">
                  <a16:creationId xmlns:a16="http://schemas.microsoft.com/office/drawing/2014/main" id="{C5B8C0A2-A42F-401B-8BD8-D112C1D4A53E}"/>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8" name="Picture 6" descr="Bridge - Free architecture and city icons">
              <a:extLst>
                <a:ext uri="{FF2B5EF4-FFF2-40B4-BE49-F238E27FC236}">
                  <a16:creationId xmlns:a16="http://schemas.microsoft.com/office/drawing/2014/main" id="{6BB670CA-55D4-47C9-94DE-D7C771BAEA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189" name="Connector: Curved 188">
              <a:extLst>
                <a:ext uri="{FF2B5EF4-FFF2-40B4-BE49-F238E27FC236}">
                  <a16:creationId xmlns:a16="http://schemas.microsoft.com/office/drawing/2014/main" id="{B7F0EC92-F02C-4DB0-A7E4-5C336F7C50AE}"/>
                </a:ext>
              </a:extLst>
            </p:cNvPr>
            <p:cNvCxnSpPr>
              <a:cxnSpLocks/>
              <a:stCxn id="186" idx="3"/>
              <a:endCxn id="188"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36CCD1E4-BF4B-48E7-B340-85B3CF9CADA4}"/>
                </a:ext>
              </a:extLst>
            </p:cNvPr>
            <p:cNvCxnSpPr>
              <a:cxnSpLocks/>
              <a:endCxn id="188"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91" name="Rectangle: Rounded Corners 190">
              <a:extLst>
                <a:ext uri="{FF2B5EF4-FFF2-40B4-BE49-F238E27FC236}">
                  <a16:creationId xmlns:a16="http://schemas.microsoft.com/office/drawing/2014/main" id="{B1CF4ACD-4311-4B4C-8B97-25F68BFA4221}"/>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92" name="Connector: Curved 191">
              <a:extLst>
                <a:ext uri="{FF2B5EF4-FFF2-40B4-BE49-F238E27FC236}">
                  <a16:creationId xmlns:a16="http://schemas.microsoft.com/office/drawing/2014/main" id="{0882F7FC-9FDB-4E8F-A611-32376453DC4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93" name="Rectangle: Rounded Corners 192">
              <a:extLst>
                <a:ext uri="{FF2B5EF4-FFF2-40B4-BE49-F238E27FC236}">
                  <a16:creationId xmlns:a16="http://schemas.microsoft.com/office/drawing/2014/main" id="{4074F683-916C-41BB-8139-AA301445552B}"/>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4" name="Rectangle: Rounded Corners 193">
              <a:extLst>
                <a:ext uri="{FF2B5EF4-FFF2-40B4-BE49-F238E27FC236}">
                  <a16:creationId xmlns:a16="http://schemas.microsoft.com/office/drawing/2014/main" id="{D1255A83-54CC-409C-9E35-0C04A740C82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95" name="Connector: Curved 194">
              <a:extLst>
                <a:ext uri="{FF2B5EF4-FFF2-40B4-BE49-F238E27FC236}">
                  <a16:creationId xmlns:a16="http://schemas.microsoft.com/office/drawing/2014/main" id="{4E2F95C3-F24B-4C99-B388-E0DA386C51C3}"/>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6" name="Connector: Curved 195">
              <a:extLst>
                <a:ext uri="{FF2B5EF4-FFF2-40B4-BE49-F238E27FC236}">
                  <a16:creationId xmlns:a16="http://schemas.microsoft.com/office/drawing/2014/main" id="{B1A64F24-89BD-4868-BDD0-35ED53AD5D83}"/>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97" name="Picture 2" descr="31 Tree Icon Png - Icon Logo Design">
              <a:extLst>
                <a:ext uri="{FF2B5EF4-FFF2-40B4-BE49-F238E27FC236}">
                  <a16:creationId xmlns:a16="http://schemas.microsoft.com/office/drawing/2014/main" id="{AEA6FC0D-5A8F-426F-B4A6-A5CB1906CE0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31 Tree Icon Png - Icon Logo Design">
              <a:extLst>
                <a:ext uri="{FF2B5EF4-FFF2-40B4-BE49-F238E27FC236}">
                  <a16:creationId xmlns:a16="http://schemas.microsoft.com/office/drawing/2014/main" id="{0B1D8C0F-3EDF-4CB2-9299-1919A85D3A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31 Tree Icon Png - Icon Logo Design">
              <a:extLst>
                <a:ext uri="{FF2B5EF4-FFF2-40B4-BE49-F238E27FC236}">
                  <a16:creationId xmlns:a16="http://schemas.microsoft.com/office/drawing/2014/main" id="{DCFD4701-AA30-4053-BD85-DCB95D4623C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31 Tree Icon Png - Icon Logo Design">
              <a:extLst>
                <a:ext uri="{FF2B5EF4-FFF2-40B4-BE49-F238E27FC236}">
                  <a16:creationId xmlns:a16="http://schemas.microsoft.com/office/drawing/2014/main" id="{27EA1940-AFAF-4F1A-8DB5-1F27CB7410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31 Tree Icon Png - Icon Logo Design">
              <a:extLst>
                <a:ext uri="{FF2B5EF4-FFF2-40B4-BE49-F238E27FC236}">
                  <a16:creationId xmlns:a16="http://schemas.microsoft.com/office/drawing/2014/main" id="{AE8C0439-DA08-481B-8205-D3038CEC36C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31 Tree Icon Png - Icon Logo Design">
              <a:extLst>
                <a:ext uri="{FF2B5EF4-FFF2-40B4-BE49-F238E27FC236}">
                  <a16:creationId xmlns:a16="http://schemas.microsoft.com/office/drawing/2014/main" id="{84D0C24E-2C92-476A-A0C8-6C5F83DB92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31 Tree Icon Png - Icon Logo Design">
              <a:extLst>
                <a:ext uri="{FF2B5EF4-FFF2-40B4-BE49-F238E27FC236}">
                  <a16:creationId xmlns:a16="http://schemas.microsoft.com/office/drawing/2014/main" id="{36442B54-6EA8-44F4-A85F-4DC37C40982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31 Tree Icon Png - Icon Logo Design">
              <a:extLst>
                <a:ext uri="{FF2B5EF4-FFF2-40B4-BE49-F238E27FC236}">
                  <a16:creationId xmlns:a16="http://schemas.microsoft.com/office/drawing/2014/main" id="{DA50B762-3A25-43B9-8B0F-EF436D13F8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31 Tree Icon Png - Icon Logo Design">
              <a:extLst>
                <a:ext uri="{FF2B5EF4-FFF2-40B4-BE49-F238E27FC236}">
                  <a16:creationId xmlns:a16="http://schemas.microsoft.com/office/drawing/2014/main" id="{B7F73091-5B4B-4CD1-802C-1A0ED1A30EC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31 Tree Icon Png - Icon Logo Design">
              <a:extLst>
                <a:ext uri="{FF2B5EF4-FFF2-40B4-BE49-F238E27FC236}">
                  <a16:creationId xmlns:a16="http://schemas.microsoft.com/office/drawing/2014/main" id="{C5E17943-A69E-448D-87CA-5C8EC441757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31 Tree Icon Png - Icon Logo Design">
              <a:extLst>
                <a:ext uri="{FF2B5EF4-FFF2-40B4-BE49-F238E27FC236}">
                  <a16:creationId xmlns:a16="http://schemas.microsoft.com/office/drawing/2014/main" id="{176EF425-356E-47F8-BC1E-14EF0A46775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31 Tree Icon Png - Icon Logo Design">
              <a:extLst>
                <a:ext uri="{FF2B5EF4-FFF2-40B4-BE49-F238E27FC236}">
                  <a16:creationId xmlns:a16="http://schemas.microsoft.com/office/drawing/2014/main" id="{BE7B8D4D-3FDC-4DEB-BF26-F813479FE82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6" descr="Tail Of Whale Icon - Whales - Free Transparent PNG Download - PNGkey">
              <a:extLst>
                <a:ext uri="{FF2B5EF4-FFF2-40B4-BE49-F238E27FC236}">
                  <a16:creationId xmlns:a16="http://schemas.microsoft.com/office/drawing/2014/main" id="{F5A072CD-9E1C-4F24-9EF7-514AFD60B928}"/>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10" name="Picture 8" descr="Dinosaur Head Stock Illustrations – 4,667 Dinosaur Head Stock  Illustrations, Vectors &amp;amp; Clipart - Dreamstime">
              <a:extLst>
                <a:ext uri="{FF2B5EF4-FFF2-40B4-BE49-F238E27FC236}">
                  <a16:creationId xmlns:a16="http://schemas.microsoft.com/office/drawing/2014/main" id="{A1B56A75-04EB-43D1-890D-084B88F836CC}"/>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211" name="Picture 210" descr="Halloween Haunted House Icon - Free image on Pixabay">
            <a:extLst>
              <a:ext uri="{FF2B5EF4-FFF2-40B4-BE49-F238E27FC236}">
                <a16:creationId xmlns:a16="http://schemas.microsoft.com/office/drawing/2014/main" id="{05AF09DB-B926-45BC-ADD9-5ECC1D25955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4" descr="901 Cartoon Roller Coaster Illustrations &amp;amp; Clip Art - iStock">
            <a:extLst>
              <a:ext uri="{FF2B5EF4-FFF2-40B4-BE49-F238E27FC236}">
                <a16:creationId xmlns:a16="http://schemas.microsoft.com/office/drawing/2014/main" id="{4D428B13-3393-4152-9E15-85D094005C35}"/>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12" descr="Ferris wheel - Free business icons">
            <a:extLst>
              <a:ext uri="{FF2B5EF4-FFF2-40B4-BE49-F238E27FC236}">
                <a16:creationId xmlns:a16="http://schemas.microsoft.com/office/drawing/2014/main" id="{5462F5AE-E432-45C1-970F-FBCB4B64C1B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13">
            <a:extLst>
              <a:ext uri="{FF2B5EF4-FFF2-40B4-BE49-F238E27FC236}">
                <a16:creationId xmlns:a16="http://schemas.microsoft.com/office/drawing/2014/main" id="{699214BD-99B5-4DBE-8C9B-448FAA7DF89E}"/>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215" name="Picture 8" descr="Circus Tent Icon">
            <a:extLst>
              <a:ext uri="{FF2B5EF4-FFF2-40B4-BE49-F238E27FC236}">
                <a16:creationId xmlns:a16="http://schemas.microsoft.com/office/drawing/2014/main" id="{4C918288-2401-4849-92DE-7F07723118AC}"/>
              </a:ext>
            </a:extLst>
          </p:cNvPr>
          <p:cNvPicPr>
            <a:picLocks noChangeAspect="1" noChangeArrowheads="1"/>
          </p:cNvPicPr>
          <p:nvPr/>
        </p:nvPicPr>
        <p:blipFill>
          <a:blip r:embed="rId28">
            <a:extLst>
              <a:ext uri="{BEBA8EAE-BF5A-486C-A8C5-ECC9F3942E4B}">
                <a14:imgProps xmlns:a14="http://schemas.microsoft.com/office/drawing/2010/main">
                  <a14:imgLayer r:embed="rId2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6" descr="Restaurant Icon - Download in Colored Outline Style">
            <a:extLst>
              <a:ext uri="{FF2B5EF4-FFF2-40B4-BE49-F238E27FC236}">
                <a16:creationId xmlns:a16="http://schemas.microsoft.com/office/drawing/2014/main" id="{8FFF5734-0948-4A5C-B81F-2DC46506C84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6" descr="Restaurant Icon - Download in Colored Outline Style">
            <a:extLst>
              <a:ext uri="{FF2B5EF4-FFF2-40B4-BE49-F238E27FC236}">
                <a16:creationId xmlns:a16="http://schemas.microsoft.com/office/drawing/2014/main" id="{FAA49A63-332C-4B30-9149-81765879CCA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Header Panel">
            <a:extLst>
              <a:ext uri="{FF2B5EF4-FFF2-40B4-BE49-F238E27FC236}">
                <a16:creationId xmlns:a16="http://schemas.microsoft.com/office/drawing/2014/main" id="{BD57A884-4092-4E54-AAB3-EA22B4C262C4}"/>
              </a:ext>
            </a:extLst>
          </p:cNvPr>
          <p:cNvGrpSpPr/>
          <p:nvPr/>
        </p:nvGrpSpPr>
        <p:grpSpPr>
          <a:xfrm>
            <a:off x="1768479" y="10938"/>
            <a:ext cx="9510713" cy="476249"/>
            <a:chOff x="1228725" y="19051"/>
            <a:chExt cx="9510713" cy="476249"/>
          </a:xfrm>
          <a:solidFill>
            <a:srgbClr val="FFDDE1"/>
          </a:solidFill>
        </p:grpSpPr>
        <p:grpSp>
          <p:nvGrpSpPr>
            <p:cNvPr id="125" name="Group 124">
              <a:extLst>
                <a:ext uri="{FF2B5EF4-FFF2-40B4-BE49-F238E27FC236}">
                  <a16:creationId xmlns:a16="http://schemas.microsoft.com/office/drawing/2014/main" id="{4582059B-ADF3-4487-8D4C-2DBB472CE312}"/>
                </a:ext>
              </a:extLst>
            </p:cNvPr>
            <p:cNvGrpSpPr/>
            <p:nvPr/>
          </p:nvGrpSpPr>
          <p:grpSpPr>
            <a:xfrm>
              <a:off x="1228725" y="19051"/>
              <a:ext cx="9510713" cy="476249"/>
              <a:chOff x="1228725" y="19051"/>
              <a:chExt cx="9510713" cy="476249"/>
            </a:xfrm>
            <a:grpFill/>
          </p:grpSpPr>
          <p:grpSp>
            <p:nvGrpSpPr>
              <p:cNvPr id="129" name="Group 128">
                <a:extLst>
                  <a:ext uri="{FF2B5EF4-FFF2-40B4-BE49-F238E27FC236}">
                    <a16:creationId xmlns:a16="http://schemas.microsoft.com/office/drawing/2014/main" id="{DD1F0B99-CC29-4ECE-A9A8-2257FBBC7CA1}"/>
                  </a:ext>
                </a:extLst>
              </p:cNvPr>
              <p:cNvGrpSpPr/>
              <p:nvPr/>
            </p:nvGrpSpPr>
            <p:grpSpPr>
              <a:xfrm>
                <a:off x="1228725" y="19051"/>
                <a:ext cx="9510713" cy="476249"/>
                <a:chOff x="1228725" y="19051"/>
                <a:chExt cx="9510713" cy="476249"/>
              </a:xfrm>
              <a:grpFill/>
            </p:grpSpPr>
            <p:sp>
              <p:nvSpPr>
                <p:cNvPr id="131" name="Rectangle: Top Corners Rounded 130">
                  <a:extLst>
                    <a:ext uri="{FF2B5EF4-FFF2-40B4-BE49-F238E27FC236}">
                      <a16:creationId xmlns:a16="http://schemas.microsoft.com/office/drawing/2014/main" id="{AD546705-30D7-4424-82AB-8C1F9BF9B13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2" name="TextBox 131">
                  <a:extLst>
                    <a:ext uri="{FF2B5EF4-FFF2-40B4-BE49-F238E27FC236}">
                      <a16:creationId xmlns:a16="http://schemas.microsoft.com/office/drawing/2014/main" id="{E4346657-9324-4D0E-AE9B-30F72C944D79}"/>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33" name="Rectangle: Rounded Corners 132">
                  <a:extLst>
                    <a:ext uri="{FF2B5EF4-FFF2-40B4-BE49-F238E27FC236}">
                      <a16:creationId xmlns:a16="http://schemas.microsoft.com/office/drawing/2014/main" id="{253402C6-C287-4632-9AC4-87114297120C}"/>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30" name="Picture 129" descr="Logo, company name&#10;&#10;Description automatically generated">
                <a:extLst>
                  <a:ext uri="{FF2B5EF4-FFF2-40B4-BE49-F238E27FC236}">
                    <a16:creationId xmlns:a16="http://schemas.microsoft.com/office/drawing/2014/main" id="{DE77B718-35D7-4AD8-AEDA-6DC4B82F468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126" name="Rectangle: Rounded Corners 125">
              <a:extLst>
                <a:ext uri="{FF2B5EF4-FFF2-40B4-BE49-F238E27FC236}">
                  <a16:creationId xmlns:a16="http://schemas.microsoft.com/office/drawing/2014/main" id="{88AA5868-DEBC-484E-AB5D-CCB911CA5A51}"/>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127" name="TextBox 126">
              <a:extLst>
                <a:ext uri="{FF2B5EF4-FFF2-40B4-BE49-F238E27FC236}">
                  <a16:creationId xmlns:a16="http://schemas.microsoft.com/office/drawing/2014/main" id="{0F132A6F-4A12-4759-82AC-FFD3F606EDD0}"/>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128" name="Graphic 127" descr="Lightning with solid fill">
              <a:extLst>
                <a:ext uri="{FF2B5EF4-FFF2-40B4-BE49-F238E27FC236}">
                  <a16:creationId xmlns:a16="http://schemas.microsoft.com/office/drawing/2014/main" id="{CF4F35C3-0B7D-4FB6-BEFD-66CCDD079A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681159" y="46963"/>
              <a:ext cx="398939" cy="398939"/>
            </a:xfrm>
            <a:prstGeom prst="rect">
              <a:avLst/>
            </a:prstGeom>
          </p:spPr>
        </p:pic>
      </p:grpSp>
      <p:grpSp>
        <p:nvGrpSpPr>
          <p:cNvPr id="4" name="Group 3">
            <a:extLst>
              <a:ext uri="{FF2B5EF4-FFF2-40B4-BE49-F238E27FC236}">
                <a16:creationId xmlns:a16="http://schemas.microsoft.com/office/drawing/2014/main" id="{F0BFEA2C-D5B7-4F5B-94A9-C6F86391F60F}"/>
              </a:ext>
            </a:extLst>
          </p:cNvPr>
          <p:cNvGrpSpPr/>
          <p:nvPr/>
        </p:nvGrpSpPr>
        <p:grpSpPr>
          <a:xfrm>
            <a:off x="1762173" y="477645"/>
            <a:ext cx="2835233" cy="5425244"/>
            <a:chOff x="1221928" y="495297"/>
            <a:chExt cx="3054797" cy="5395917"/>
          </a:xfrm>
        </p:grpSpPr>
        <p:grpSp>
          <p:nvGrpSpPr>
            <p:cNvPr id="3" name="Group 2">
              <a:extLst>
                <a:ext uri="{FF2B5EF4-FFF2-40B4-BE49-F238E27FC236}">
                  <a16:creationId xmlns:a16="http://schemas.microsoft.com/office/drawing/2014/main" id="{EF1251A6-AD29-43CE-B63D-37FE0859D927}"/>
                </a:ext>
              </a:extLst>
            </p:cNvPr>
            <p:cNvGrpSpPr/>
            <p:nvPr/>
          </p:nvGrpSpPr>
          <p:grpSpPr>
            <a:xfrm>
              <a:off x="1228722" y="507021"/>
              <a:ext cx="3048003" cy="5384193"/>
              <a:chOff x="1228722" y="507021"/>
              <a:chExt cx="3048003" cy="5384193"/>
            </a:xfrm>
          </p:grpSpPr>
          <p:sp>
            <p:nvSpPr>
              <p:cNvPr id="14" name="Freeform: Shape 13">
                <a:extLst>
                  <a:ext uri="{FF2B5EF4-FFF2-40B4-BE49-F238E27FC236}">
                    <a16:creationId xmlns:a16="http://schemas.microsoft.com/office/drawing/2014/main" id="{94BED35C-8C01-43F8-A3EA-855FD9A2E87C}"/>
                  </a:ext>
                </a:extLst>
              </p:cNvPr>
              <p:cNvSpPr/>
              <p:nvPr/>
            </p:nvSpPr>
            <p:spPr>
              <a:xfrm>
                <a:off x="1228722" y="507021"/>
                <a:ext cx="3048003" cy="5384193"/>
              </a:xfrm>
              <a:custGeom>
                <a:avLst/>
                <a:gdLst>
                  <a:gd name="connsiteX0" fmla="*/ 0 w 3214705"/>
                  <a:gd name="connsiteY0" fmla="*/ 0 h 5462591"/>
                  <a:gd name="connsiteX1" fmla="*/ 3074548 w 3214705"/>
                  <a:gd name="connsiteY1" fmla="*/ 0 h 5462591"/>
                  <a:gd name="connsiteX2" fmla="*/ 3074548 w 3214705"/>
                  <a:gd name="connsiteY2" fmla="*/ 3729 h 5462591"/>
                  <a:gd name="connsiteX3" fmla="*/ 3085453 w 3214705"/>
                  <a:gd name="connsiteY3" fmla="*/ 8993 h 5462591"/>
                  <a:gd name="connsiteX4" fmla="*/ 3114676 w 3214705"/>
                  <a:gd name="connsiteY4" fmla="*/ 114423 h 5462591"/>
                  <a:gd name="connsiteX5" fmla="*/ 3114676 w 3214705"/>
                  <a:gd name="connsiteY5" fmla="*/ 1210633 h 5462591"/>
                  <a:gd name="connsiteX6" fmla="*/ 3114676 w 3214705"/>
                  <a:gd name="connsiteY6" fmla="*/ 2213374 h 5462591"/>
                  <a:gd name="connsiteX7" fmla="*/ 3179779 w 3214705"/>
                  <a:gd name="connsiteY7" fmla="*/ 2213374 h 5462591"/>
                  <a:gd name="connsiteX8" fmla="*/ 3214705 w 3214705"/>
                  <a:gd name="connsiteY8" fmla="*/ 2248300 h 5462591"/>
                  <a:gd name="connsiteX9" fmla="*/ 3214705 w 3214705"/>
                  <a:gd name="connsiteY9" fmla="*/ 3214292 h 5462591"/>
                  <a:gd name="connsiteX10" fmla="*/ 3179779 w 3214705"/>
                  <a:gd name="connsiteY10" fmla="*/ 3249218 h 5462591"/>
                  <a:gd name="connsiteX11" fmla="*/ 3114676 w 3214705"/>
                  <a:gd name="connsiteY11" fmla="*/ 3249218 h 5462591"/>
                  <a:gd name="connsiteX12" fmla="*/ 3114676 w 3214705"/>
                  <a:gd name="connsiteY12" fmla="*/ 4776077 h 5462591"/>
                  <a:gd name="connsiteX13" fmla="*/ 3114676 w 3214705"/>
                  <a:gd name="connsiteY13" fmla="*/ 5348170 h 5462591"/>
                  <a:gd name="connsiteX14" fmla="*/ 3085453 w 3214705"/>
                  <a:gd name="connsiteY14" fmla="*/ 5453600 h 5462591"/>
                  <a:gd name="connsiteX15" fmla="*/ 3074548 w 3214705"/>
                  <a:gd name="connsiteY15" fmla="*/ 5458865 h 5462591"/>
                  <a:gd name="connsiteX16" fmla="*/ 3074548 w 3214705"/>
                  <a:gd name="connsiteY16" fmla="*/ 5462591 h 5462591"/>
                  <a:gd name="connsiteX17" fmla="*/ 3066828 w 3214705"/>
                  <a:gd name="connsiteY17" fmla="*/ 5462591 h 5462591"/>
                  <a:gd name="connsiteX18" fmla="*/ 2875444 w 3214705"/>
                  <a:gd name="connsiteY18" fmla="*/ 5462591 h 5462591"/>
                  <a:gd name="connsiteX19" fmla="*/ 0 w 3214705"/>
                  <a:gd name="connsiteY19" fmla="*/ 5462591 h 546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14705" h="5462591">
                    <a:moveTo>
                      <a:pt x="0" y="0"/>
                    </a:moveTo>
                    <a:lnTo>
                      <a:pt x="3074548" y="0"/>
                    </a:lnTo>
                    <a:lnTo>
                      <a:pt x="3074548" y="3729"/>
                    </a:lnTo>
                    <a:lnTo>
                      <a:pt x="3085453" y="8993"/>
                    </a:lnTo>
                    <a:cubicBezTo>
                      <a:pt x="3102626" y="26364"/>
                      <a:pt x="3114676" y="67028"/>
                      <a:pt x="3114676" y="114423"/>
                    </a:cubicBezTo>
                    <a:lnTo>
                      <a:pt x="3114676" y="1210633"/>
                    </a:lnTo>
                    <a:lnTo>
                      <a:pt x="3114676" y="2213374"/>
                    </a:lnTo>
                    <a:lnTo>
                      <a:pt x="3179779" y="2213374"/>
                    </a:lnTo>
                    <a:lnTo>
                      <a:pt x="3214705" y="2248300"/>
                    </a:lnTo>
                    <a:lnTo>
                      <a:pt x="3214705" y="3214292"/>
                    </a:lnTo>
                    <a:lnTo>
                      <a:pt x="3179779" y="3249218"/>
                    </a:lnTo>
                    <a:lnTo>
                      <a:pt x="3114676" y="3249218"/>
                    </a:lnTo>
                    <a:lnTo>
                      <a:pt x="3114676" y="4776077"/>
                    </a:lnTo>
                    <a:lnTo>
                      <a:pt x="3114676" y="5348170"/>
                    </a:lnTo>
                    <a:cubicBezTo>
                      <a:pt x="3114676" y="5395566"/>
                      <a:pt x="3102626" y="5436230"/>
                      <a:pt x="3085453" y="5453600"/>
                    </a:cubicBezTo>
                    <a:lnTo>
                      <a:pt x="3074548" y="5458865"/>
                    </a:lnTo>
                    <a:lnTo>
                      <a:pt x="3074548" y="5462591"/>
                    </a:lnTo>
                    <a:lnTo>
                      <a:pt x="3066828" y="5462591"/>
                    </a:lnTo>
                    <a:lnTo>
                      <a:pt x="2875444" y="5462591"/>
                    </a:lnTo>
                    <a:lnTo>
                      <a:pt x="0" y="5462591"/>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7" name="Arrow: Chevron 16">
                <a:hlinkClick r:id="rId34" action="ppaction://hlinksldjump"/>
                <a:extLst>
                  <a:ext uri="{FF2B5EF4-FFF2-40B4-BE49-F238E27FC236}">
                    <a16:creationId xmlns:a16="http://schemas.microsoft.com/office/drawing/2014/main" id="{E2EFB533-182C-4274-8E95-ABF622671EF9}"/>
                  </a:ext>
                </a:extLst>
              </p:cNvPr>
              <p:cNvSpPr/>
              <p:nvPr/>
            </p:nvSpPr>
            <p:spPr>
              <a:xfrm rot="10800000">
                <a:off x="4174395" y="3086091"/>
                <a:ext cx="66675" cy="161925"/>
              </a:xfrm>
              <a:prstGeom prst="chevr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pSp>
        <p:sp>
          <p:nvSpPr>
            <p:cNvPr id="20" name="Freeform: Shape 19">
              <a:extLst>
                <a:ext uri="{FF2B5EF4-FFF2-40B4-BE49-F238E27FC236}">
                  <a16:creationId xmlns:a16="http://schemas.microsoft.com/office/drawing/2014/main" id="{08186FA6-ABF1-4830-A362-524D641CF99E}"/>
                </a:ext>
              </a:extLst>
            </p:cNvPr>
            <p:cNvSpPr/>
            <p:nvPr/>
          </p:nvSpPr>
          <p:spPr>
            <a:xfrm>
              <a:off x="1221928" y="495297"/>
              <a:ext cx="2963615" cy="471485"/>
            </a:xfrm>
            <a:custGeom>
              <a:avLst/>
              <a:gdLst>
                <a:gd name="connsiteX0" fmla="*/ 116288 w 3114673"/>
                <a:gd name="connsiteY0" fmla="*/ 0 h 697713"/>
                <a:gd name="connsiteX1" fmla="*/ 2998385 w 3114673"/>
                <a:gd name="connsiteY1" fmla="*/ 0 h 697713"/>
                <a:gd name="connsiteX2" fmla="*/ 3114673 w 3114673"/>
                <a:gd name="connsiteY2" fmla="*/ 116288 h 697713"/>
                <a:gd name="connsiteX3" fmla="*/ 3114673 w 3114673"/>
                <a:gd name="connsiteY3" fmla="*/ 697713 h 697713"/>
                <a:gd name="connsiteX4" fmla="*/ 0 w 3114673"/>
                <a:gd name="connsiteY4" fmla="*/ 697713 h 697713"/>
                <a:gd name="connsiteX5" fmla="*/ 0 w 3114673"/>
                <a:gd name="connsiteY5" fmla="*/ 692309 h 697713"/>
                <a:gd name="connsiteX6" fmla="*/ 0 w 3114673"/>
                <a:gd name="connsiteY6" fmla="*/ 116288 h 697713"/>
                <a:gd name="connsiteX7" fmla="*/ 0 w 3114673"/>
                <a:gd name="connsiteY7" fmla="*/ 648 h 697713"/>
                <a:gd name="connsiteX8" fmla="*/ 113078 w 3114673"/>
                <a:gd name="connsiteY8" fmla="*/ 648 h 69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3" h="697713">
                  <a:moveTo>
                    <a:pt x="116288" y="0"/>
                  </a:moveTo>
                  <a:lnTo>
                    <a:pt x="2998385" y="0"/>
                  </a:lnTo>
                  <a:cubicBezTo>
                    <a:pt x="3062609" y="0"/>
                    <a:pt x="3114673" y="52064"/>
                    <a:pt x="3114673" y="116288"/>
                  </a:cubicBezTo>
                  <a:lnTo>
                    <a:pt x="3114673" y="697713"/>
                  </a:lnTo>
                  <a:lnTo>
                    <a:pt x="0" y="697713"/>
                  </a:lnTo>
                  <a:lnTo>
                    <a:pt x="0" y="692309"/>
                  </a:lnTo>
                  <a:lnTo>
                    <a:pt x="0" y="116288"/>
                  </a:lnTo>
                  <a:lnTo>
                    <a:pt x="0" y="648"/>
                  </a:lnTo>
                  <a:lnTo>
                    <a:pt x="113078" y="648"/>
                  </a:lnTo>
                  <a:close/>
                </a:path>
              </a:pathLst>
            </a:custGeom>
            <a:solidFill>
              <a:schemeClr val="accent1">
                <a:lumMod val="60000"/>
                <a:lumOff val="40000"/>
              </a:schemeClr>
            </a:solidFill>
            <a:ln>
              <a:solidFill>
                <a:schemeClr val="tx2"/>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SG" dirty="0"/>
            </a:p>
          </p:txBody>
        </p:sp>
        <p:sp>
          <p:nvSpPr>
            <p:cNvPr id="13" name="Moon 12">
              <a:hlinkClick r:id="rId35" action="ppaction://hlinksldjump"/>
              <a:extLst>
                <a:ext uri="{FF2B5EF4-FFF2-40B4-BE49-F238E27FC236}">
                  <a16:creationId xmlns:a16="http://schemas.microsoft.com/office/drawing/2014/main" id="{5BA050F8-E4AF-422E-80BF-971CC664AFA3}"/>
                </a:ext>
              </a:extLst>
            </p:cNvPr>
            <p:cNvSpPr/>
            <p:nvPr/>
          </p:nvSpPr>
          <p:spPr>
            <a:xfrm>
              <a:off x="3828788" y="590550"/>
              <a:ext cx="152402" cy="285747"/>
            </a:xfrm>
            <a:prstGeom prst="mo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34" name="Isosceles Triangle 33">
            <a:extLst>
              <a:ext uri="{FF2B5EF4-FFF2-40B4-BE49-F238E27FC236}">
                <a16:creationId xmlns:a16="http://schemas.microsoft.com/office/drawing/2014/main" id="{97616B97-396F-47C9-9DA2-05F7BB8AB276}"/>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47" name="Isosceles Triangle 46">
            <a:extLst>
              <a:ext uri="{FF2B5EF4-FFF2-40B4-BE49-F238E27FC236}">
                <a16:creationId xmlns:a16="http://schemas.microsoft.com/office/drawing/2014/main" id="{EDE01F92-5C44-48DD-91E6-AD090B979C2E}"/>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34" name="Question Mark">
            <a:extLst>
              <a:ext uri="{FF2B5EF4-FFF2-40B4-BE49-F238E27FC236}">
                <a16:creationId xmlns:a16="http://schemas.microsoft.com/office/drawing/2014/main" id="{96B1DE9E-1F55-45D0-9FE4-441F8B2B1E0B}"/>
              </a:ext>
            </a:extLst>
          </p:cNvPr>
          <p:cNvGrpSpPr/>
          <p:nvPr/>
        </p:nvGrpSpPr>
        <p:grpSpPr>
          <a:xfrm>
            <a:off x="10875528" y="118919"/>
            <a:ext cx="312828" cy="291250"/>
            <a:chOff x="10352771" y="85806"/>
            <a:chExt cx="314847" cy="318142"/>
          </a:xfrm>
        </p:grpSpPr>
        <p:sp>
          <p:nvSpPr>
            <p:cNvPr id="135" name="Oval 134">
              <a:extLst>
                <a:ext uri="{FF2B5EF4-FFF2-40B4-BE49-F238E27FC236}">
                  <a16:creationId xmlns:a16="http://schemas.microsoft.com/office/drawing/2014/main" id="{15731AEE-F87B-445D-80ED-607C844E306A}"/>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36" name="Graphic 135" descr="Question Mark with solid fill">
              <a:hlinkClick r:id="rId36" action="ppaction://hlinksldjump"/>
              <a:extLst>
                <a:ext uri="{FF2B5EF4-FFF2-40B4-BE49-F238E27FC236}">
                  <a16:creationId xmlns:a16="http://schemas.microsoft.com/office/drawing/2014/main" id="{B780EA54-9ACD-4651-A69C-FE6879635E8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406561" y="142379"/>
              <a:ext cx="200595" cy="200595"/>
            </a:xfrm>
            <a:prstGeom prst="rect">
              <a:avLst/>
            </a:prstGeom>
          </p:spPr>
        </p:pic>
      </p:grpSp>
      <p:grpSp>
        <p:nvGrpSpPr>
          <p:cNvPr id="137" name="W FCAST (Whole)">
            <a:extLst>
              <a:ext uri="{FF2B5EF4-FFF2-40B4-BE49-F238E27FC236}">
                <a16:creationId xmlns:a16="http://schemas.microsoft.com/office/drawing/2014/main" id="{63B694A2-D225-4FAF-B7C6-41170818960B}"/>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38" name="Weather Forecast Object">
              <a:extLst>
                <a:ext uri="{FF2B5EF4-FFF2-40B4-BE49-F238E27FC236}">
                  <a16:creationId xmlns:a16="http://schemas.microsoft.com/office/drawing/2014/main" id="{AA14837C-938A-4D52-8B52-8EE12479BA61}"/>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39" name="Down Triangle (W Forecast)">
              <a:extLst>
                <a:ext uri="{FF2B5EF4-FFF2-40B4-BE49-F238E27FC236}">
                  <a16:creationId xmlns:a16="http://schemas.microsoft.com/office/drawing/2014/main" id="{D5C8ECDF-31A7-4ACA-8D87-273D018000D9}"/>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40" name="Group 139">
            <a:extLst>
              <a:ext uri="{FF2B5EF4-FFF2-40B4-BE49-F238E27FC236}">
                <a16:creationId xmlns:a16="http://schemas.microsoft.com/office/drawing/2014/main" id="{24BB4E31-C2EC-4F2D-AB8A-B784E696824F}"/>
              </a:ext>
            </a:extLst>
          </p:cNvPr>
          <p:cNvGrpSpPr/>
          <p:nvPr/>
        </p:nvGrpSpPr>
        <p:grpSpPr>
          <a:xfrm>
            <a:off x="9655172" y="362719"/>
            <a:ext cx="1119187" cy="989485"/>
            <a:chOff x="9115419" y="362716"/>
            <a:chExt cx="1119187" cy="989485"/>
          </a:xfrm>
        </p:grpSpPr>
        <p:grpSp>
          <p:nvGrpSpPr>
            <p:cNvPr id="141" name="Group 140">
              <a:extLst>
                <a:ext uri="{FF2B5EF4-FFF2-40B4-BE49-F238E27FC236}">
                  <a16:creationId xmlns:a16="http://schemas.microsoft.com/office/drawing/2014/main" id="{FC8FC99F-B5FD-4B7F-8772-5412590688B2}"/>
                </a:ext>
              </a:extLst>
            </p:cNvPr>
            <p:cNvGrpSpPr/>
            <p:nvPr/>
          </p:nvGrpSpPr>
          <p:grpSpPr>
            <a:xfrm>
              <a:off x="9115419" y="362716"/>
              <a:ext cx="1119187" cy="989485"/>
              <a:chOff x="9115419" y="362716"/>
              <a:chExt cx="1119187" cy="989485"/>
            </a:xfrm>
          </p:grpSpPr>
          <p:grpSp>
            <p:nvGrpSpPr>
              <p:cNvPr id="144" name="Group 143">
                <a:extLst>
                  <a:ext uri="{FF2B5EF4-FFF2-40B4-BE49-F238E27FC236}">
                    <a16:creationId xmlns:a16="http://schemas.microsoft.com/office/drawing/2014/main" id="{845B3933-0A3E-4152-BB43-493B066B1477}"/>
                  </a:ext>
                </a:extLst>
              </p:cNvPr>
              <p:cNvGrpSpPr/>
              <p:nvPr/>
            </p:nvGrpSpPr>
            <p:grpSpPr>
              <a:xfrm>
                <a:off x="9115419" y="362716"/>
                <a:ext cx="1119187" cy="989485"/>
                <a:chOff x="9115419" y="362716"/>
                <a:chExt cx="1119187" cy="989485"/>
              </a:xfrm>
            </p:grpSpPr>
            <p:grpSp>
              <p:nvGrpSpPr>
                <p:cNvPr id="146" name="Group 145">
                  <a:extLst>
                    <a:ext uri="{FF2B5EF4-FFF2-40B4-BE49-F238E27FC236}">
                      <a16:creationId xmlns:a16="http://schemas.microsoft.com/office/drawing/2014/main" id="{5AF610D4-7339-41D5-852F-24AD7619F37E}"/>
                    </a:ext>
                  </a:extLst>
                </p:cNvPr>
                <p:cNvGrpSpPr/>
                <p:nvPr/>
              </p:nvGrpSpPr>
              <p:grpSpPr>
                <a:xfrm>
                  <a:off x="9115419" y="362716"/>
                  <a:ext cx="1119187" cy="989485"/>
                  <a:chOff x="2087097" y="373609"/>
                  <a:chExt cx="1229556" cy="521732"/>
                </a:xfrm>
              </p:grpSpPr>
              <p:grpSp>
                <p:nvGrpSpPr>
                  <p:cNvPr id="148" name="Group 147">
                    <a:extLst>
                      <a:ext uri="{FF2B5EF4-FFF2-40B4-BE49-F238E27FC236}">
                        <a16:creationId xmlns:a16="http://schemas.microsoft.com/office/drawing/2014/main" id="{E8AB5713-1D01-4FF0-A1DB-03193F2FADA8}"/>
                      </a:ext>
                    </a:extLst>
                  </p:cNvPr>
                  <p:cNvGrpSpPr/>
                  <p:nvPr/>
                </p:nvGrpSpPr>
                <p:grpSpPr>
                  <a:xfrm>
                    <a:off x="2087937" y="373609"/>
                    <a:ext cx="1226605" cy="488535"/>
                    <a:chOff x="3686320" y="645228"/>
                    <a:chExt cx="1249159" cy="488535"/>
                  </a:xfrm>
                </p:grpSpPr>
                <p:sp>
                  <p:nvSpPr>
                    <p:cNvPr id="150" name="Rectangle 149">
                      <a:extLst>
                        <a:ext uri="{FF2B5EF4-FFF2-40B4-BE49-F238E27FC236}">
                          <a16:creationId xmlns:a16="http://schemas.microsoft.com/office/drawing/2014/main" id="{8820E840-7093-48A9-9EA4-5712E673870E}"/>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151" name="Rectangle 150">
                      <a:extLst>
                        <a:ext uri="{FF2B5EF4-FFF2-40B4-BE49-F238E27FC236}">
                          <a16:creationId xmlns:a16="http://schemas.microsoft.com/office/drawing/2014/main" id="{C50EFA91-CEA7-45E2-B76D-CDA488771B05}"/>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149" name="Rectangle: Rounded Corners 148">
                    <a:extLst>
                      <a:ext uri="{FF2B5EF4-FFF2-40B4-BE49-F238E27FC236}">
                        <a16:creationId xmlns:a16="http://schemas.microsoft.com/office/drawing/2014/main" id="{4B343E69-1691-4F3B-9D77-24457B61159D}"/>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47" name="Graphic 146" descr="Lightning with solid fill">
                  <a:extLst>
                    <a:ext uri="{FF2B5EF4-FFF2-40B4-BE49-F238E27FC236}">
                      <a16:creationId xmlns:a16="http://schemas.microsoft.com/office/drawing/2014/main" id="{ADA07DD6-AD10-459D-AC49-F512CB2CC00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525549" y="584322"/>
                  <a:ext cx="235948" cy="235948"/>
                </a:xfrm>
                <a:prstGeom prst="rect">
                  <a:avLst/>
                </a:prstGeom>
              </p:spPr>
            </p:pic>
          </p:grpSp>
          <p:sp>
            <p:nvSpPr>
              <p:cNvPr id="145" name="TextBox 144">
                <a:extLst>
                  <a:ext uri="{FF2B5EF4-FFF2-40B4-BE49-F238E27FC236}">
                    <a16:creationId xmlns:a16="http://schemas.microsoft.com/office/drawing/2014/main" id="{5793278A-5763-4AD2-ADFE-2E2886B436EE}"/>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42" name="Graphic 141" descr="Partial sun outline">
              <a:extLst>
                <a:ext uri="{FF2B5EF4-FFF2-40B4-BE49-F238E27FC236}">
                  <a16:creationId xmlns:a16="http://schemas.microsoft.com/office/drawing/2014/main" id="{4953AB9A-742B-4F34-842F-4B6C514A832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524753" y="1013525"/>
              <a:ext cx="244309" cy="244309"/>
            </a:xfrm>
            <a:prstGeom prst="rect">
              <a:avLst/>
            </a:prstGeom>
          </p:spPr>
        </p:pic>
        <p:sp>
          <p:nvSpPr>
            <p:cNvPr id="143" name="TextBox 142">
              <a:extLst>
                <a:ext uri="{FF2B5EF4-FFF2-40B4-BE49-F238E27FC236}">
                  <a16:creationId xmlns:a16="http://schemas.microsoft.com/office/drawing/2014/main" id="{057E75B5-27B1-4DF4-823F-4AAB9030CF1D}"/>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52" name="Up Triangle (W Forecast)">
            <a:extLst>
              <a:ext uri="{FF2B5EF4-FFF2-40B4-BE49-F238E27FC236}">
                <a16:creationId xmlns:a16="http://schemas.microsoft.com/office/drawing/2014/main" id="{0EE59CF5-8B80-47A7-A24F-3EF6B8F010F0}"/>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103" name="Group 102">
            <a:extLst>
              <a:ext uri="{FF2B5EF4-FFF2-40B4-BE49-F238E27FC236}">
                <a16:creationId xmlns:a16="http://schemas.microsoft.com/office/drawing/2014/main" id="{64692600-3369-47A8-A923-F684C1F20D22}"/>
              </a:ext>
            </a:extLst>
          </p:cNvPr>
          <p:cNvGrpSpPr/>
          <p:nvPr/>
        </p:nvGrpSpPr>
        <p:grpSpPr>
          <a:xfrm>
            <a:off x="9587293" y="1647378"/>
            <a:ext cx="1605137" cy="2410072"/>
            <a:chOff x="9047540" y="1647378"/>
            <a:chExt cx="1605137" cy="2410072"/>
          </a:xfrm>
        </p:grpSpPr>
        <p:graphicFrame>
          <p:nvGraphicFramePr>
            <p:cNvPr id="104" name="Object 103">
              <a:extLst>
                <a:ext uri="{FF2B5EF4-FFF2-40B4-BE49-F238E27FC236}">
                  <a16:creationId xmlns:a16="http://schemas.microsoft.com/office/drawing/2014/main" id="{C7A673E0-77BE-4253-88DB-C177B620DDA3}"/>
                </a:ext>
              </a:extLst>
            </p:cNvPr>
            <p:cNvGraphicFramePr>
              <a:graphicFrameLocks noChangeAspect="1"/>
            </p:cNvGraphicFramePr>
            <p:nvPr>
              <p:extLst>
                <p:ext uri="{D42A27DB-BD31-4B8C-83A1-F6EECF244321}">
                  <p14:modId xmlns:p14="http://schemas.microsoft.com/office/powerpoint/2010/main" val="517969564"/>
                </p:ext>
              </p:extLst>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13776" name="Bitmap Image" r:id="rId43" imgW="1419120" imgH="2336760" progId="Paint.Picture">
                    <p:embed/>
                  </p:oleObj>
                </mc:Choice>
                <mc:Fallback>
                  <p:oleObj name="Bitmap Image" r:id="rId43" imgW="1419120" imgH="2336760" progId="Paint.Picture">
                    <p:embed/>
                    <p:pic>
                      <p:nvPicPr>
                        <p:cNvPr id="9" name="Object 8">
                          <a:extLst>
                            <a:ext uri="{FF2B5EF4-FFF2-40B4-BE49-F238E27FC236}">
                              <a16:creationId xmlns:a16="http://schemas.microsoft.com/office/drawing/2014/main" id="{3E1E65F5-0FD4-4EB4-A34B-16593408BD54}"/>
                            </a:ext>
                          </a:extLst>
                        </p:cNvPr>
                        <p:cNvPicPr/>
                        <p:nvPr/>
                      </p:nvPicPr>
                      <p:blipFill>
                        <a:blip r:embed="rId44"/>
                        <a:stretch>
                          <a:fillRect/>
                        </a:stretch>
                      </p:blipFill>
                      <p:spPr>
                        <a:xfrm>
                          <a:off x="9047540" y="1647378"/>
                          <a:ext cx="1540992" cy="2410072"/>
                        </a:xfrm>
                        <a:prstGeom prst="rect">
                          <a:avLst/>
                        </a:prstGeom>
                      </p:spPr>
                    </p:pic>
                  </p:oleObj>
                </mc:Fallback>
              </mc:AlternateContent>
            </a:graphicData>
          </a:graphic>
        </p:graphicFrame>
        <p:sp>
          <p:nvSpPr>
            <p:cNvPr id="105" name="TextBox 104">
              <a:extLst>
                <a:ext uri="{FF2B5EF4-FFF2-40B4-BE49-F238E27FC236}">
                  <a16:creationId xmlns:a16="http://schemas.microsoft.com/office/drawing/2014/main" id="{B7B9752F-AF8B-4B08-89EA-81328D9C0F36}"/>
                </a:ext>
              </a:extLst>
            </p:cNvPr>
            <p:cNvSpPr txBox="1"/>
            <p:nvPr/>
          </p:nvSpPr>
          <p:spPr>
            <a:xfrm>
              <a:off x="9151647" y="1866593"/>
              <a:ext cx="1501030" cy="215444"/>
            </a:xfrm>
            <a:prstGeom prst="rect">
              <a:avLst/>
            </a:prstGeom>
            <a:noFill/>
          </p:spPr>
          <p:txBody>
            <a:bodyPr wrap="square" rtlCol="0">
              <a:spAutoFit/>
            </a:bodyPr>
            <a:lstStyle/>
            <a:p>
              <a:r>
                <a:rPr lang="en-US" sz="800" b="1" dirty="0">
                  <a:latin typeface="Agency FB" panose="020B0503020202020204" pitchFamily="34" charset="0"/>
                </a:rPr>
                <a:t>Name                              Wait Time</a:t>
              </a:r>
              <a:endParaRPr lang="en-SG" sz="800" b="1" dirty="0">
                <a:latin typeface="Agency FB" panose="020B0503020202020204" pitchFamily="34" charset="0"/>
              </a:endParaRPr>
            </a:p>
          </p:txBody>
        </p:sp>
      </p:grpSp>
      <p:sp>
        <p:nvSpPr>
          <p:cNvPr id="106" name="Star: 5 Points 105">
            <a:hlinkClick r:id="rId45" action="ppaction://hlinksldjump"/>
            <a:extLst>
              <a:ext uri="{FF2B5EF4-FFF2-40B4-BE49-F238E27FC236}">
                <a16:creationId xmlns:a16="http://schemas.microsoft.com/office/drawing/2014/main" id="{B299A03B-14D1-4AA7-BAF5-3D1FC1FF310A}"/>
              </a:ext>
            </a:extLst>
          </p:cNvPr>
          <p:cNvSpPr/>
          <p:nvPr/>
        </p:nvSpPr>
        <p:spPr>
          <a:xfrm>
            <a:off x="9694157"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7" name="TextBox 140">
            <a:hlinkClick r:id="rId45" action="ppaction://hlinksldjump"/>
            <a:extLst>
              <a:ext uri="{FF2B5EF4-FFF2-40B4-BE49-F238E27FC236}">
                <a16:creationId xmlns:a16="http://schemas.microsoft.com/office/drawing/2014/main" id="{7BEFCDED-A8AB-4F40-A042-C20DFD9FB779}"/>
              </a:ext>
            </a:extLst>
          </p:cNvPr>
          <p:cNvSpPr txBox="1"/>
          <p:nvPr/>
        </p:nvSpPr>
        <p:spPr>
          <a:xfrm>
            <a:off x="9749237" y="3707675"/>
            <a:ext cx="748863"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1" dirty="0">
                <a:latin typeface="Agency FB" panose="020B0503020202020204" pitchFamily="34" charset="0"/>
              </a:rPr>
              <a:t>View my favorites</a:t>
            </a:r>
            <a:endParaRPr lang="en-SG" sz="700" b="1" dirty="0">
              <a:latin typeface="Agency FB" panose="020B0503020202020204" pitchFamily="34" charset="0"/>
            </a:endParaRPr>
          </a:p>
        </p:txBody>
      </p:sp>
      <p:grpSp>
        <p:nvGrpSpPr>
          <p:cNvPr id="5" name="FAQ (Slider)">
            <a:extLst>
              <a:ext uri="{FF2B5EF4-FFF2-40B4-BE49-F238E27FC236}">
                <a16:creationId xmlns:a16="http://schemas.microsoft.com/office/drawing/2014/main" id="{6D181F08-E53F-4342-B07C-0F15BEC70B11}"/>
              </a:ext>
            </a:extLst>
          </p:cNvPr>
          <p:cNvGrpSpPr/>
          <p:nvPr/>
        </p:nvGrpSpPr>
        <p:grpSpPr>
          <a:xfrm>
            <a:off x="1882775" y="1701580"/>
            <a:ext cx="3222736" cy="307777"/>
            <a:chOff x="1343025" y="1701577"/>
            <a:chExt cx="3222736" cy="307777"/>
          </a:xfrm>
        </p:grpSpPr>
        <p:grpSp>
          <p:nvGrpSpPr>
            <p:cNvPr id="162" name="Question Mark">
              <a:extLst>
                <a:ext uri="{FF2B5EF4-FFF2-40B4-BE49-F238E27FC236}">
                  <a16:creationId xmlns:a16="http://schemas.microsoft.com/office/drawing/2014/main" id="{5A98E985-1AEE-49A0-8011-6A0D979C95A7}"/>
                </a:ext>
              </a:extLst>
            </p:cNvPr>
            <p:cNvGrpSpPr/>
            <p:nvPr/>
          </p:nvGrpSpPr>
          <p:grpSpPr>
            <a:xfrm>
              <a:off x="1343025" y="1717979"/>
              <a:ext cx="312828" cy="291250"/>
              <a:chOff x="10352771" y="85806"/>
              <a:chExt cx="314847" cy="318142"/>
            </a:xfrm>
          </p:grpSpPr>
          <p:sp>
            <p:nvSpPr>
              <p:cNvPr id="163" name="Oval 162">
                <a:extLst>
                  <a:ext uri="{FF2B5EF4-FFF2-40B4-BE49-F238E27FC236}">
                    <a16:creationId xmlns:a16="http://schemas.microsoft.com/office/drawing/2014/main" id="{88B0EACE-DD6C-4C08-BCFA-FDC37F061081}"/>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64" name="Graphic 163" descr="Question Mark with solid fill">
                <a:hlinkClick r:id="rId36" action="ppaction://hlinksldjump"/>
                <a:extLst>
                  <a:ext uri="{FF2B5EF4-FFF2-40B4-BE49-F238E27FC236}">
                    <a16:creationId xmlns:a16="http://schemas.microsoft.com/office/drawing/2014/main" id="{540EA20C-D7BE-46F3-A472-3692552795CA}"/>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406561" y="142379"/>
                <a:ext cx="200595" cy="200595"/>
              </a:xfrm>
              <a:prstGeom prst="rect">
                <a:avLst/>
              </a:prstGeom>
            </p:spPr>
          </p:pic>
        </p:grpSp>
        <p:sp>
          <p:nvSpPr>
            <p:cNvPr id="165" name="TextBox 164">
              <a:hlinkClick r:id="rId36" action="ppaction://hlinksldjump"/>
              <a:extLst>
                <a:ext uri="{FF2B5EF4-FFF2-40B4-BE49-F238E27FC236}">
                  <a16:creationId xmlns:a16="http://schemas.microsoft.com/office/drawing/2014/main" id="{F9C1E608-D120-483C-8FB2-08BED621FEFE}"/>
                </a:ext>
              </a:extLst>
            </p:cNvPr>
            <p:cNvSpPr txBox="1"/>
            <p:nvPr/>
          </p:nvSpPr>
          <p:spPr>
            <a:xfrm>
              <a:off x="1851161" y="1701577"/>
              <a:ext cx="2714600"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Frequently Asked Questions</a:t>
              </a:r>
              <a:endParaRPr lang="en-SG" sz="1400" b="1" dirty="0">
                <a:latin typeface="Agency FB" panose="020B0503020202020204" pitchFamily="34" charset="0"/>
              </a:endParaRPr>
            </a:p>
          </p:txBody>
        </p:sp>
      </p:grpSp>
      <p:grpSp>
        <p:nvGrpSpPr>
          <p:cNvPr id="6" name="Rides (Slider)">
            <a:extLst>
              <a:ext uri="{FF2B5EF4-FFF2-40B4-BE49-F238E27FC236}">
                <a16:creationId xmlns:a16="http://schemas.microsoft.com/office/drawing/2014/main" id="{DC61ACAF-C990-4799-BC6E-78166234AF47}"/>
              </a:ext>
            </a:extLst>
          </p:cNvPr>
          <p:cNvGrpSpPr/>
          <p:nvPr/>
        </p:nvGrpSpPr>
        <p:grpSpPr>
          <a:xfrm>
            <a:off x="1849408" y="2230895"/>
            <a:ext cx="3259119" cy="357810"/>
            <a:chOff x="1309655" y="2230895"/>
            <a:chExt cx="3259119" cy="357810"/>
          </a:xfrm>
        </p:grpSpPr>
        <p:pic>
          <p:nvPicPr>
            <p:cNvPr id="159" name="Rides (Icon)">
              <a:hlinkClick r:id="rId11" action="ppaction://hlinksldjump"/>
              <a:extLst>
                <a:ext uri="{FF2B5EF4-FFF2-40B4-BE49-F238E27FC236}">
                  <a16:creationId xmlns:a16="http://schemas.microsoft.com/office/drawing/2014/main" id="{F2FEDA1F-806C-40D8-A7EC-8633502C264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1309655" y="2230895"/>
              <a:ext cx="398379" cy="357810"/>
            </a:xfrm>
            <a:prstGeom prst="rect">
              <a:avLst/>
            </a:prstGeom>
          </p:spPr>
        </p:pic>
        <p:sp>
          <p:nvSpPr>
            <p:cNvPr id="166" name="TextBox 165">
              <a:hlinkClick r:id="rId14" action="ppaction://hlinksldjump"/>
              <a:extLst>
                <a:ext uri="{FF2B5EF4-FFF2-40B4-BE49-F238E27FC236}">
                  <a16:creationId xmlns:a16="http://schemas.microsoft.com/office/drawing/2014/main" id="{1E93248B-A5CA-4A63-806F-2975FEE15E7D}"/>
                </a:ext>
              </a:extLst>
            </p:cNvPr>
            <p:cNvSpPr txBox="1"/>
            <p:nvPr/>
          </p:nvSpPr>
          <p:spPr>
            <a:xfrm>
              <a:off x="1854174" y="2274012"/>
              <a:ext cx="2714600"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Rides</a:t>
              </a:r>
              <a:endParaRPr lang="en-SG" sz="1400" b="1" dirty="0">
                <a:latin typeface="Agency FB" panose="020B0503020202020204" pitchFamily="34" charset="0"/>
              </a:endParaRPr>
            </a:p>
          </p:txBody>
        </p:sp>
      </p:grpSp>
      <p:grpSp>
        <p:nvGrpSpPr>
          <p:cNvPr id="9" name="Group 8">
            <a:extLst>
              <a:ext uri="{FF2B5EF4-FFF2-40B4-BE49-F238E27FC236}">
                <a16:creationId xmlns:a16="http://schemas.microsoft.com/office/drawing/2014/main" id="{0FD0470C-61BD-49D3-A399-A617F243A07C}"/>
              </a:ext>
            </a:extLst>
          </p:cNvPr>
          <p:cNvGrpSpPr/>
          <p:nvPr/>
        </p:nvGrpSpPr>
        <p:grpSpPr>
          <a:xfrm>
            <a:off x="1799913" y="2796202"/>
            <a:ext cx="2264370" cy="484100"/>
            <a:chOff x="1260163" y="2796202"/>
            <a:chExt cx="2264370" cy="484100"/>
          </a:xfrm>
        </p:grpSpPr>
        <p:pic>
          <p:nvPicPr>
            <p:cNvPr id="167" name="Shows (Icon)" descr="Entertainment, live performance, mask, masks, performance, theatre icon -  Download on Iconfinder">
              <a:extLst>
                <a:ext uri="{FF2B5EF4-FFF2-40B4-BE49-F238E27FC236}">
                  <a16:creationId xmlns:a16="http://schemas.microsoft.com/office/drawing/2014/main" id="{987D9E0B-2ACB-42F4-B381-8B7B8F66FC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0163" y="2796202"/>
              <a:ext cx="509775" cy="484100"/>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a:hlinkClick r:id="rId14" action="ppaction://hlinksldjump"/>
              <a:extLst>
                <a:ext uri="{FF2B5EF4-FFF2-40B4-BE49-F238E27FC236}">
                  <a16:creationId xmlns:a16="http://schemas.microsoft.com/office/drawing/2014/main" id="{0B0133F8-FAE7-41A8-A2DD-6A99A3365145}"/>
                </a:ext>
              </a:extLst>
            </p:cNvPr>
            <p:cNvSpPr txBox="1"/>
            <p:nvPr/>
          </p:nvSpPr>
          <p:spPr>
            <a:xfrm>
              <a:off x="1867177" y="2863072"/>
              <a:ext cx="1657356"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Shows</a:t>
              </a:r>
              <a:endParaRPr lang="en-SG" sz="1400" b="1" dirty="0">
                <a:latin typeface="Agency FB" panose="020B0503020202020204" pitchFamily="34" charset="0"/>
              </a:endParaRPr>
            </a:p>
          </p:txBody>
        </p:sp>
      </p:grpSp>
      <p:grpSp>
        <p:nvGrpSpPr>
          <p:cNvPr id="10" name="Dining (Slider)">
            <a:extLst>
              <a:ext uri="{FF2B5EF4-FFF2-40B4-BE49-F238E27FC236}">
                <a16:creationId xmlns:a16="http://schemas.microsoft.com/office/drawing/2014/main" id="{E8464EB5-57BA-4CD5-99E7-2C2156183EE2}"/>
              </a:ext>
            </a:extLst>
          </p:cNvPr>
          <p:cNvGrpSpPr/>
          <p:nvPr/>
        </p:nvGrpSpPr>
        <p:grpSpPr>
          <a:xfrm>
            <a:off x="1822095" y="3429003"/>
            <a:ext cx="3295402" cy="430777"/>
            <a:chOff x="1282345" y="3429000"/>
            <a:chExt cx="3295402" cy="430777"/>
          </a:xfrm>
        </p:grpSpPr>
        <p:pic>
          <p:nvPicPr>
            <p:cNvPr id="168" name="Dining (Icon)" descr="Beverage, burger, coke, e-commerce, food and drink, online shop, shopping  icon - Download on Iconfinder">
              <a:extLst>
                <a:ext uri="{FF2B5EF4-FFF2-40B4-BE49-F238E27FC236}">
                  <a16:creationId xmlns:a16="http://schemas.microsoft.com/office/drawing/2014/main" id="{F01845FE-0EA0-44FE-B6D4-87B504F587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282345" y="3429000"/>
              <a:ext cx="453623" cy="43077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a:hlinkClick r:id="rId14" action="ppaction://hlinksldjump"/>
              <a:extLst>
                <a:ext uri="{FF2B5EF4-FFF2-40B4-BE49-F238E27FC236}">
                  <a16:creationId xmlns:a16="http://schemas.microsoft.com/office/drawing/2014/main" id="{4FCD3168-45B5-4EE8-AB65-931A6838EE85}"/>
                </a:ext>
              </a:extLst>
            </p:cNvPr>
            <p:cNvSpPr txBox="1"/>
            <p:nvPr/>
          </p:nvSpPr>
          <p:spPr>
            <a:xfrm>
              <a:off x="1863147" y="3548088"/>
              <a:ext cx="2714600"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Dining</a:t>
              </a:r>
              <a:endParaRPr lang="en-SG" sz="1400" b="1" dirty="0">
                <a:latin typeface="Agency FB" panose="020B0503020202020204" pitchFamily="34" charset="0"/>
              </a:endParaRPr>
            </a:p>
          </p:txBody>
        </p:sp>
      </p:grpSp>
      <p:grpSp>
        <p:nvGrpSpPr>
          <p:cNvPr id="11" name="Popular (Slider)">
            <a:extLst>
              <a:ext uri="{FF2B5EF4-FFF2-40B4-BE49-F238E27FC236}">
                <a16:creationId xmlns:a16="http://schemas.microsoft.com/office/drawing/2014/main" id="{6C5A9733-6F7F-410D-A6B2-CE955F684EBD}"/>
              </a:ext>
            </a:extLst>
          </p:cNvPr>
          <p:cNvGrpSpPr/>
          <p:nvPr/>
        </p:nvGrpSpPr>
        <p:grpSpPr>
          <a:xfrm>
            <a:off x="1831392" y="4078754"/>
            <a:ext cx="3285506" cy="453022"/>
            <a:chOff x="1291642" y="4078754"/>
            <a:chExt cx="3285506" cy="453022"/>
          </a:xfrm>
        </p:grpSpPr>
        <p:pic>
          <p:nvPicPr>
            <p:cNvPr id="8" name="Graphic 7" descr="Fire with solid fill">
              <a:extLst>
                <a:ext uri="{FF2B5EF4-FFF2-40B4-BE49-F238E27FC236}">
                  <a16:creationId xmlns:a16="http://schemas.microsoft.com/office/drawing/2014/main" id="{4CBA8FE0-51A8-439E-A562-A16668448E1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291642" y="4078754"/>
              <a:ext cx="453022" cy="453022"/>
            </a:xfrm>
            <a:prstGeom prst="rect">
              <a:avLst/>
            </a:prstGeom>
          </p:spPr>
        </p:pic>
        <p:sp>
          <p:nvSpPr>
            <p:cNvPr id="171" name="TextBox 170">
              <a:hlinkClick r:id="rId14" action="ppaction://hlinksldjump"/>
              <a:extLst>
                <a:ext uri="{FF2B5EF4-FFF2-40B4-BE49-F238E27FC236}">
                  <a16:creationId xmlns:a16="http://schemas.microsoft.com/office/drawing/2014/main" id="{C498CF6C-6D4D-47CB-A440-3C7338A84F9A}"/>
                </a:ext>
              </a:extLst>
            </p:cNvPr>
            <p:cNvSpPr txBox="1"/>
            <p:nvPr/>
          </p:nvSpPr>
          <p:spPr>
            <a:xfrm>
              <a:off x="1862548" y="4142457"/>
              <a:ext cx="2714600"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What's popular</a:t>
              </a:r>
              <a:endParaRPr lang="en-SG" sz="1400" b="1" dirty="0">
                <a:latin typeface="Agency FB" panose="020B0503020202020204" pitchFamily="34" charset="0"/>
              </a:endParaRPr>
            </a:p>
          </p:txBody>
        </p:sp>
      </p:grpSp>
      <p:grpSp>
        <p:nvGrpSpPr>
          <p:cNvPr id="12" name="Others (Slider)">
            <a:extLst>
              <a:ext uri="{FF2B5EF4-FFF2-40B4-BE49-F238E27FC236}">
                <a16:creationId xmlns:a16="http://schemas.microsoft.com/office/drawing/2014/main" id="{94BA4F66-31C4-4E8D-878F-CE5B810A620F}"/>
              </a:ext>
            </a:extLst>
          </p:cNvPr>
          <p:cNvGrpSpPr/>
          <p:nvPr/>
        </p:nvGrpSpPr>
        <p:grpSpPr>
          <a:xfrm>
            <a:off x="1851283" y="4750753"/>
            <a:ext cx="3276190" cy="362552"/>
            <a:chOff x="1311533" y="4750753"/>
            <a:chExt cx="3276190" cy="362552"/>
          </a:xfrm>
        </p:grpSpPr>
        <p:pic>
          <p:nvPicPr>
            <p:cNvPr id="172" name="Others (Icon)" descr="Miscellaneous with solid fill">
              <a:extLst>
                <a:ext uri="{FF2B5EF4-FFF2-40B4-BE49-F238E27FC236}">
                  <a16:creationId xmlns:a16="http://schemas.microsoft.com/office/drawing/2014/main" id="{9010DFD0-0B07-4CEB-B7B0-71F58794E2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1533" y="4750753"/>
              <a:ext cx="381781" cy="362552"/>
            </a:xfrm>
            <a:prstGeom prst="rect">
              <a:avLst/>
            </a:prstGeom>
            <a:effectLst>
              <a:outerShdw blurRad="50800" dist="38100" dir="2700000" algn="tl" rotWithShape="0">
                <a:prstClr val="black">
                  <a:alpha val="40000"/>
                </a:prstClr>
              </a:outerShdw>
            </a:effectLst>
          </p:spPr>
        </p:pic>
        <p:sp>
          <p:nvSpPr>
            <p:cNvPr id="173" name="TextBox 172">
              <a:hlinkClick r:id="rId14" action="ppaction://hlinksldjump"/>
              <a:extLst>
                <a:ext uri="{FF2B5EF4-FFF2-40B4-BE49-F238E27FC236}">
                  <a16:creationId xmlns:a16="http://schemas.microsoft.com/office/drawing/2014/main" id="{F3FC973B-B526-441B-910F-DCCF460297C4}"/>
                </a:ext>
              </a:extLst>
            </p:cNvPr>
            <p:cNvSpPr txBox="1"/>
            <p:nvPr/>
          </p:nvSpPr>
          <p:spPr>
            <a:xfrm>
              <a:off x="1873123" y="4767890"/>
              <a:ext cx="2714600"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Others</a:t>
              </a:r>
              <a:endParaRPr lang="en-SG" sz="1400" b="1" dirty="0">
                <a:latin typeface="Agency FB" panose="020B0503020202020204" pitchFamily="34" charset="0"/>
              </a:endParaRPr>
            </a:p>
          </p:txBody>
        </p:sp>
      </p:grpSp>
      <p:sp>
        <p:nvSpPr>
          <p:cNvPr id="15" name="Rectangle 14">
            <a:hlinkClick r:id="rId14" action="ppaction://hlinksldjump"/>
            <a:hlinkHover r:id="" action="ppaction://noaction" highlightClick="1"/>
            <a:extLst>
              <a:ext uri="{FF2B5EF4-FFF2-40B4-BE49-F238E27FC236}">
                <a16:creationId xmlns:a16="http://schemas.microsoft.com/office/drawing/2014/main" id="{67AFEFC6-5D91-4BC3-B651-7354C9D94D65}"/>
              </a:ext>
            </a:extLst>
          </p:cNvPr>
          <p:cNvSpPr/>
          <p:nvPr/>
        </p:nvSpPr>
        <p:spPr>
          <a:xfrm>
            <a:off x="1763325" y="1060694"/>
            <a:ext cx="2729646" cy="520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6" name="Rectangle 175">
            <a:hlinkClick r:id="rId36" action="ppaction://hlinksldjump"/>
            <a:hlinkHover r:id="" action="ppaction://noaction" highlightClick="1"/>
            <a:extLst>
              <a:ext uri="{FF2B5EF4-FFF2-40B4-BE49-F238E27FC236}">
                <a16:creationId xmlns:a16="http://schemas.microsoft.com/office/drawing/2014/main" id="{7B3B48B6-BF68-4961-BA2F-33E21AF0869F}"/>
              </a:ext>
            </a:extLst>
          </p:cNvPr>
          <p:cNvSpPr/>
          <p:nvPr/>
        </p:nvSpPr>
        <p:spPr>
          <a:xfrm>
            <a:off x="1775735" y="1592679"/>
            <a:ext cx="2729646" cy="544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7" name="Rectangle 176">
            <a:hlinkClick r:id="rId11" action="ppaction://hlinksldjump"/>
            <a:hlinkHover r:id="" action="ppaction://noaction" highlightClick="1"/>
            <a:extLst>
              <a:ext uri="{FF2B5EF4-FFF2-40B4-BE49-F238E27FC236}">
                <a16:creationId xmlns:a16="http://schemas.microsoft.com/office/drawing/2014/main" id="{46B35261-D700-4F52-950A-97E87CF8B72D}"/>
              </a:ext>
            </a:extLst>
          </p:cNvPr>
          <p:cNvSpPr/>
          <p:nvPr/>
        </p:nvSpPr>
        <p:spPr>
          <a:xfrm>
            <a:off x="1775735" y="2148813"/>
            <a:ext cx="2729646" cy="596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8" name="Rectangle 177">
            <a:hlinkHover r:id="" action="ppaction://noaction" highlightClick="1"/>
            <a:extLst>
              <a:ext uri="{FF2B5EF4-FFF2-40B4-BE49-F238E27FC236}">
                <a16:creationId xmlns:a16="http://schemas.microsoft.com/office/drawing/2014/main" id="{842CB4E2-F082-438E-A220-2FA10880BE34}"/>
              </a:ext>
            </a:extLst>
          </p:cNvPr>
          <p:cNvSpPr/>
          <p:nvPr/>
        </p:nvSpPr>
        <p:spPr>
          <a:xfrm>
            <a:off x="1786128" y="2755955"/>
            <a:ext cx="2671424" cy="596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9" name="Rectangle 178">
            <a:hlinkClick r:id="rId48" action="ppaction://hlinksldjump"/>
            <a:hlinkHover r:id="" action="ppaction://noaction" highlightClick="1"/>
            <a:extLst>
              <a:ext uri="{FF2B5EF4-FFF2-40B4-BE49-F238E27FC236}">
                <a16:creationId xmlns:a16="http://schemas.microsoft.com/office/drawing/2014/main" id="{897625F3-E34A-4E0A-92BC-02BCD85B643F}"/>
              </a:ext>
            </a:extLst>
          </p:cNvPr>
          <p:cNvSpPr/>
          <p:nvPr/>
        </p:nvSpPr>
        <p:spPr>
          <a:xfrm>
            <a:off x="1775735" y="3358920"/>
            <a:ext cx="2686254" cy="596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0" name="Rectangle 179">
            <a:hlinkHover r:id="" action="ppaction://noaction" highlightClick="1"/>
            <a:extLst>
              <a:ext uri="{FF2B5EF4-FFF2-40B4-BE49-F238E27FC236}">
                <a16:creationId xmlns:a16="http://schemas.microsoft.com/office/drawing/2014/main" id="{A33A418F-062C-4E7C-9755-EEC169BCB8A8}"/>
              </a:ext>
            </a:extLst>
          </p:cNvPr>
          <p:cNvSpPr/>
          <p:nvPr/>
        </p:nvSpPr>
        <p:spPr>
          <a:xfrm>
            <a:off x="1775735" y="3967990"/>
            <a:ext cx="2729646" cy="596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1" name="Rectangle 180">
            <a:hlinkHover r:id="" action="ppaction://noaction" highlightClick="1"/>
            <a:extLst>
              <a:ext uri="{FF2B5EF4-FFF2-40B4-BE49-F238E27FC236}">
                <a16:creationId xmlns:a16="http://schemas.microsoft.com/office/drawing/2014/main" id="{A4380FC8-100A-4B6C-BB3F-6A3169050497}"/>
              </a:ext>
            </a:extLst>
          </p:cNvPr>
          <p:cNvSpPr/>
          <p:nvPr/>
        </p:nvSpPr>
        <p:spPr>
          <a:xfrm>
            <a:off x="1775735" y="4578439"/>
            <a:ext cx="2729646" cy="596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Make a plan (Slider)">
            <a:extLst>
              <a:ext uri="{FF2B5EF4-FFF2-40B4-BE49-F238E27FC236}">
                <a16:creationId xmlns:a16="http://schemas.microsoft.com/office/drawing/2014/main" id="{A4749033-0052-4173-A73F-AF72691FC449}"/>
              </a:ext>
            </a:extLst>
          </p:cNvPr>
          <p:cNvGrpSpPr/>
          <p:nvPr/>
        </p:nvGrpSpPr>
        <p:grpSpPr>
          <a:xfrm>
            <a:off x="1878976" y="1147877"/>
            <a:ext cx="1488563" cy="330190"/>
            <a:chOff x="1390745" y="1135679"/>
            <a:chExt cx="1488563" cy="330190"/>
          </a:xfrm>
        </p:grpSpPr>
        <p:pic>
          <p:nvPicPr>
            <p:cNvPr id="160" name="Make a plan (Icon)" descr="A Plan Icon - Plan Icon | Full Size PNG Download | SeekPNG">
              <a:extLst>
                <a:ext uri="{FF2B5EF4-FFF2-40B4-BE49-F238E27FC236}">
                  <a16:creationId xmlns:a16="http://schemas.microsoft.com/office/drawing/2014/main" id="{4BF491A5-27EC-40D7-B291-F3438C21E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745" y="1135679"/>
              <a:ext cx="347586" cy="3301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1" name="TextBox 160">
              <a:hlinkClick r:id="rId14" action="ppaction://hlinksldjump"/>
              <a:extLst>
                <a:ext uri="{FF2B5EF4-FFF2-40B4-BE49-F238E27FC236}">
                  <a16:creationId xmlns:a16="http://schemas.microsoft.com/office/drawing/2014/main" id="{E6CC6B55-16FF-4BF5-9D0D-9BBAACE4BFBE}"/>
                </a:ext>
              </a:extLst>
            </p:cNvPr>
            <p:cNvSpPr txBox="1"/>
            <p:nvPr/>
          </p:nvSpPr>
          <p:spPr>
            <a:xfrm>
              <a:off x="1902987" y="1146165"/>
              <a:ext cx="976321" cy="30777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a plan</a:t>
              </a:r>
              <a:endParaRPr lang="en-SG" sz="1400" b="1" dirty="0">
                <a:latin typeface="Agency FB" panose="020B0503020202020204" pitchFamily="34" charset="0"/>
              </a:endParaRPr>
            </a:p>
          </p:txBody>
        </p:sp>
      </p:grpSp>
      <p:grpSp>
        <p:nvGrpSpPr>
          <p:cNvPr id="174" name="Zoom Feature">
            <a:extLst>
              <a:ext uri="{FF2B5EF4-FFF2-40B4-BE49-F238E27FC236}">
                <a16:creationId xmlns:a16="http://schemas.microsoft.com/office/drawing/2014/main" id="{FE69D47E-B64B-421E-BD75-99521601E8B2}"/>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175" name="Rectangle: Rounded Corners 174">
              <a:hlinkClick r:id="rId34" action="ppaction://hlinksldjump"/>
              <a:extLst>
                <a:ext uri="{FF2B5EF4-FFF2-40B4-BE49-F238E27FC236}">
                  <a16:creationId xmlns:a16="http://schemas.microsoft.com/office/drawing/2014/main" id="{999FC746-2F07-4812-8DD2-E672489D5A4D}"/>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82" name="Straight Connector 181">
              <a:extLst>
                <a:ext uri="{FF2B5EF4-FFF2-40B4-BE49-F238E27FC236}">
                  <a16:creationId xmlns:a16="http://schemas.microsoft.com/office/drawing/2014/main" id="{4CC7D177-7857-4DE8-93B3-2C7FB64BD284}"/>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2A6103BF-B545-43D2-8F37-625210605F4A}"/>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219" name="Zoom In" descr="Zoom in with solid fill">
            <a:hlinkClick r:id="rId34" action="ppaction://hlinksldjump"/>
            <a:extLst>
              <a:ext uri="{FF2B5EF4-FFF2-40B4-BE49-F238E27FC236}">
                <a16:creationId xmlns:a16="http://schemas.microsoft.com/office/drawing/2014/main" id="{A3A13D3A-1E1D-4A48-9A6F-1402610858B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254720" y="4089340"/>
            <a:ext cx="157277" cy="157277"/>
          </a:xfrm>
          <a:prstGeom prst="rect">
            <a:avLst/>
          </a:prstGeom>
        </p:spPr>
      </p:pic>
      <p:pic>
        <p:nvPicPr>
          <p:cNvPr id="220" name="Zoom Out" descr="Zoom out with solid fill">
            <a:hlinkClick r:id="rId51" action="ppaction://hlinksldjump"/>
            <a:extLst>
              <a:ext uri="{FF2B5EF4-FFF2-40B4-BE49-F238E27FC236}">
                <a16:creationId xmlns:a16="http://schemas.microsoft.com/office/drawing/2014/main" id="{3EC1CACB-71F5-400B-8826-D514251C091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9254976" y="4265201"/>
            <a:ext cx="158601" cy="158601"/>
          </a:xfrm>
          <a:prstGeom prst="rect">
            <a:avLst/>
          </a:prstGeom>
        </p:spPr>
      </p:pic>
      <p:sp>
        <p:nvSpPr>
          <p:cNvPr id="221" name="Arrow: Curved Down 220">
            <a:extLst>
              <a:ext uri="{FF2B5EF4-FFF2-40B4-BE49-F238E27FC236}">
                <a16:creationId xmlns:a16="http://schemas.microsoft.com/office/drawing/2014/main" id="{291AD5E1-CBD5-47B4-8B91-FB3F8BEB2BA4}"/>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sp>
        <p:nvSpPr>
          <p:cNvPr id="222" name="TextBox 221">
            <a:extLst>
              <a:ext uri="{FF2B5EF4-FFF2-40B4-BE49-F238E27FC236}">
                <a16:creationId xmlns:a16="http://schemas.microsoft.com/office/drawing/2014/main" id="{DA3D38AF-3958-4721-81E7-9994F85292E1}"/>
              </a:ext>
            </a:extLst>
          </p:cNvPr>
          <p:cNvSpPr txBox="1"/>
          <p:nvPr/>
        </p:nvSpPr>
        <p:spPr>
          <a:xfrm>
            <a:off x="-17399" y="14794"/>
            <a:ext cx="1760677" cy="196977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4. Guide Menu</a:t>
            </a:r>
          </a:p>
          <a:p>
            <a:endParaRPr lang="en-US" sz="1200" dirty="0">
              <a:latin typeface="Helvetica Light" panose="020B0403020202020204" pitchFamily="34" charset="0"/>
            </a:endParaRPr>
          </a:p>
          <a:p>
            <a:r>
              <a:rPr lang="en-US" sz="1200" dirty="0">
                <a:latin typeface="Helvetica Light" panose="020B0403020202020204" pitchFamily="34" charset="0"/>
              </a:rPr>
              <a:t>Guide menu holds all the possible interactions with the kiosk. Compilation of the uses of the system. Includes a Night/Light mode to cater to different users</a:t>
            </a:r>
          </a:p>
        </p:txBody>
      </p:sp>
      <p:grpSp>
        <p:nvGrpSpPr>
          <p:cNvPr id="223" name="Group 222">
            <a:extLst>
              <a:ext uri="{FF2B5EF4-FFF2-40B4-BE49-F238E27FC236}">
                <a16:creationId xmlns:a16="http://schemas.microsoft.com/office/drawing/2014/main" id="{6B9A96FA-EF4E-48C9-BB46-78E4A81664D7}"/>
              </a:ext>
            </a:extLst>
          </p:cNvPr>
          <p:cNvGrpSpPr/>
          <p:nvPr/>
        </p:nvGrpSpPr>
        <p:grpSpPr>
          <a:xfrm>
            <a:off x="11465" y="3054421"/>
            <a:ext cx="1830576" cy="3455387"/>
            <a:chOff x="3214500" y="-1294684"/>
            <a:chExt cx="2019012" cy="17169755"/>
          </a:xfrm>
        </p:grpSpPr>
        <p:sp>
          <p:nvSpPr>
            <p:cNvPr id="224" name="TextBox 92">
              <a:extLst>
                <a:ext uri="{FF2B5EF4-FFF2-40B4-BE49-F238E27FC236}">
                  <a16:creationId xmlns:a16="http://schemas.microsoft.com/office/drawing/2014/main" id="{ACCE79E5-1B6F-4F05-8FA2-E04FD133CA66}"/>
                </a:ext>
              </a:extLst>
            </p:cNvPr>
            <p:cNvSpPr txBox="1"/>
            <p:nvPr/>
          </p:nvSpPr>
          <p:spPr>
            <a:xfrm>
              <a:off x="3214500" y="-182959"/>
              <a:ext cx="2019012" cy="160580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Guide menu is a compile</a:t>
              </a:r>
            </a:p>
            <a:p>
              <a:r>
                <a:rPr lang="en-US" sz="1200" b="1" dirty="0">
                  <a:latin typeface="Helvetica Light" panose="020B0403020202020204" pitchFamily="34" charset="0"/>
                </a:rPr>
                <a:t>of all features in the system. Hovering mouse</a:t>
              </a:r>
            </a:p>
            <a:p>
              <a:r>
                <a:rPr lang="en-US" sz="1200" b="1" dirty="0">
                  <a:latin typeface="Helvetica Light" panose="020B0403020202020204" pitchFamily="34" charset="0"/>
                </a:rPr>
                <a:t>will outline where the user is for better feedback</a:t>
              </a:r>
            </a:p>
            <a:p>
              <a:endParaRPr lang="en-US" sz="1200" b="1" dirty="0">
                <a:latin typeface="Helvetica Light" panose="020B0403020202020204" pitchFamily="34" charset="0"/>
              </a:endParaRPr>
            </a:p>
            <a:p>
              <a:r>
                <a:rPr lang="en-US" sz="1200" b="1" dirty="0">
                  <a:latin typeface="Helvetica Light" panose="020B0403020202020204" pitchFamily="34" charset="0"/>
                </a:rPr>
                <a:t>       </a:t>
              </a:r>
              <a:r>
                <a:rPr lang="en-US" sz="1200" b="1" dirty="0">
                  <a:solidFill>
                    <a:schemeClr val="accent1"/>
                  </a:solidFill>
                  <a:latin typeface="Helvetica Light" panose="020B0403020202020204" pitchFamily="34" charset="0"/>
                </a:rPr>
                <a:t>- toggle reading mode to night mode</a:t>
              </a:r>
            </a:p>
            <a:p>
              <a:endParaRPr lang="en-US" sz="1200" b="1" dirty="0">
                <a:solidFill>
                  <a:schemeClr val="accent1"/>
                </a:solidFill>
                <a:latin typeface="Helvetica Light" panose="020B0403020202020204" pitchFamily="34" charset="0"/>
              </a:endParaRPr>
            </a:p>
            <a:p>
              <a:r>
                <a:rPr lang="en-US" sz="1200" b="1" dirty="0">
                  <a:solidFill>
                    <a:schemeClr val="accent1"/>
                  </a:solidFill>
                  <a:latin typeface="Helvetica Light" panose="020B0403020202020204" pitchFamily="34" charset="0"/>
                </a:rPr>
                <a:t>       - close guide menu</a:t>
              </a:r>
            </a:p>
            <a:p>
              <a:endParaRPr lang="en-US" sz="1200" b="1" dirty="0">
                <a:solidFill>
                  <a:schemeClr val="accent1"/>
                </a:solidFill>
                <a:latin typeface="Helvetica Light" panose="020B0403020202020204" pitchFamily="34" charset="0"/>
              </a:endParaRPr>
            </a:p>
            <a:p>
              <a:r>
                <a:rPr lang="en-US" sz="1200" b="1" dirty="0">
                  <a:solidFill>
                    <a:schemeClr val="accent1"/>
                  </a:solidFill>
                  <a:latin typeface="Helvetica Light" panose="020B0403020202020204" pitchFamily="34" charset="0"/>
                </a:rPr>
                <a:t>Try moving cursor over</a:t>
              </a:r>
            </a:p>
            <a:p>
              <a:r>
                <a:rPr lang="en-US" sz="1200" b="1" dirty="0">
                  <a:solidFill>
                    <a:schemeClr val="accent1"/>
                  </a:solidFill>
                  <a:latin typeface="Helvetica Light" panose="020B0403020202020204" pitchFamily="34" charset="0"/>
                </a:rPr>
                <a:t>guide menu and toggling</a:t>
              </a:r>
            </a:p>
            <a:p>
              <a:r>
                <a:rPr lang="en-US" sz="1200" b="1" dirty="0">
                  <a:solidFill>
                    <a:schemeClr val="accent1"/>
                  </a:solidFill>
                  <a:latin typeface="Helvetica Light" panose="020B0403020202020204" pitchFamily="34" charset="0"/>
                </a:rPr>
                <a:t>the mode, close after done</a:t>
              </a:r>
            </a:p>
            <a:p>
              <a:endParaRPr lang="en-US" sz="1200" b="1" dirty="0">
                <a:latin typeface="Helvetica Light" panose="020B0403020202020204" pitchFamily="34" charset="0"/>
              </a:endParaRPr>
            </a:p>
          </p:txBody>
        </p:sp>
        <p:cxnSp>
          <p:nvCxnSpPr>
            <p:cNvPr id="225" name="Straight Connector 224">
              <a:extLst>
                <a:ext uri="{FF2B5EF4-FFF2-40B4-BE49-F238E27FC236}">
                  <a16:creationId xmlns:a16="http://schemas.microsoft.com/office/drawing/2014/main" id="{EC0D2A16-5816-47E1-A240-BB46DDE28B24}"/>
                </a:ext>
              </a:extLst>
            </p:cNvPr>
            <p:cNvCxnSpPr>
              <a:cxnSpLocks/>
            </p:cNvCxnSpPr>
            <p:nvPr/>
          </p:nvCxnSpPr>
          <p:spPr>
            <a:xfrm flipV="1">
              <a:off x="4121204" y="-1294684"/>
              <a:ext cx="972315" cy="1165119"/>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226" name="Moon 225">
            <a:hlinkClick r:id="rId35" action="ppaction://hlinksldjump"/>
            <a:extLst>
              <a:ext uri="{FF2B5EF4-FFF2-40B4-BE49-F238E27FC236}">
                <a16:creationId xmlns:a16="http://schemas.microsoft.com/office/drawing/2014/main" id="{231DBC2A-518F-4B6E-BB11-B92235CCED91}"/>
              </a:ext>
            </a:extLst>
          </p:cNvPr>
          <p:cNvSpPr/>
          <p:nvPr/>
        </p:nvSpPr>
        <p:spPr>
          <a:xfrm>
            <a:off x="169336" y="4563755"/>
            <a:ext cx="141448" cy="245709"/>
          </a:xfrm>
          <a:prstGeom prst="mo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7" name="Arrow: Chevron 226">
            <a:hlinkClick r:id="rId34" action="ppaction://hlinksldjump"/>
            <a:extLst>
              <a:ext uri="{FF2B5EF4-FFF2-40B4-BE49-F238E27FC236}">
                <a16:creationId xmlns:a16="http://schemas.microsoft.com/office/drawing/2014/main" id="{B690AF78-336A-48FB-AB81-C99D9A8274D9}"/>
              </a:ext>
            </a:extLst>
          </p:cNvPr>
          <p:cNvSpPr/>
          <p:nvPr/>
        </p:nvSpPr>
        <p:spPr>
          <a:xfrm rot="10800000">
            <a:off x="209118" y="5155074"/>
            <a:ext cx="61883" cy="162805"/>
          </a:xfrm>
          <a:prstGeom prst="chevr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pic>
        <p:nvPicPr>
          <p:cNvPr id="228" name="Picture 227">
            <a:extLst>
              <a:ext uri="{FF2B5EF4-FFF2-40B4-BE49-F238E27FC236}">
                <a16:creationId xmlns:a16="http://schemas.microsoft.com/office/drawing/2014/main" id="{2EE6C396-05D6-4434-88D5-FAB61A503255}"/>
              </a:ext>
            </a:extLst>
          </p:cNvPr>
          <p:cNvPicPr>
            <a:picLocks noChangeAspect="1"/>
          </p:cNvPicPr>
          <p:nvPr/>
        </p:nvPicPr>
        <p:blipFill>
          <a:blip r:embed="rId54">
            <a:extLst>
              <a:ext uri="{BEBA8EAE-BF5A-486C-A8C5-ECC9F3942E4B}">
                <a14:imgProps xmlns:a14="http://schemas.microsoft.com/office/drawing/2010/main">
                  <a14:imgLayer r:embed="rId55">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346660" y="3083978"/>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92220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500"/>
                                        <p:tgtEl>
                                          <p:spTgt spid="34"/>
                                        </p:tgtEl>
                                      </p:cBhvr>
                                    </p:animEffect>
                                    <p:set>
                                      <p:cBhvr>
                                        <p:cTn id="9" dur="1" fill="hold">
                                          <p:stCondLst>
                                            <p:cond delay="499"/>
                                          </p:stCondLst>
                                        </p:cTn>
                                        <p:tgtEl>
                                          <p:spTgt spid="34"/>
                                        </p:tgtEl>
                                        <p:attrNameLst>
                                          <p:attrName>style.visibility</p:attrName>
                                        </p:attrNameLst>
                                      </p:cBhvr>
                                      <p:to>
                                        <p:strVal val="hidden"/>
                                      </p:to>
                                    </p:set>
                                  </p:childTnLst>
                                </p:cTn>
                              </p:par>
                              <p:par>
                                <p:cTn id="10" presetID="10" presetClass="entr" presetSubtype="0" fill="hold" grpId="1"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childTnLst>
              </p:cTn>
              <p:nextCondLst>
                <p:cond evt="onClick" delay="0">
                  <p:tgtEl>
                    <p:spTgt spid="34"/>
                  </p:tgtEl>
                </p:cond>
              </p:nextCondLst>
            </p:seq>
            <p:seq concurrent="1" nextAc="seek">
              <p:cTn id="13" restart="whenNotActive" fill="hold" evtFilter="cancelBubble" nodeType="interactiveSeq">
                <p:stCondLst>
                  <p:cond evt="onClick" delay="0">
                    <p:tgtEl>
                      <p:spTgt spid="47"/>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xit" presetSubtype="0" fill="hold" grpId="2" nodeType="withEffect">
                                  <p:stCondLst>
                                    <p:cond delay="0"/>
                                  </p:stCondLst>
                                  <p:childTnLst>
                                    <p:animEffect transition="out" filter="fade">
                                      <p:cBhvr>
                                        <p:cTn id="20" dur="500"/>
                                        <p:tgtEl>
                                          <p:spTgt spid="47"/>
                                        </p:tgtEl>
                                      </p:cBhvr>
                                    </p:animEffect>
                                    <p:set>
                                      <p:cBhvr>
                                        <p:cTn id="21"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seq concurrent="1" nextAc="seek">
              <p:cTn id="22" restart="whenNotActive" fill="hold" evtFilter="cancelBubble" nodeType="interactiveSeq">
                <p:stCondLst>
                  <p:cond evt="onClick" delay="0">
                    <p:tgtEl>
                      <p:spTgt spid="137"/>
                    </p:tgtEl>
                  </p:cond>
                </p:stCondLst>
                <p:endSync evt="end" delay="0">
                  <p:rtn val="all"/>
                </p:endSync>
                <p:childTnLst>
                  <p:par>
                    <p:cTn id="23" fill="hold">
                      <p:stCondLst>
                        <p:cond delay="0"/>
                      </p:stCondLst>
                      <p:childTnLst>
                        <p:par>
                          <p:cTn id="24" fill="hold">
                            <p:stCondLst>
                              <p:cond delay="0"/>
                            </p:stCondLst>
                            <p:childTnLst>
                              <p:par>
                                <p:cTn id="25" presetID="10" presetClass="entr" presetSubtype="0" fill="hold" grpId="0" nodeType="withEffect">
                                  <p:stCondLst>
                                    <p:cond delay="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500"/>
                                        <p:tgtEl>
                                          <p:spTgt spid="152"/>
                                        </p:tgtEl>
                                      </p:cBhvr>
                                    </p:animEffect>
                                  </p:childTnLst>
                                </p:cTn>
                              </p:par>
                              <p:par>
                                <p:cTn id="28" presetID="10" presetClass="entr" presetSubtype="0" fill="hold" nodeType="with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fade">
                                      <p:cBhvr>
                                        <p:cTn id="30" dur="500"/>
                                        <p:tgtEl>
                                          <p:spTgt spid="140"/>
                                        </p:tgtEl>
                                      </p:cBhvr>
                                    </p:animEffect>
                                  </p:childTnLst>
                                </p:cTn>
                              </p:par>
                            </p:childTnLst>
                          </p:cTn>
                        </p:par>
                      </p:childTnLst>
                    </p:cTn>
                  </p:par>
                </p:childTnLst>
              </p:cTn>
              <p:nextCondLst>
                <p:cond evt="onClick" delay="0">
                  <p:tgtEl>
                    <p:spTgt spid="137"/>
                  </p:tgtEl>
                </p:cond>
              </p:nextCondLst>
            </p:seq>
            <p:seq concurrent="1" nextAc="seek">
              <p:cTn id="31" restart="whenNotActive" fill="hold" evtFilter="cancelBubble" nodeType="interactiveSeq">
                <p:stCondLst>
                  <p:cond evt="onClick" delay="0">
                    <p:tgtEl>
                      <p:spTgt spid="152"/>
                    </p:tgtEl>
                  </p:cond>
                </p:stCondLst>
                <p:endSync evt="end" delay="0">
                  <p:rtn val="all"/>
                </p:endSync>
                <p:childTnLst>
                  <p:par>
                    <p:cTn id="32" fill="hold">
                      <p:stCondLst>
                        <p:cond delay="0"/>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40"/>
                                        </p:tgtEl>
                                      </p:cBhvr>
                                    </p:animEffect>
                                    <p:set>
                                      <p:cBhvr>
                                        <p:cTn id="36" dur="1" fill="hold">
                                          <p:stCondLst>
                                            <p:cond delay="499"/>
                                          </p:stCondLst>
                                        </p:cTn>
                                        <p:tgtEl>
                                          <p:spTgt spid="14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52"/>
                                        </p:tgtEl>
                                      </p:cBhvr>
                                    </p:animEffect>
                                    <p:set>
                                      <p:cBhvr>
                                        <p:cTn id="39" dur="1" fill="hold">
                                          <p:stCondLst>
                                            <p:cond delay="499"/>
                                          </p:stCondLst>
                                        </p:cTn>
                                        <p:tgtEl>
                                          <p:spTgt spid="152"/>
                                        </p:tgtEl>
                                        <p:attrNameLst>
                                          <p:attrName>style.visibility</p:attrName>
                                        </p:attrNameLst>
                                      </p:cBhvr>
                                      <p:to>
                                        <p:strVal val="hidden"/>
                                      </p:to>
                                    </p:set>
                                  </p:childTnLst>
                                </p:cTn>
                              </p:par>
                            </p:childTnLst>
                          </p:cTn>
                        </p:par>
                      </p:childTnLst>
                    </p:cTn>
                  </p:par>
                </p:childTnLst>
              </p:cTn>
              <p:nextCondLst>
                <p:cond evt="onClick" delay="0">
                  <p:tgtEl>
                    <p:spTgt spid="152"/>
                  </p:tgtEl>
                </p:cond>
              </p:nextCondLst>
            </p:seq>
          </p:childTnLst>
        </p:cTn>
      </p:par>
    </p:tnLst>
    <p:bldLst>
      <p:bldP spid="34" grpId="0" animBg="1"/>
      <p:bldP spid="34" grpId="1" animBg="1"/>
      <p:bldP spid="47" grpId="0" animBg="1"/>
      <p:bldP spid="47" grpId="1" animBg="1"/>
      <p:bldP spid="47" grpId="2" animBg="1"/>
      <p:bldP spid="152" grpId="0" animBg="1"/>
      <p:bldP spid="15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Blue Background">
            <a:extLst>
              <a:ext uri="{FF2B5EF4-FFF2-40B4-BE49-F238E27FC236}">
                <a16:creationId xmlns:a16="http://schemas.microsoft.com/office/drawing/2014/main" id="{7A727DCA-79F3-40DB-B5A2-BD0662BD739D}"/>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117" name="Header Panel">
            <a:extLst>
              <a:ext uri="{FF2B5EF4-FFF2-40B4-BE49-F238E27FC236}">
                <a16:creationId xmlns:a16="http://schemas.microsoft.com/office/drawing/2014/main" id="{B88284BD-04F2-4D9D-8C20-06B72D1EAFC2}"/>
              </a:ext>
            </a:extLst>
          </p:cNvPr>
          <p:cNvGrpSpPr/>
          <p:nvPr/>
        </p:nvGrpSpPr>
        <p:grpSpPr>
          <a:xfrm>
            <a:off x="1768479" y="15355"/>
            <a:ext cx="9510713" cy="476249"/>
            <a:chOff x="1228725" y="19051"/>
            <a:chExt cx="9510713" cy="476249"/>
          </a:xfrm>
          <a:solidFill>
            <a:srgbClr val="FFDDE1"/>
          </a:solidFill>
        </p:grpSpPr>
        <p:grpSp>
          <p:nvGrpSpPr>
            <p:cNvPr id="118" name="Group 117">
              <a:extLst>
                <a:ext uri="{FF2B5EF4-FFF2-40B4-BE49-F238E27FC236}">
                  <a16:creationId xmlns:a16="http://schemas.microsoft.com/office/drawing/2014/main" id="{003990F2-6640-4D8D-BBFC-3094038889AA}"/>
                </a:ext>
              </a:extLst>
            </p:cNvPr>
            <p:cNvGrpSpPr/>
            <p:nvPr/>
          </p:nvGrpSpPr>
          <p:grpSpPr>
            <a:xfrm>
              <a:off x="1228725" y="19051"/>
              <a:ext cx="9510713" cy="476249"/>
              <a:chOff x="1228725" y="19051"/>
              <a:chExt cx="9510713" cy="476249"/>
            </a:xfrm>
            <a:grpFill/>
          </p:grpSpPr>
          <p:grpSp>
            <p:nvGrpSpPr>
              <p:cNvPr id="122" name="Group 121">
                <a:extLst>
                  <a:ext uri="{FF2B5EF4-FFF2-40B4-BE49-F238E27FC236}">
                    <a16:creationId xmlns:a16="http://schemas.microsoft.com/office/drawing/2014/main" id="{AC8E9866-6911-458F-BB9D-BCF1E6DF69F7}"/>
                  </a:ext>
                </a:extLst>
              </p:cNvPr>
              <p:cNvGrpSpPr/>
              <p:nvPr/>
            </p:nvGrpSpPr>
            <p:grpSpPr>
              <a:xfrm>
                <a:off x="1228725" y="19051"/>
                <a:ext cx="9510713" cy="476249"/>
                <a:chOff x="1228725" y="19051"/>
                <a:chExt cx="9510713" cy="476249"/>
              </a:xfrm>
              <a:grpFill/>
            </p:grpSpPr>
            <p:sp>
              <p:nvSpPr>
                <p:cNvPr id="124" name="Rectangle: Top Corners Rounded 123">
                  <a:extLst>
                    <a:ext uri="{FF2B5EF4-FFF2-40B4-BE49-F238E27FC236}">
                      <a16:creationId xmlns:a16="http://schemas.microsoft.com/office/drawing/2014/main" id="{D6D4C414-8FD0-40F9-9DB2-65CC24B8F7C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5" name="TextBox 124">
                  <a:extLst>
                    <a:ext uri="{FF2B5EF4-FFF2-40B4-BE49-F238E27FC236}">
                      <a16:creationId xmlns:a16="http://schemas.microsoft.com/office/drawing/2014/main" id="{89F5396E-5CC6-41A3-A206-9B0481B99125}"/>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26" name="Rectangle: Rounded Corners 125">
                  <a:extLst>
                    <a:ext uri="{FF2B5EF4-FFF2-40B4-BE49-F238E27FC236}">
                      <a16:creationId xmlns:a16="http://schemas.microsoft.com/office/drawing/2014/main" id="{FF79C34C-1FFA-4071-91C0-9C27A5ED4F71}"/>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23" name="Picture 122" descr="Logo, company name&#10;&#10;Description automatically generated">
                <a:extLst>
                  <a:ext uri="{FF2B5EF4-FFF2-40B4-BE49-F238E27FC236}">
                    <a16:creationId xmlns:a16="http://schemas.microsoft.com/office/drawing/2014/main" id="{B00B7DB5-2887-4472-82CF-FAE9D9729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119" name="Rectangle: Rounded Corners 118">
              <a:extLst>
                <a:ext uri="{FF2B5EF4-FFF2-40B4-BE49-F238E27FC236}">
                  <a16:creationId xmlns:a16="http://schemas.microsoft.com/office/drawing/2014/main" id="{48F36D01-76B5-4D83-9C56-E3BD68BDEECC}"/>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120" name="TextBox 119">
              <a:extLst>
                <a:ext uri="{FF2B5EF4-FFF2-40B4-BE49-F238E27FC236}">
                  <a16:creationId xmlns:a16="http://schemas.microsoft.com/office/drawing/2014/main" id="{6C1DCC26-2F4E-4A96-A923-8FB0D785E468}"/>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121" name="Graphic 120" descr="Lightning with solid fill">
              <a:extLst>
                <a:ext uri="{FF2B5EF4-FFF2-40B4-BE49-F238E27FC236}">
                  <a16:creationId xmlns:a16="http://schemas.microsoft.com/office/drawing/2014/main" id="{E33CF437-DE80-4430-A64E-8EFEB680F5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159" y="46963"/>
              <a:ext cx="398939" cy="398939"/>
            </a:xfrm>
            <a:prstGeom prst="rect">
              <a:avLst/>
            </a:prstGeom>
          </p:spPr>
        </p:pic>
      </p:grpSp>
      <p:sp>
        <p:nvSpPr>
          <p:cNvPr id="25" name="Weather Forecast Object">
            <a:extLst>
              <a:ext uri="{FF2B5EF4-FFF2-40B4-BE49-F238E27FC236}">
                <a16:creationId xmlns:a16="http://schemas.microsoft.com/office/drawing/2014/main" id="{F1FB3E10-6BAF-4DA0-B65F-23282856B794}"/>
              </a:ext>
            </a:extLst>
          </p:cNvPr>
          <p:cNvSpPr/>
          <p:nvPr/>
        </p:nvSpPr>
        <p:spPr>
          <a:xfrm>
            <a:off x="9645053" y="118167"/>
            <a:ext cx="1138147"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22" name="Rectangle: Rounded Corners 21">
            <a:hlinkClick r:id="rId6" action="ppaction://hlinksldjump"/>
            <a:extLst>
              <a:ext uri="{FF2B5EF4-FFF2-40B4-BE49-F238E27FC236}">
                <a16:creationId xmlns:a16="http://schemas.microsoft.com/office/drawing/2014/main" id="{5193D099-9F44-436B-B54A-C7DDCE53C8C0}"/>
              </a:ext>
            </a:extLst>
          </p:cNvPr>
          <p:cNvSpPr/>
          <p:nvPr/>
        </p:nvSpPr>
        <p:spPr>
          <a:xfrm>
            <a:off x="9989081" y="510868"/>
            <a:ext cx="1034603" cy="507034"/>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Down Triangle (W Forecast)">
            <a:extLst>
              <a:ext uri="{FF2B5EF4-FFF2-40B4-BE49-F238E27FC236}">
                <a16:creationId xmlns:a16="http://schemas.microsoft.com/office/drawing/2014/main" id="{06C5EC57-0C78-4EEC-AEF3-B9DA04E1A763}"/>
              </a:ext>
            </a:extLst>
          </p:cNvPr>
          <p:cNvSpPr/>
          <p:nvPr/>
        </p:nvSpPr>
        <p:spPr>
          <a:xfrm rot="10800000">
            <a:off x="10649282" y="211738"/>
            <a:ext cx="74970" cy="619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7" name="Back to Map (FAQ)">
            <a:extLst>
              <a:ext uri="{FF2B5EF4-FFF2-40B4-BE49-F238E27FC236}">
                <a16:creationId xmlns:a16="http://schemas.microsoft.com/office/drawing/2014/main" id="{C29ED855-5D4F-4C02-A17B-5397BE7DE02C}"/>
              </a:ext>
            </a:extLst>
          </p:cNvPr>
          <p:cNvGrpSpPr/>
          <p:nvPr/>
        </p:nvGrpSpPr>
        <p:grpSpPr>
          <a:xfrm>
            <a:off x="10103928" y="509026"/>
            <a:ext cx="838954" cy="553998"/>
            <a:chOff x="11144231" y="2928668"/>
            <a:chExt cx="838954" cy="553998"/>
          </a:xfrm>
        </p:grpSpPr>
        <p:sp>
          <p:nvSpPr>
            <p:cNvPr id="3" name="Isosceles Triangle 2">
              <a:hlinkClick r:id="rId6" action="ppaction://hlinksldjump"/>
              <a:extLst>
                <a:ext uri="{FF2B5EF4-FFF2-40B4-BE49-F238E27FC236}">
                  <a16:creationId xmlns:a16="http://schemas.microsoft.com/office/drawing/2014/main" id="{CEF015F6-51F9-4595-8EAD-8B6A00533631}"/>
                </a:ext>
              </a:extLst>
            </p:cNvPr>
            <p:cNvSpPr/>
            <p:nvPr/>
          </p:nvSpPr>
          <p:spPr>
            <a:xfrm rot="5400000">
              <a:off x="11764887" y="3062543"/>
              <a:ext cx="234097" cy="2024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5" name="Back to Map">
              <a:hlinkClick r:id="rId6" action="ppaction://hlinksldjump"/>
              <a:extLst>
                <a:ext uri="{FF2B5EF4-FFF2-40B4-BE49-F238E27FC236}">
                  <a16:creationId xmlns:a16="http://schemas.microsoft.com/office/drawing/2014/main" id="{F4C05E51-1803-4B75-A908-822B627FF81B}"/>
                </a:ext>
              </a:extLst>
            </p:cNvPr>
            <p:cNvSpPr txBox="1"/>
            <p:nvPr/>
          </p:nvSpPr>
          <p:spPr>
            <a:xfrm>
              <a:off x="11144231" y="2928668"/>
              <a:ext cx="692029" cy="553998"/>
            </a:xfrm>
            <a:prstGeom prst="rect">
              <a:avLst/>
            </a:prstGeom>
            <a:noFill/>
          </p:spPr>
          <p:txBody>
            <a:bodyPr wrap="square" rtlCol="0">
              <a:spAutoFit/>
            </a:bodyPr>
            <a:lstStyle/>
            <a:p>
              <a:r>
                <a:rPr lang="en-US" sz="1500" b="1" dirty="0">
                  <a:latin typeface="Agency FB" panose="020B0503020202020204" pitchFamily="34" charset="0"/>
                </a:rPr>
                <a:t>Back to </a:t>
              </a:r>
            </a:p>
            <a:p>
              <a:r>
                <a:rPr lang="en-US" sz="1500" b="1" dirty="0">
                  <a:latin typeface="Agency FB" panose="020B0503020202020204" pitchFamily="34" charset="0"/>
                </a:rPr>
                <a:t>map</a:t>
              </a:r>
              <a:endParaRPr lang="en-SG" sz="1500" b="1" dirty="0">
                <a:latin typeface="Agency FB" panose="020B0503020202020204" pitchFamily="34" charset="0"/>
              </a:endParaRPr>
            </a:p>
          </p:txBody>
        </p:sp>
      </p:grpSp>
      <p:grpSp>
        <p:nvGrpSpPr>
          <p:cNvPr id="27" name="Group 26">
            <a:extLst>
              <a:ext uri="{FF2B5EF4-FFF2-40B4-BE49-F238E27FC236}">
                <a16:creationId xmlns:a16="http://schemas.microsoft.com/office/drawing/2014/main" id="{997BF423-451E-4FD8-B678-4EF705CA7766}"/>
              </a:ext>
            </a:extLst>
          </p:cNvPr>
          <p:cNvGrpSpPr/>
          <p:nvPr/>
        </p:nvGrpSpPr>
        <p:grpSpPr>
          <a:xfrm>
            <a:off x="9647203" y="376297"/>
            <a:ext cx="1119187" cy="989485"/>
            <a:chOff x="9115420" y="362716"/>
            <a:chExt cx="1119187" cy="989485"/>
          </a:xfrm>
          <a:solidFill>
            <a:schemeClr val="accent3">
              <a:lumMod val="20000"/>
              <a:lumOff val="80000"/>
            </a:schemeClr>
          </a:solidFill>
        </p:grpSpPr>
        <p:grpSp>
          <p:nvGrpSpPr>
            <p:cNvPr id="28" name="Group 27">
              <a:extLst>
                <a:ext uri="{FF2B5EF4-FFF2-40B4-BE49-F238E27FC236}">
                  <a16:creationId xmlns:a16="http://schemas.microsoft.com/office/drawing/2014/main" id="{2CB41274-2680-4C59-848D-BCE8EBF8D9D0}"/>
                </a:ext>
              </a:extLst>
            </p:cNvPr>
            <p:cNvGrpSpPr/>
            <p:nvPr/>
          </p:nvGrpSpPr>
          <p:grpSpPr>
            <a:xfrm>
              <a:off x="9115420" y="362716"/>
              <a:ext cx="1119187" cy="989485"/>
              <a:chOff x="9115420" y="362716"/>
              <a:chExt cx="1119187" cy="989485"/>
            </a:xfrm>
            <a:grpFill/>
          </p:grpSpPr>
          <p:grpSp>
            <p:nvGrpSpPr>
              <p:cNvPr id="31" name="Group 30">
                <a:extLst>
                  <a:ext uri="{FF2B5EF4-FFF2-40B4-BE49-F238E27FC236}">
                    <a16:creationId xmlns:a16="http://schemas.microsoft.com/office/drawing/2014/main" id="{5EF26349-899C-4CBA-9574-53AD84A2D2DC}"/>
                  </a:ext>
                </a:extLst>
              </p:cNvPr>
              <p:cNvGrpSpPr/>
              <p:nvPr/>
            </p:nvGrpSpPr>
            <p:grpSpPr>
              <a:xfrm>
                <a:off x="9115420" y="362716"/>
                <a:ext cx="1119187" cy="989485"/>
                <a:chOff x="9115420" y="362716"/>
                <a:chExt cx="1119187" cy="989485"/>
              </a:xfrm>
              <a:grpFill/>
            </p:grpSpPr>
            <p:grpSp>
              <p:nvGrpSpPr>
                <p:cNvPr id="33" name="Group 32">
                  <a:extLst>
                    <a:ext uri="{FF2B5EF4-FFF2-40B4-BE49-F238E27FC236}">
                      <a16:creationId xmlns:a16="http://schemas.microsoft.com/office/drawing/2014/main" id="{2FF4D5C5-32D8-4159-BFF9-A99E54541E8D}"/>
                    </a:ext>
                  </a:extLst>
                </p:cNvPr>
                <p:cNvGrpSpPr/>
                <p:nvPr/>
              </p:nvGrpSpPr>
              <p:grpSpPr>
                <a:xfrm>
                  <a:off x="9115420" y="362716"/>
                  <a:ext cx="1119187" cy="989485"/>
                  <a:chOff x="2087099" y="373609"/>
                  <a:chExt cx="1229556" cy="521732"/>
                </a:xfrm>
                <a:grpFill/>
              </p:grpSpPr>
              <p:grpSp>
                <p:nvGrpSpPr>
                  <p:cNvPr id="36" name="Group 35">
                    <a:extLst>
                      <a:ext uri="{FF2B5EF4-FFF2-40B4-BE49-F238E27FC236}">
                        <a16:creationId xmlns:a16="http://schemas.microsoft.com/office/drawing/2014/main" id="{C56F32A6-A747-4C7F-839C-30E100D42F3F}"/>
                      </a:ext>
                    </a:extLst>
                  </p:cNvPr>
                  <p:cNvGrpSpPr/>
                  <p:nvPr/>
                </p:nvGrpSpPr>
                <p:grpSpPr>
                  <a:xfrm>
                    <a:off x="2087937" y="373609"/>
                    <a:ext cx="1226605" cy="488535"/>
                    <a:chOff x="3686320" y="645228"/>
                    <a:chExt cx="1249159" cy="488535"/>
                  </a:xfrm>
                  <a:grpFill/>
                </p:grpSpPr>
                <p:sp>
                  <p:nvSpPr>
                    <p:cNvPr id="38" name="Rectangle 37">
                      <a:extLst>
                        <a:ext uri="{FF2B5EF4-FFF2-40B4-BE49-F238E27FC236}">
                          <a16:creationId xmlns:a16="http://schemas.microsoft.com/office/drawing/2014/main" id="{E0D596A3-7422-4382-BA4E-5EFC64D9D6EC}"/>
                        </a:ext>
                      </a:extLst>
                    </p:cNvPr>
                    <p:cNvSpPr/>
                    <p:nvPr/>
                  </p:nvSpPr>
                  <p:spPr>
                    <a:xfrm>
                      <a:off x="3686320" y="645228"/>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39" name="Rectangle 38">
                      <a:extLst>
                        <a:ext uri="{FF2B5EF4-FFF2-40B4-BE49-F238E27FC236}">
                          <a16:creationId xmlns:a16="http://schemas.microsoft.com/office/drawing/2014/main" id="{5F9BBB21-7250-457B-8F05-E04FED3BD977}"/>
                        </a:ext>
                      </a:extLst>
                    </p:cNvPr>
                    <p:cNvSpPr/>
                    <p:nvPr/>
                  </p:nvSpPr>
                  <p:spPr>
                    <a:xfrm>
                      <a:off x="3686387"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37" name="Rectangle: Rounded Corners 36">
                    <a:extLst>
                      <a:ext uri="{FF2B5EF4-FFF2-40B4-BE49-F238E27FC236}">
                        <a16:creationId xmlns:a16="http://schemas.microsoft.com/office/drawing/2014/main" id="{8EED3D83-EE88-4EA8-AAB0-6273A8489E55}"/>
                      </a:ext>
                    </a:extLst>
                  </p:cNvPr>
                  <p:cNvSpPr/>
                  <p:nvPr/>
                </p:nvSpPr>
                <p:spPr>
                  <a:xfrm rot="5400000">
                    <a:off x="2678966" y="257653"/>
                    <a:ext cx="45821" cy="1229556"/>
                  </a:xfrm>
                  <a:prstGeom prst="roundRect">
                    <a:avLst/>
                  </a:prstGeom>
                  <a:solidFill>
                    <a:schemeClr val="accent3">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35" name="Graphic 34" descr="Lightning with solid fill">
                  <a:extLst>
                    <a:ext uri="{FF2B5EF4-FFF2-40B4-BE49-F238E27FC236}">
                      <a16:creationId xmlns:a16="http://schemas.microsoft.com/office/drawing/2014/main" id="{118C573E-825D-4893-81AE-14A4106A0D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25549" y="584322"/>
                  <a:ext cx="235948" cy="235948"/>
                </a:xfrm>
                <a:prstGeom prst="rect">
                  <a:avLst/>
                </a:prstGeom>
              </p:spPr>
            </p:pic>
          </p:grpSp>
          <p:sp>
            <p:nvSpPr>
              <p:cNvPr id="32" name="TextBox 31">
                <a:extLst>
                  <a:ext uri="{FF2B5EF4-FFF2-40B4-BE49-F238E27FC236}">
                    <a16:creationId xmlns:a16="http://schemas.microsoft.com/office/drawing/2014/main" id="{9EABC3E8-73A6-46AE-AD27-8C27A4D7EFA9}"/>
                  </a:ext>
                </a:extLst>
              </p:cNvPr>
              <p:cNvSpPr txBox="1"/>
              <p:nvPr/>
            </p:nvSpPr>
            <p:spPr>
              <a:xfrm>
                <a:off x="9895159" y="519429"/>
                <a:ext cx="300708" cy="184666"/>
              </a:xfrm>
              <a:prstGeom prst="rect">
                <a:avLst/>
              </a:prstGeom>
              <a:grp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29" name="Graphic 28" descr="Partial sun outline">
              <a:extLst>
                <a:ext uri="{FF2B5EF4-FFF2-40B4-BE49-F238E27FC236}">
                  <a16:creationId xmlns:a16="http://schemas.microsoft.com/office/drawing/2014/main" id="{FB0E20D0-60BD-4F20-9876-970ED4C56A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24753" y="1013525"/>
              <a:ext cx="244309" cy="244309"/>
            </a:xfrm>
            <a:prstGeom prst="rect">
              <a:avLst/>
            </a:prstGeom>
          </p:spPr>
        </p:pic>
        <p:sp>
          <p:nvSpPr>
            <p:cNvPr id="30" name="TextBox 29">
              <a:extLst>
                <a:ext uri="{FF2B5EF4-FFF2-40B4-BE49-F238E27FC236}">
                  <a16:creationId xmlns:a16="http://schemas.microsoft.com/office/drawing/2014/main" id="{9EB28717-420E-4314-9BEA-EE768D720BFC}"/>
                </a:ext>
              </a:extLst>
            </p:cNvPr>
            <p:cNvSpPr txBox="1"/>
            <p:nvPr/>
          </p:nvSpPr>
          <p:spPr>
            <a:xfrm>
              <a:off x="9902216" y="919809"/>
              <a:ext cx="293651" cy="276999"/>
            </a:xfrm>
            <a:prstGeom prst="rect">
              <a:avLst/>
            </a:prstGeom>
            <a:grp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40" name="Up Triangle (W Forecast)">
            <a:extLst>
              <a:ext uri="{FF2B5EF4-FFF2-40B4-BE49-F238E27FC236}">
                <a16:creationId xmlns:a16="http://schemas.microsoft.com/office/drawing/2014/main" id="{6397B086-C3EB-4F17-8E90-0E0049A72C5A}"/>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73936383-9EE0-4520-BEB4-EE092072EB64}"/>
              </a:ext>
            </a:extLst>
          </p:cNvPr>
          <p:cNvSpPr txBox="1"/>
          <p:nvPr/>
        </p:nvSpPr>
        <p:spPr>
          <a:xfrm>
            <a:off x="5992284" y="816241"/>
            <a:ext cx="1054818" cy="830997"/>
          </a:xfrm>
          <a:prstGeom prst="rect">
            <a:avLst/>
          </a:prstGeom>
          <a:noFill/>
        </p:spPr>
        <p:txBody>
          <a:bodyPr wrap="square" rtlCol="0">
            <a:spAutoFit/>
          </a:bodyPr>
          <a:lstStyle/>
          <a:p>
            <a:r>
              <a:rPr lang="en-US" sz="4800" b="1" dirty="0">
                <a:latin typeface="Agency FB" panose="020B0503020202020204" pitchFamily="34" charset="0"/>
              </a:rPr>
              <a:t>FAQ</a:t>
            </a:r>
            <a:endParaRPr lang="en-SG" sz="4800" b="1" dirty="0">
              <a:latin typeface="Agency FB" panose="020B0503020202020204" pitchFamily="34" charset="0"/>
            </a:endParaRPr>
          </a:p>
        </p:txBody>
      </p:sp>
      <p:sp>
        <p:nvSpPr>
          <p:cNvPr id="55" name="Isosceles Triangle 54">
            <a:extLst>
              <a:ext uri="{FF2B5EF4-FFF2-40B4-BE49-F238E27FC236}">
                <a16:creationId xmlns:a16="http://schemas.microsoft.com/office/drawing/2014/main" id="{136682CC-4682-4805-ADDC-ADA8842F668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56" name="Group 55">
            <a:extLst>
              <a:ext uri="{FF2B5EF4-FFF2-40B4-BE49-F238E27FC236}">
                <a16:creationId xmlns:a16="http://schemas.microsoft.com/office/drawing/2014/main" id="{13D4199A-2F72-4581-BBB2-4355C431B630}"/>
              </a:ext>
            </a:extLst>
          </p:cNvPr>
          <p:cNvGrpSpPr/>
          <p:nvPr/>
        </p:nvGrpSpPr>
        <p:grpSpPr>
          <a:xfrm>
            <a:off x="2631753" y="370691"/>
            <a:ext cx="1249631" cy="734288"/>
            <a:chOff x="2088688" y="377345"/>
            <a:chExt cx="1249631" cy="734288"/>
          </a:xfrm>
          <a:solidFill>
            <a:schemeClr val="accent3">
              <a:lumMod val="20000"/>
              <a:lumOff val="80000"/>
            </a:schemeClr>
          </a:solidFill>
        </p:grpSpPr>
        <p:grpSp>
          <p:nvGrpSpPr>
            <p:cNvPr id="57" name="Group 56">
              <a:extLst>
                <a:ext uri="{FF2B5EF4-FFF2-40B4-BE49-F238E27FC236}">
                  <a16:creationId xmlns:a16="http://schemas.microsoft.com/office/drawing/2014/main" id="{E80B28A4-A600-42EE-9189-D10165A03A39}"/>
                </a:ext>
              </a:extLst>
            </p:cNvPr>
            <p:cNvGrpSpPr/>
            <p:nvPr/>
          </p:nvGrpSpPr>
          <p:grpSpPr>
            <a:xfrm>
              <a:off x="2088688" y="377345"/>
              <a:ext cx="1249631" cy="734288"/>
              <a:chOff x="2088688" y="377345"/>
              <a:chExt cx="1249631" cy="734288"/>
            </a:xfrm>
            <a:grpFill/>
          </p:grpSpPr>
          <p:grpSp>
            <p:nvGrpSpPr>
              <p:cNvPr id="59" name="Group 58">
                <a:extLst>
                  <a:ext uri="{FF2B5EF4-FFF2-40B4-BE49-F238E27FC236}">
                    <a16:creationId xmlns:a16="http://schemas.microsoft.com/office/drawing/2014/main" id="{650EC864-534E-4267-950D-99AD55E2AA2A}"/>
                  </a:ext>
                </a:extLst>
              </p:cNvPr>
              <p:cNvGrpSpPr/>
              <p:nvPr/>
            </p:nvGrpSpPr>
            <p:grpSpPr>
              <a:xfrm>
                <a:off x="2088688" y="377345"/>
                <a:ext cx="1227600" cy="734288"/>
                <a:chOff x="2088688" y="377345"/>
                <a:chExt cx="1250172" cy="734288"/>
              </a:xfrm>
              <a:grpFill/>
            </p:grpSpPr>
            <p:grpSp>
              <p:nvGrpSpPr>
                <p:cNvPr id="61" name="Group 60">
                  <a:extLst>
                    <a:ext uri="{FF2B5EF4-FFF2-40B4-BE49-F238E27FC236}">
                      <a16:creationId xmlns:a16="http://schemas.microsoft.com/office/drawing/2014/main" id="{87D25C06-4DFE-4A95-A208-956F42F0F6DE}"/>
                    </a:ext>
                  </a:extLst>
                </p:cNvPr>
                <p:cNvGrpSpPr/>
                <p:nvPr/>
              </p:nvGrpSpPr>
              <p:grpSpPr>
                <a:xfrm>
                  <a:off x="2088688" y="377345"/>
                  <a:ext cx="1250172" cy="734288"/>
                  <a:chOff x="2088688" y="377345"/>
                  <a:chExt cx="1250172" cy="734288"/>
                </a:xfrm>
                <a:grpFill/>
              </p:grpSpPr>
              <p:grpSp>
                <p:nvGrpSpPr>
                  <p:cNvPr id="63" name="Group 62">
                    <a:extLst>
                      <a:ext uri="{FF2B5EF4-FFF2-40B4-BE49-F238E27FC236}">
                        <a16:creationId xmlns:a16="http://schemas.microsoft.com/office/drawing/2014/main" id="{3F132189-C597-4F16-83A4-95CDF2010AD6}"/>
                      </a:ext>
                    </a:extLst>
                  </p:cNvPr>
                  <p:cNvGrpSpPr/>
                  <p:nvPr/>
                </p:nvGrpSpPr>
                <p:grpSpPr>
                  <a:xfrm>
                    <a:off x="2088688" y="377345"/>
                    <a:ext cx="1250172" cy="734288"/>
                    <a:chOff x="3687084" y="648964"/>
                    <a:chExt cx="1250172" cy="734288"/>
                  </a:xfrm>
                  <a:grpFill/>
                </p:grpSpPr>
                <p:sp>
                  <p:nvSpPr>
                    <p:cNvPr id="65" name="Rectangle 64">
                      <a:extLst>
                        <a:ext uri="{FF2B5EF4-FFF2-40B4-BE49-F238E27FC236}">
                          <a16:creationId xmlns:a16="http://schemas.microsoft.com/office/drawing/2014/main" id="{CC2EB5A4-4034-4030-B837-BA337B23B3CD}"/>
                        </a:ext>
                      </a:extLst>
                    </p:cNvPr>
                    <p:cNvSpPr/>
                    <p:nvPr/>
                  </p:nvSpPr>
                  <p:spPr>
                    <a:xfrm>
                      <a:off x="3687084" y="648964"/>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66" name="Rectangle 65">
                      <a:extLst>
                        <a:ext uri="{FF2B5EF4-FFF2-40B4-BE49-F238E27FC236}">
                          <a16:creationId xmlns:a16="http://schemas.microsoft.com/office/drawing/2014/main" id="{001C7EB4-98ED-462B-9275-46C925225CDF}"/>
                        </a:ext>
                      </a:extLst>
                    </p:cNvPr>
                    <p:cNvSpPr/>
                    <p:nvPr/>
                  </p:nvSpPr>
                  <p:spPr>
                    <a:xfrm>
                      <a:off x="3688164" y="885701"/>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67" name="Rectangle 66">
                      <a:extLst>
                        <a:ext uri="{FF2B5EF4-FFF2-40B4-BE49-F238E27FC236}">
                          <a16:creationId xmlns:a16="http://schemas.microsoft.com/office/drawing/2014/main" id="{DDBCE24C-667B-4150-B376-41A032BBCEC7}"/>
                        </a:ext>
                      </a:extLst>
                    </p:cNvPr>
                    <p:cNvSpPr/>
                    <p:nvPr/>
                  </p:nvSpPr>
                  <p:spPr>
                    <a:xfrm>
                      <a:off x="3688165" y="1135190"/>
                      <a:ext cx="1249091"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64" name="Picture 63" descr="Logo, icon&#10;&#10;Description automatically generated">
                    <a:extLst>
                      <a:ext uri="{FF2B5EF4-FFF2-40B4-BE49-F238E27FC236}">
                        <a16:creationId xmlns:a16="http://schemas.microsoft.com/office/drawing/2014/main" id="{74A775BD-AE3F-4073-94B5-255BBB2243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4744" y="394801"/>
                    <a:ext cx="202741" cy="202740"/>
                  </a:xfrm>
                  <a:prstGeom prst="rect">
                    <a:avLst/>
                  </a:prstGeom>
                  <a:grpFill/>
                </p:spPr>
              </p:pic>
            </p:grpSp>
            <p:pic>
              <p:nvPicPr>
                <p:cNvPr id="62" name="Picture 61" descr="A picture containing icon&#10;&#10;Description automatically generated">
                  <a:extLst>
                    <a:ext uri="{FF2B5EF4-FFF2-40B4-BE49-F238E27FC236}">
                      <a16:creationId xmlns:a16="http://schemas.microsoft.com/office/drawing/2014/main" id="{5DE6FD55-C2E5-4D16-B0FA-BE065C04141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942761" y="630674"/>
                  <a:ext cx="286503" cy="214878"/>
                </a:xfrm>
                <a:prstGeom prst="rect">
                  <a:avLst/>
                </a:prstGeom>
                <a:grpFill/>
              </p:spPr>
            </p:pic>
          </p:grpSp>
          <p:sp>
            <p:nvSpPr>
              <p:cNvPr id="60" name="Rectangle: Rounded Corners 59">
                <a:extLst>
                  <a:ext uri="{FF2B5EF4-FFF2-40B4-BE49-F238E27FC236}">
                    <a16:creationId xmlns:a16="http://schemas.microsoft.com/office/drawing/2014/main" id="{1FABE8BD-418E-4E22-BFB0-E7271F47944F}"/>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58" name="Oval 57">
              <a:extLst>
                <a:ext uri="{FF2B5EF4-FFF2-40B4-BE49-F238E27FC236}">
                  <a16:creationId xmlns:a16="http://schemas.microsoft.com/office/drawing/2014/main" id="{309978F7-1771-4320-B139-5A8DA17E64BD}"/>
                </a:ext>
              </a:extLst>
            </p:cNvPr>
            <p:cNvSpPr/>
            <p:nvPr/>
          </p:nvSpPr>
          <p:spPr>
            <a:xfrm>
              <a:off x="3281054" y="389488"/>
              <a:ext cx="45719" cy="67957"/>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68" name="Isosceles Triangle 67">
            <a:extLst>
              <a:ext uri="{FF2B5EF4-FFF2-40B4-BE49-F238E27FC236}">
                <a16:creationId xmlns:a16="http://schemas.microsoft.com/office/drawing/2014/main" id="{7E8B0792-1671-40DF-B231-991F21ECB3AF}"/>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49" name="Rectangle 48">
            <a:extLst>
              <a:ext uri="{FF2B5EF4-FFF2-40B4-BE49-F238E27FC236}">
                <a16:creationId xmlns:a16="http://schemas.microsoft.com/office/drawing/2014/main" id="{85F35648-022E-4F8A-B07E-D4BE48C394F2}"/>
              </a:ext>
            </a:extLst>
          </p:cNvPr>
          <p:cNvSpPr/>
          <p:nvPr/>
        </p:nvSpPr>
        <p:spPr>
          <a:xfrm>
            <a:off x="3907850" y="2490420"/>
            <a:ext cx="5197987" cy="2771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   General</a:t>
            </a:r>
            <a:endParaRPr lang="en-SG" sz="1200" b="1" dirty="0">
              <a:solidFill>
                <a:schemeClr val="tx1"/>
              </a:solidFill>
              <a:latin typeface="Agency FB" panose="020B0503020202020204" pitchFamily="34" charset="0"/>
            </a:endParaRPr>
          </a:p>
        </p:txBody>
      </p:sp>
      <p:sp>
        <p:nvSpPr>
          <p:cNvPr id="74" name="Rectangle 73">
            <a:extLst>
              <a:ext uri="{FF2B5EF4-FFF2-40B4-BE49-F238E27FC236}">
                <a16:creationId xmlns:a16="http://schemas.microsoft.com/office/drawing/2014/main" id="{72445353-B0E3-4482-BC63-98257E14EF2F}"/>
              </a:ext>
            </a:extLst>
          </p:cNvPr>
          <p:cNvSpPr/>
          <p:nvPr/>
        </p:nvSpPr>
        <p:spPr>
          <a:xfrm>
            <a:off x="3907850" y="2777523"/>
            <a:ext cx="5197987" cy="2771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   Advanced</a:t>
            </a:r>
            <a:endParaRPr lang="en-SG" sz="1200" dirty="0"/>
          </a:p>
        </p:txBody>
      </p:sp>
      <p:grpSp>
        <p:nvGrpSpPr>
          <p:cNvPr id="4" name="Search Bar">
            <a:extLst>
              <a:ext uri="{FF2B5EF4-FFF2-40B4-BE49-F238E27FC236}">
                <a16:creationId xmlns:a16="http://schemas.microsoft.com/office/drawing/2014/main" id="{03C270EF-4E66-4BD8-AF65-7D9B4A28C1BC}"/>
              </a:ext>
            </a:extLst>
          </p:cNvPr>
          <p:cNvGrpSpPr/>
          <p:nvPr/>
        </p:nvGrpSpPr>
        <p:grpSpPr>
          <a:xfrm>
            <a:off x="3933554" y="1833275"/>
            <a:ext cx="5172285" cy="303116"/>
            <a:chOff x="3393801" y="1833275"/>
            <a:chExt cx="5172285" cy="303116"/>
          </a:xfrm>
        </p:grpSpPr>
        <p:sp>
          <p:nvSpPr>
            <p:cNvPr id="34" name="Rectangle: Rounded Corners 33">
              <a:extLst>
                <a:ext uri="{FF2B5EF4-FFF2-40B4-BE49-F238E27FC236}">
                  <a16:creationId xmlns:a16="http://schemas.microsoft.com/office/drawing/2014/main" id="{168693F5-A6BC-4C93-8B16-4A061677E57C}"/>
                </a:ext>
              </a:extLst>
            </p:cNvPr>
            <p:cNvSpPr/>
            <p:nvPr/>
          </p:nvSpPr>
          <p:spPr>
            <a:xfrm>
              <a:off x="3393801" y="1833275"/>
              <a:ext cx="5172285" cy="303116"/>
            </a:xfrm>
            <a:prstGeom prst="roundRect">
              <a:avLst/>
            </a:prstGeom>
            <a:ln>
              <a:solidFill>
                <a:schemeClr val="tx1"/>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a:latin typeface="Agency FB" panose="020B0503020202020204" pitchFamily="34" charset="0"/>
                </a:rPr>
                <a:t>Type something here…</a:t>
              </a:r>
              <a:endParaRPr lang="en-SG" sz="1000" b="1" dirty="0">
                <a:latin typeface="Agency FB" panose="020B0503020202020204" pitchFamily="34" charset="0"/>
              </a:endParaRPr>
            </a:p>
          </p:txBody>
        </p:sp>
        <p:pic>
          <p:nvPicPr>
            <p:cNvPr id="11" name="Search Bar" descr="Magnifying glass with solid fill">
              <a:extLst>
                <a:ext uri="{FF2B5EF4-FFF2-40B4-BE49-F238E27FC236}">
                  <a16:creationId xmlns:a16="http://schemas.microsoft.com/office/drawing/2014/main" id="{426E43E9-AFAA-4CA3-866E-249305A4C4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24875" y="1854426"/>
              <a:ext cx="260813" cy="260813"/>
            </a:xfrm>
            <a:prstGeom prst="rect">
              <a:avLst/>
            </a:prstGeom>
          </p:spPr>
        </p:pic>
      </p:grpSp>
      <p:pic>
        <p:nvPicPr>
          <p:cNvPr id="44" name="AUDIO BUTTON" descr="Radio microphone with solid fill">
            <a:hlinkClick r:id="" action="ppaction://noaction">
              <a:snd r:embed="rId16" name="MultiverseStudio.mav.wav"/>
            </a:hlinkClick>
            <a:extLst>
              <a:ext uri="{FF2B5EF4-FFF2-40B4-BE49-F238E27FC236}">
                <a16:creationId xmlns:a16="http://schemas.microsoft.com/office/drawing/2014/main" id="{7710556E-6F1C-4869-AFC3-7AE7B1DA111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74094" y="1873803"/>
            <a:ext cx="221110" cy="221110"/>
          </a:xfrm>
          <a:prstGeom prst="rect">
            <a:avLst/>
          </a:prstGeom>
        </p:spPr>
      </p:pic>
      <p:sp>
        <p:nvSpPr>
          <p:cNvPr id="75" name="Rectangle 74">
            <a:extLst>
              <a:ext uri="{FF2B5EF4-FFF2-40B4-BE49-F238E27FC236}">
                <a16:creationId xmlns:a16="http://schemas.microsoft.com/office/drawing/2014/main" id="{262E41E8-7763-4DBB-ACA9-B9FACEF3D7E5}"/>
              </a:ext>
            </a:extLst>
          </p:cNvPr>
          <p:cNvSpPr/>
          <p:nvPr/>
        </p:nvSpPr>
        <p:spPr>
          <a:xfrm>
            <a:off x="3907849" y="3064626"/>
            <a:ext cx="5197987" cy="2771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   Rides</a:t>
            </a:r>
            <a:endParaRPr lang="en-SG" sz="1200" b="1" dirty="0">
              <a:solidFill>
                <a:schemeClr val="tx1"/>
              </a:solidFill>
              <a:latin typeface="Agency FB" panose="020B0503020202020204" pitchFamily="34" charset="0"/>
            </a:endParaRPr>
          </a:p>
        </p:txBody>
      </p:sp>
      <p:sp>
        <p:nvSpPr>
          <p:cNvPr id="77" name="Rectangle 76">
            <a:extLst>
              <a:ext uri="{FF2B5EF4-FFF2-40B4-BE49-F238E27FC236}">
                <a16:creationId xmlns:a16="http://schemas.microsoft.com/office/drawing/2014/main" id="{238CE656-F4FC-4DC1-A950-E78E593ECC19}"/>
              </a:ext>
            </a:extLst>
          </p:cNvPr>
          <p:cNvSpPr/>
          <p:nvPr/>
        </p:nvSpPr>
        <p:spPr>
          <a:xfrm>
            <a:off x="3909007" y="3351729"/>
            <a:ext cx="5197987" cy="2771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   Policy</a:t>
            </a:r>
            <a:endParaRPr lang="en-SG" sz="1200" b="1" dirty="0">
              <a:solidFill>
                <a:schemeClr val="tx1"/>
              </a:solidFill>
              <a:latin typeface="Agency FB" panose="020B0503020202020204" pitchFamily="34" charset="0"/>
            </a:endParaRPr>
          </a:p>
        </p:txBody>
      </p:sp>
      <p:sp>
        <p:nvSpPr>
          <p:cNvPr id="78" name="Rectangle 77">
            <a:extLst>
              <a:ext uri="{FF2B5EF4-FFF2-40B4-BE49-F238E27FC236}">
                <a16:creationId xmlns:a16="http://schemas.microsoft.com/office/drawing/2014/main" id="{34F32B7A-1EF8-4678-85B6-67F54DFA5808}"/>
              </a:ext>
            </a:extLst>
          </p:cNvPr>
          <p:cNvSpPr/>
          <p:nvPr/>
        </p:nvSpPr>
        <p:spPr>
          <a:xfrm>
            <a:off x="3908462" y="3629768"/>
            <a:ext cx="5197987" cy="277156"/>
          </a:xfrm>
          <a:prstGeom prst="rect">
            <a:avLst/>
          </a:prstGeom>
          <a:solidFill>
            <a:schemeClr val="bg1"/>
          </a:solidFill>
          <a:ln>
            <a:solidFill>
              <a:schemeClr val="tx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   ….</a:t>
            </a:r>
            <a:endParaRPr lang="en-SG" sz="1200" b="1" dirty="0">
              <a:solidFill>
                <a:schemeClr val="tx1"/>
              </a:solidFill>
              <a:latin typeface="Agency FB" panose="020B0503020202020204" pitchFamily="34" charset="0"/>
            </a:endParaRPr>
          </a:p>
        </p:txBody>
      </p:sp>
      <p:sp>
        <p:nvSpPr>
          <p:cNvPr id="51" name="FAQ Drop Down Arrow (Indiv)">
            <a:extLst>
              <a:ext uri="{FF2B5EF4-FFF2-40B4-BE49-F238E27FC236}">
                <a16:creationId xmlns:a16="http://schemas.microsoft.com/office/drawing/2014/main" id="{6BACDCB7-1D91-4A9A-9073-00D61B65EFE1}"/>
              </a:ext>
            </a:extLst>
          </p:cNvPr>
          <p:cNvSpPr/>
          <p:nvPr/>
        </p:nvSpPr>
        <p:spPr>
          <a:xfrm rot="10800000">
            <a:off x="8896352" y="2582979"/>
            <a:ext cx="120809" cy="953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52" name="FAQ Down Arrow (Group)">
            <a:extLst>
              <a:ext uri="{FF2B5EF4-FFF2-40B4-BE49-F238E27FC236}">
                <a16:creationId xmlns:a16="http://schemas.microsoft.com/office/drawing/2014/main" id="{FC4FC626-89E1-4A9F-BE6D-05799CB6C7C6}"/>
              </a:ext>
            </a:extLst>
          </p:cNvPr>
          <p:cNvGrpSpPr/>
          <p:nvPr/>
        </p:nvGrpSpPr>
        <p:grpSpPr>
          <a:xfrm>
            <a:off x="8896137" y="2873446"/>
            <a:ext cx="121802" cy="956071"/>
            <a:chOff x="8356387" y="2873443"/>
            <a:chExt cx="121802" cy="956071"/>
          </a:xfrm>
        </p:grpSpPr>
        <p:sp>
          <p:nvSpPr>
            <p:cNvPr id="79" name="Isosceles Triangle 78">
              <a:extLst>
                <a:ext uri="{FF2B5EF4-FFF2-40B4-BE49-F238E27FC236}">
                  <a16:creationId xmlns:a16="http://schemas.microsoft.com/office/drawing/2014/main" id="{C43F6DAE-A91D-4AF1-A16B-B763E5DF9ADB}"/>
                </a:ext>
              </a:extLst>
            </p:cNvPr>
            <p:cNvSpPr/>
            <p:nvPr/>
          </p:nvSpPr>
          <p:spPr>
            <a:xfrm rot="10800000">
              <a:off x="8356387" y="2873443"/>
              <a:ext cx="120809" cy="953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80" name="Isosceles Triangle 79">
              <a:extLst>
                <a:ext uri="{FF2B5EF4-FFF2-40B4-BE49-F238E27FC236}">
                  <a16:creationId xmlns:a16="http://schemas.microsoft.com/office/drawing/2014/main" id="{2B30D419-7F97-4686-9CE1-F6B3196C1869}"/>
                </a:ext>
              </a:extLst>
            </p:cNvPr>
            <p:cNvSpPr/>
            <p:nvPr/>
          </p:nvSpPr>
          <p:spPr>
            <a:xfrm rot="10800000">
              <a:off x="8356387" y="3157429"/>
              <a:ext cx="120809" cy="953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81" name="Isosceles Triangle 80">
              <a:extLst>
                <a:ext uri="{FF2B5EF4-FFF2-40B4-BE49-F238E27FC236}">
                  <a16:creationId xmlns:a16="http://schemas.microsoft.com/office/drawing/2014/main" id="{D59D02C7-140A-4DB1-84BA-AFAE3856C1C9}"/>
                </a:ext>
              </a:extLst>
            </p:cNvPr>
            <p:cNvSpPr/>
            <p:nvPr/>
          </p:nvSpPr>
          <p:spPr>
            <a:xfrm rot="10800000">
              <a:off x="8357380" y="3446160"/>
              <a:ext cx="120809" cy="953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82" name="Isosceles Triangle 81">
              <a:extLst>
                <a:ext uri="{FF2B5EF4-FFF2-40B4-BE49-F238E27FC236}">
                  <a16:creationId xmlns:a16="http://schemas.microsoft.com/office/drawing/2014/main" id="{5C782073-1764-4247-BEA1-902BCCEA0F34}"/>
                </a:ext>
              </a:extLst>
            </p:cNvPr>
            <p:cNvSpPr/>
            <p:nvPr/>
          </p:nvSpPr>
          <p:spPr>
            <a:xfrm rot="10800000">
              <a:off x="8356387" y="3734146"/>
              <a:ext cx="120809" cy="953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6" name="Group 5">
            <a:extLst>
              <a:ext uri="{FF2B5EF4-FFF2-40B4-BE49-F238E27FC236}">
                <a16:creationId xmlns:a16="http://schemas.microsoft.com/office/drawing/2014/main" id="{A2010640-BF9A-4040-BC9D-387394AE4DA6}"/>
              </a:ext>
            </a:extLst>
          </p:cNvPr>
          <p:cNvGrpSpPr/>
          <p:nvPr/>
        </p:nvGrpSpPr>
        <p:grpSpPr>
          <a:xfrm>
            <a:off x="3907849" y="2776549"/>
            <a:ext cx="5197987" cy="1731612"/>
            <a:chOff x="3368096" y="2776549"/>
            <a:chExt cx="5197987" cy="1731612"/>
          </a:xfrm>
        </p:grpSpPr>
        <p:sp>
          <p:nvSpPr>
            <p:cNvPr id="96" name="Freeform: Shape 95">
              <a:extLst>
                <a:ext uri="{FF2B5EF4-FFF2-40B4-BE49-F238E27FC236}">
                  <a16:creationId xmlns:a16="http://schemas.microsoft.com/office/drawing/2014/main" id="{47CF3847-7676-4F96-A4D8-C5EA3BC1433D}"/>
                </a:ext>
              </a:extLst>
            </p:cNvPr>
            <p:cNvSpPr/>
            <p:nvPr/>
          </p:nvSpPr>
          <p:spPr>
            <a:xfrm>
              <a:off x="3368096" y="2776549"/>
              <a:ext cx="5197987" cy="1731612"/>
            </a:xfrm>
            <a:custGeom>
              <a:avLst/>
              <a:gdLst>
                <a:gd name="connsiteX0" fmla="*/ 1157 w 5250712"/>
                <a:gd name="connsiteY0" fmla="*/ 0 h 1731612"/>
                <a:gd name="connsiteX1" fmla="*/ 5250711 w 5250712"/>
                <a:gd name="connsiteY1" fmla="*/ 0 h 1731612"/>
                <a:gd name="connsiteX2" fmla="*/ 5250711 w 5250712"/>
                <a:gd name="connsiteY2" fmla="*/ 349525 h 1731612"/>
                <a:gd name="connsiteX3" fmla="*/ 5250712 w 5250712"/>
                <a:gd name="connsiteY3" fmla="*/ 349530 h 1731612"/>
                <a:gd name="connsiteX4" fmla="*/ 5250712 w 5250712"/>
                <a:gd name="connsiteY4" fmla="*/ 1455189 h 1731612"/>
                <a:gd name="connsiteX5" fmla="*/ 4974289 w 5250712"/>
                <a:gd name="connsiteY5" fmla="*/ 1731612 h 1731612"/>
                <a:gd name="connsiteX6" fmla="*/ 276423 w 5250712"/>
                <a:gd name="connsiteY6" fmla="*/ 1731612 h 1731612"/>
                <a:gd name="connsiteX7" fmla="*/ 0 w 5250712"/>
                <a:gd name="connsiteY7" fmla="*/ 1455189 h 1731612"/>
                <a:gd name="connsiteX8" fmla="*/ 0 w 5250712"/>
                <a:gd name="connsiteY8" fmla="*/ 349530 h 1731612"/>
                <a:gd name="connsiteX9" fmla="*/ 1157 w 5250712"/>
                <a:gd name="connsiteY9" fmla="*/ 343800 h 173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0712" h="1731612">
                  <a:moveTo>
                    <a:pt x="1157" y="0"/>
                  </a:moveTo>
                  <a:lnTo>
                    <a:pt x="5250711" y="0"/>
                  </a:lnTo>
                  <a:lnTo>
                    <a:pt x="5250711" y="349525"/>
                  </a:lnTo>
                  <a:lnTo>
                    <a:pt x="5250712" y="349530"/>
                  </a:lnTo>
                  <a:lnTo>
                    <a:pt x="5250712" y="1455189"/>
                  </a:lnTo>
                  <a:cubicBezTo>
                    <a:pt x="5250712" y="1607853"/>
                    <a:pt x="5126953" y="1731612"/>
                    <a:pt x="4974289" y="1731612"/>
                  </a:cubicBezTo>
                  <a:lnTo>
                    <a:pt x="276423" y="1731612"/>
                  </a:lnTo>
                  <a:cubicBezTo>
                    <a:pt x="123759" y="1731612"/>
                    <a:pt x="0" y="1607853"/>
                    <a:pt x="0" y="1455189"/>
                  </a:cubicBezTo>
                  <a:lnTo>
                    <a:pt x="0" y="349530"/>
                  </a:lnTo>
                  <a:lnTo>
                    <a:pt x="1157" y="343800"/>
                  </a:lnTo>
                  <a:close/>
                </a:path>
              </a:pathLst>
            </a:cu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200" b="1" dirty="0">
                  <a:solidFill>
                    <a:schemeClr val="tx1"/>
                  </a:solidFill>
                  <a:latin typeface="Agency FB" panose="020B0503020202020204" pitchFamily="34" charset="0"/>
                </a:rPr>
                <a:t>What is </a:t>
              </a:r>
              <a:r>
                <a:rPr lang="en-US" sz="1200" b="1" dirty="0" err="1">
                  <a:solidFill>
                    <a:schemeClr val="tx1"/>
                  </a:solidFill>
                  <a:latin typeface="Agency FB" panose="020B0503020202020204" pitchFamily="34" charset="0"/>
                </a:rPr>
                <a:t>Multiversal</a:t>
              </a:r>
              <a:r>
                <a:rPr lang="en-US" sz="1200" b="1" dirty="0">
                  <a:solidFill>
                    <a:schemeClr val="tx1"/>
                  </a:solidFill>
                  <a:latin typeface="Agency FB" panose="020B0503020202020204" pitchFamily="34" charset="0"/>
                </a:rPr>
                <a:t> Studios?</a:t>
              </a:r>
            </a:p>
            <a:p>
              <a:r>
                <a:rPr lang="en-US" sz="1000" dirty="0">
                  <a:solidFill>
                    <a:schemeClr val="tx1"/>
                  </a:solidFill>
                  <a:latin typeface="Agency FB" panose="020B0503020202020204" pitchFamily="34" charset="0"/>
                </a:rPr>
                <a:t>- </a:t>
              </a:r>
              <a:r>
                <a:rPr lang="en-US" sz="1000" dirty="0" err="1">
                  <a:solidFill>
                    <a:schemeClr val="tx1"/>
                  </a:solidFill>
                  <a:latin typeface="Agency FB" panose="020B0503020202020204" pitchFamily="34" charset="0"/>
                </a:rPr>
                <a:t>Multiversal</a:t>
              </a:r>
              <a:r>
                <a:rPr lang="en-US" sz="1000" dirty="0">
                  <a:solidFill>
                    <a:schemeClr val="tx1"/>
                  </a:solidFill>
                  <a:latin typeface="Agency FB" panose="020B0503020202020204" pitchFamily="34" charset="0"/>
                </a:rPr>
                <a:t> Studios is a fantasy theme park as part of HCI CZ2004</a:t>
              </a:r>
            </a:p>
            <a:p>
              <a:endParaRPr lang="en-US" sz="1200" dirty="0">
                <a:solidFill>
                  <a:schemeClr val="tx1"/>
                </a:solidFill>
                <a:latin typeface="Agency FB" panose="020B0503020202020204" pitchFamily="34" charset="0"/>
              </a:endParaRPr>
            </a:p>
            <a:p>
              <a:r>
                <a:rPr lang="en-US" sz="1200" b="1" dirty="0">
                  <a:solidFill>
                    <a:schemeClr val="tx1"/>
                  </a:solidFill>
                  <a:latin typeface="Agency FB" panose="020B0503020202020204" pitchFamily="34" charset="0"/>
                </a:rPr>
                <a:t>What am I reading?</a:t>
              </a:r>
            </a:p>
            <a:p>
              <a:r>
                <a:rPr lang="en-US" sz="1200" dirty="0">
                  <a:solidFill>
                    <a:schemeClr val="tx1"/>
                  </a:solidFill>
                  <a:latin typeface="Agency FB" panose="020B0503020202020204" pitchFamily="34" charset="0"/>
                </a:rPr>
                <a:t>- </a:t>
              </a:r>
              <a:r>
                <a:rPr lang="en-US" sz="1000" dirty="0">
                  <a:solidFill>
                    <a:schemeClr val="tx1"/>
                  </a:solidFill>
                  <a:latin typeface="Agency FB" panose="020B0503020202020204" pitchFamily="34" charset="0"/>
                </a:rPr>
                <a:t>You are reading the general queries page for the Hi-Fidelity</a:t>
              </a:r>
              <a:endParaRPr lang="en-US" sz="1200" dirty="0">
                <a:solidFill>
                  <a:schemeClr val="tx1"/>
                </a:solidFill>
                <a:latin typeface="Agency FB" panose="020B0503020202020204" pitchFamily="34" charset="0"/>
              </a:endParaRPr>
            </a:p>
            <a:p>
              <a:endParaRPr lang="en-US" sz="1200" dirty="0">
                <a:solidFill>
                  <a:schemeClr val="tx1"/>
                </a:solidFill>
                <a:latin typeface="Agency FB" panose="020B0503020202020204" pitchFamily="34" charset="0"/>
              </a:endParaRPr>
            </a:p>
            <a:p>
              <a:r>
                <a:rPr lang="en-US" sz="1200" b="1" dirty="0">
                  <a:solidFill>
                    <a:schemeClr val="tx1"/>
                  </a:solidFill>
                  <a:latin typeface="Agency FB" panose="020B0503020202020204" pitchFamily="34" charset="0"/>
                </a:rPr>
                <a:t>How do I use this interface?</a:t>
              </a:r>
            </a:p>
            <a:p>
              <a:r>
                <a:rPr lang="en-US" sz="1200" dirty="0">
                  <a:solidFill>
                    <a:schemeClr val="tx1"/>
                  </a:solidFill>
                  <a:latin typeface="Agency FB" panose="020B0503020202020204" pitchFamily="34" charset="0"/>
                </a:rPr>
                <a:t>- ……</a:t>
              </a:r>
            </a:p>
            <a:p>
              <a:endParaRPr lang="en-SG" sz="1200" dirty="0">
                <a:solidFill>
                  <a:schemeClr val="tx1"/>
                </a:solidFill>
                <a:latin typeface="Agency FB" panose="020B0503020202020204" pitchFamily="34" charset="0"/>
              </a:endParaRPr>
            </a:p>
          </p:txBody>
        </p:sp>
        <p:sp>
          <p:nvSpPr>
            <p:cNvPr id="97" name="Rectangle: Rounded Corners 96">
              <a:extLst>
                <a:ext uri="{FF2B5EF4-FFF2-40B4-BE49-F238E27FC236}">
                  <a16:creationId xmlns:a16="http://schemas.microsoft.com/office/drawing/2014/main" id="{2EEE9E05-0BA0-49FB-83C7-EDAE0B01D386}"/>
                </a:ext>
              </a:extLst>
            </p:cNvPr>
            <p:cNvSpPr/>
            <p:nvPr/>
          </p:nvSpPr>
          <p:spPr>
            <a:xfrm>
              <a:off x="8356387" y="2777087"/>
              <a:ext cx="164756" cy="147826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sp>
          <p:nvSpPr>
            <p:cNvPr id="99" name="Oval 98">
              <a:extLst>
                <a:ext uri="{FF2B5EF4-FFF2-40B4-BE49-F238E27FC236}">
                  <a16:creationId xmlns:a16="http://schemas.microsoft.com/office/drawing/2014/main" id="{F43AE295-ADB3-4A37-89C0-597CBF4EBBF4}"/>
                </a:ext>
              </a:extLst>
            </p:cNvPr>
            <p:cNvSpPr/>
            <p:nvPr/>
          </p:nvSpPr>
          <p:spPr>
            <a:xfrm>
              <a:off x="8375571" y="2805848"/>
              <a:ext cx="120809" cy="2096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nvGrpSpPr>
          <p:cNvPr id="83" name="Question Mark">
            <a:extLst>
              <a:ext uri="{FF2B5EF4-FFF2-40B4-BE49-F238E27FC236}">
                <a16:creationId xmlns:a16="http://schemas.microsoft.com/office/drawing/2014/main" id="{E0C9A7E1-42A6-4484-8E9B-D7B435CA0DD6}"/>
              </a:ext>
            </a:extLst>
          </p:cNvPr>
          <p:cNvGrpSpPr/>
          <p:nvPr/>
        </p:nvGrpSpPr>
        <p:grpSpPr>
          <a:xfrm>
            <a:off x="10875528" y="118919"/>
            <a:ext cx="312828" cy="291250"/>
            <a:chOff x="10352771" y="85806"/>
            <a:chExt cx="314847" cy="318142"/>
          </a:xfrm>
        </p:grpSpPr>
        <p:sp>
          <p:nvSpPr>
            <p:cNvPr id="84" name="Oval 83">
              <a:extLst>
                <a:ext uri="{FF2B5EF4-FFF2-40B4-BE49-F238E27FC236}">
                  <a16:creationId xmlns:a16="http://schemas.microsoft.com/office/drawing/2014/main" id="{081AC28A-5A73-4B94-906B-5A086FD6F6A4}"/>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85" name="Graphic 84" descr="Question Mark with solid fill">
              <a:hlinkClick r:id="rId19" action="ppaction://hlinksldjump"/>
              <a:extLst>
                <a:ext uri="{FF2B5EF4-FFF2-40B4-BE49-F238E27FC236}">
                  <a16:creationId xmlns:a16="http://schemas.microsoft.com/office/drawing/2014/main" id="{329E3473-ED22-4FDC-8BE7-71A2F6ADDDD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406561" y="142379"/>
              <a:ext cx="200595" cy="200595"/>
            </a:xfrm>
            <a:prstGeom prst="rect">
              <a:avLst/>
            </a:prstGeom>
          </p:spPr>
        </p:pic>
      </p:grpSp>
      <p:grpSp>
        <p:nvGrpSpPr>
          <p:cNvPr id="9" name="GO BACK UP GROUP">
            <a:extLst>
              <a:ext uri="{FF2B5EF4-FFF2-40B4-BE49-F238E27FC236}">
                <a16:creationId xmlns:a16="http://schemas.microsoft.com/office/drawing/2014/main" id="{26E3C0CF-A5E6-4793-BF2E-CB8FC75E3C35}"/>
              </a:ext>
            </a:extLst>
          </p:cNvPr>
          <p:cNvGrpSpPr/>
          <p:nvPr/>
        </p:nvGrpSpPr>
        <p:grpSpPr>
          <a:xfrm>
            <a:off x="3907849" y="2496017"/>
            <a:ext cx="5197987" cy="277156"/>
            <a:chOff x="3158400" y="6241532"/>
            <a:chExt cx="5197987" cy="277156"/>
          </a:xfrm>
        </p:grpSpPr>
        <p:sp>
          <p:nvSpPr>
            <p:cNvPr id="89" name="Rectangle 88">
              <a:extLst>
                <a:ext uri="{FF2B5EF4-FFF2-40B4-BE49-F238E27FC236}">
                  <a16:creationId xmlns:a16="http://schemas.microsoft.com/office/drawing/2014/main" id="{8739137F-21AC-4D19-B26F-CFF9DA18FF43}"/>
                </a:ext>
              </a:extLst>
            </p:cNvPr>
            <p:cNvSpPr/>
            <p:nvPr/>
          </p:nvSpPr>
          <p:spPr>
            <a:xfrm>
              <a:off x="3158400" y="6241532"/>
              <a:ext cx="5197987" cy="2771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   General</a:t>
              </a:r>
              <a:endParaRPr lang="en-SG" sz="1200" b="1" dirty="0">
                <a:solidFill>
                  <a:schemeClr val="tx1"/>
                </a:solidFill>
                <a:latin typeface="Agency FB" panose="020B0503020202020204" pitchFamily="34" charset="0"/>
              </a:endParaRPr>
            </a:p>
          </p:txBody>
        </p:sp>
        <p:sp>
          <p:nvSpPr>
            <p:cNvPr id="90" name="FAQ Drop Down Arrow (Indiv)">
              <a:extLst>
                <a:ext uri="{FF2B5EF4-FFF2-40B4-BE49-F238E27FC236}">
                  <a16:creationId xmlns:a16="http://schemas.microsoft.com/office/drawing/2014/main" id="{BE43748E-73DC-4E7F-A1CD-D6614F4F0D2B}"/>
                </a:ext>
              </a:extLst>
            </p:cNvPr>
            <p:cNvSpPr/>
            <p:nvPr/>
          </p:nvSpPr>
          <p:spPr>
            <a:xfrm>
              <a:off x="8160797" y="6327452"/>
              <a:ext cx="120809" cy="9536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91" name="TextBox 90">
            <a:extLst>
              <a:ext uri="{FF2B5EF4-FFF2-40B4-BE49-F238E27FC236}">
                <a16:creationId xmlns:a16="http://schemas.microsoft.com/office/drawing/2014/main" id="{8BE9D3E0-4D89-4327-B4D2-53730DE50D02}"/>
              </a:ext>
            </a:extLst>
          </p:cNvPr>
          <p:cNvSpPr txBox="1"/>
          <p:nvPr/>
        </p:nvSpPr>
        <p:spPr>
          <a:xfrm>
            <a:off x="-17399" y="14794"/>
            <a:ext cx="1760677" cy="1231106"/>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5. FAQ</a:t>
            </a:r>
          </a:p>
          <a:p>
            <a:endParaRPr lang="en-US" sz="1200" dirty="0">
              <a:latin typeface="Helvetica Light" panose="020B0403020202020204" pitchFamily="34" charset="0"/>
            </a:endParaRPr>
          </a:p>
          <a:p>
            <a:r>
              <a:rPr lang="en-US" sz="1200" dirty="0">
                <a:latin typeface="Helvetica Light" panose="020B0403020202020204" pitchFamily="34" charset="0"/>
              </a:rPr>
              <a:t>Help/FAQ page can address users' queries providing support to them</a:t>
            </a:r>
          </a:p>
        </p:txBody>
      </p:sp>
      <p:sp>
        <p:nvSpPr>
          <p:cNvPr id="12" name="TextBox 11">
            <a:extLst>
              <a:ext uri="{FF2B5EF4-FFF2-40B4-BE49-F238E27FC236}">
                <a16:creationId xmlns:a16="http://schemas.microsoft.com/office/drawing/2014/main" id="{F30F6309-1A76-4773-A6EC-2AD8BF18C741}"/>
              </a:ext>
            </a:extLst>
          </p:cNvPr>
          <p:cNvSpPr txBox="1"/>
          <p:nvPr/>
        </p:nvSpPr>
        <p:spPr>
          <a:xfrm>
            <a:off x="3889259" y="4733564"/>
            <a:ext cx="5071764" cy="737959"/>
          </a:xfrm>
          <a:prstGeom prst="rect">
            <a:avLst/>
          </a:prstGeom>
          <a:noFill/>
        </p:spPr>
        <p:txBody>
          <a:bodyPr wrap="square" rtlCol="0">
            <a:spAutoFit/>
          </a:bodyPr>
          <a:lstStyle/>
          <a:p>
            <a:pPr>
              <a:lnSpc>
                <a:spcPct val="150000"/>
              </a:lnSpc>
            </a:pPr>
            <a:r>
              <a:rPr lang="en-US" sz="1500" b="1" dirty="0">
                <a:latin typeface="Agency FB" panose="020B0503020202020204" pitchFamily="34" charset="0"/>
              </a:rPr>
              <a:t>Contact Us</a:t>
            </a:r>
          </a:p>
          <a:p>
            <a:pPr>
              <a:lnSpc>
                <a:spcPct val="150000"/>
              </a:lnSpc>
            </a:pPr>
            <a:r>
              <a:rPr lang="en-US" sz="1500" b="1" dirty="0">
                <a:latin typeface="Agency FB" panose="020B0503020202020204" pitchFamily="34" charset="0"/>
              </a:rPr>
              <a:t>        12345678          	      CZ2004@.e.ntu.edu.sg  	  	 Help Desk</a:t>
            </a:r>
            <a:endParaRPr lang="en-SG" sz="1500" b="1" dirty="0">
              <a:latin typeface="Agency FB" panose="020B0503020202020204" pitchFamily="34" charset="0"/>
            </a:endParaRPr>
          </a:p>
        </p:txBody>
      </p:sp>
      <p:pic>
        <p:nvPicPr>
          <p:cNvPr id="14" name="Graphic 13" descr="Questions with solid fill">
            <a:extLst>
              <a:ext uri="{FF2B5EF4-FFF2-40B4-BE49-F238E27FC236}">
                <a16:creationId xmlns:a16="http://schemas.microsoft.com/office/drawing/2014/main" id="{6C3060C8-2E4F-40A9-8DD9-8A8EA2625CF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12642" y="5072955"/>
            <a:ext cx="390159" cy="390159"/>
          </a:xfrm>
          <a:prstGeom prst="rect">
            <a:avLst/>
          </a:prstGeom>
        </p:spPr>
      </p:pic>
      <p:pic>
        <p:nvPicPr>
          <p:cNvPr id="16" name="Graphic 15" descr="Envelope outline">
            <a:extLst>
              <a:ext uri="{FF2B5EF4-FFF2-40B4-BE49-F238E27FC236}">
                <a16:creationId xmlns:a16="http://schemas.microsoft.com/office/drawing/2014/main" id="{44A9B929-FAE4-49BD-849F-8C74321264A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927487" y="5128699"/>
            <a:ext cx="344057" cy="344057"/>
          </a:xfrm>
          <a:prstGeom prst="rect">
            <a:avLst/>
          </a:prstGeom>
        </p:spPr>
      </p:pic>
      <p:pic>
        <p:nvPicPr>
          <p:cNvPr id="18" name="Graphic 17" descr="Smart Phone outline">
            <a:extLst>
              <a:ext uri="{FF2B5EF4-FFF2-40B4-BE49-F238E27FC236}">
                <a16:creationId xmlns:a16="http://schemas.microsoft.com/office/drawing/2014/main" id="{544ED834-A85E-479D-AAFD-C32FDF8CABD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280159" y="5142145"/>
            <a:ext cx="344057" cy="344057"/>
          </a:xfrm>
          <a:prstGeom prst="rect">
            <a:avLst/>
          </a:prstGeom>
        </p:spPr>
      </p:pic>
      <p:grpSp>
        <p:nvGrpSpPr>
          <p:cNvPr id="95" name="Group 94">
            <a:extLst>
              <a:ext uri="{FF2B5EF4-FFF2-40B4-BE49-F238E27FC236}">
                <a16:creationId xmlns:a16="http://schemas.microsoft.com/office/drawing/2014/main" id="{E6648774-3673-470A-9470-2DB66F1790D6}"/>
              </a:ext>
            </a:extLst>
          </p:cNvPr>
          <p:cNvGrpSpPr/>
          <p:nvPr/>
        </p:nvGrpSpPr>
        <p:grpSpPr>
          <a:xfrm>
            <a:off x="11104117" y="813275"/>
            <a:ext cx="1940838" cy="276999"/>
            <a:chOff x="7627668" y="1852459"/>
            <a:chExt cx="2225199" cy="276999"/>
          </a:xfrm>
        </p:grpSpPr>
        <p:sp>
          <p:nvSpPr>
            <p:cNvPr id="98" name="TextBox 97">
              <a:extLst>
                <a:ext uri="{FF2B5EF4-FFF2-40B4-BE49-F238E27FC236}">
                  <a16:creationId xmlns:a16="http://schemas.microsoft.com/office/drawing/2014/main" id="{E0948DBE-E623-4220-8A22-7870A7A86B0F}"/>
                </a:ext>
              </a:extLst>
            </p:cNvPr>
            <p:cNvSpPr txBox="1"/>
            <p:nvPr/>
          </p:nvSpPr>
          <p:spPr>
            <a:xfrm>
              <a:off x="8377869" y="1852459"/>
              <a:ext cx="1474998" cy="276999"/>
            </a:xfrm>
            <a:prstGeom prst="rect">
              <a:avLst/>
            </a:prstGeom>
            <a:noFill/>
          </p:spPr>
          <p:txBody>
            <a:bodyPr wrap="none" rtlCol="0">
              <a:spAutoFit/>
            </a:bodyPr>
            <a:lstStyle/>
            <a:p>
              <a:r>
                <a:rPr lang="en-US" sz="1200" b="1" dirty="0">
                  <a:solidFill>
                    <a:schemeClr val="accent1"/>
                  </a:solidFill>
                  <a:latin typeface="Helvetica Light" panose="020B0403020202020204" pitchFamily="34" charset="0"/>
                </a:rPr>
                <a:t>3. Return to map</a:t>
              </a:r>
              <a:endParaRPr lang="en-US" sz="1200" b="1" dirty="0">
                <a:latin typeface="Helvetica Light" panose="020B0403020202020204" pitchFamily="34" charset="0"/>
              </a:endParaRPr>
            </a:p>
          </p:txBody>
        </p:sp>
        <p:cxnSp>
          <p:nvCxnSpPr>
            <p:cNvPr id="100" name="Straight Connector 99">
              <a:extLst>
                <a:ext uri="{FF2B5EF4-FFF2-40B4-BE49-F238E27FC236}">
                  <a16:creationId xmlns:a16="http://schemas.microsoft.com/office/drawing/2014/main" id="{6D9436A1-EEAC-4503-9A2F-F60D57885C15}"/>
                </a:ext>
              </a:extLst>
            </p:cNvPr>
            <p:cNvCxnSpPr>
              <a:cxnSpLocks/>
              <a:stCxn id="98" idx="1"/>
            </p:cNvCxnSpPr>
            <p:nvPr/>
          </p:nvCxnSpPr>
          <p:spPr>
            <a:xfrm flipH="1" flipV="1">
              <a:off x="7627668" y="1959325"/>
              <a:ext cx="750201" cy="31634"/>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04" name="Group 103">
            <a:extLst>
              <a:ext uri="{FF2B5EF4-FFF2-40B4-BE49-F238E27FC236}">
                <a16:creationId xmlns:a16="http://schemas.microsoft.com/office/drawing/2014/main" id="{64BA2C3D-7778-4469-A64A-6646B3171A4C}"/>
              </a:ext>
            </a:extLst>
          </p:cNvPr>
          <p:cNvGrpSpPr/>
          <p:nvPr/>
        </p:nvGrpSpPr>
        <p:grpSpPr>
          <a:xfrm>
            <a:off x="9220915" y="2655450"/>
            <a:ext cx="3974672" cy="1295381"/>
            <a:chOff x="5468551" y="1591730"/>
            <a:chExt cx="4557022" cy="1295381"/>
          </a:xfrm>
        </p:grpSpPr>
        <p:sp>
          <p:nvSpPr>
            <p:cNvPr id="105" name="TextBox 104">
              <a:extLst>
                <a:ext uri="{FF2B5EF4-FFF2-40B4-BE49-F238E27FC236}">
                  <a16:creationId xmlns:a16="http://schemas.microsoft.com/office/drawing/2014/main" id="{6E38AB4D-6FE6-45E7-8F88-FB98AC9F3C5C}"/>
                </a:ext>
              </a:extLst>
            </p:cNvPr>
            <p:cNvSpPr txBox="1"/>
            <p:nvPr/>
          </p:nvSpPr>
          <p:spPr>
            <a:xfrm>
              <a:off x="8306284" y="1871448"/>
              <a:ext cx="1719289" cy="1015663"/>
            </a:xfrm>
            <a:prstGeom prst="rect">
              <a:avLst/>
            </a:prstGeom>
            <a:noFill/>
          </p:spPr>
          <p:txBody>
            <a:bodyPr wrap="none" rtlCol="0">
              <a:spAutoFit/>
            </a:bodyPr>
            <a:lstStyle/>
            <a:p>
              <a:r>
                <a:rPr lang="en-US" sz="1200" b="1" dirty="0">
                  <a:solidFill>
                    <a:schemeClr val="accent1"/>
                  </a:solidFill>
                  <a:latin typeface="Helvetica Light" panose="020B0403020202020204" pitchFamily="34" charset="0"/>
                </a:rPr>
                <a:t>1. Drop-down menu</a:t>
              </a:r>
            </a:p>
            <a:p>
              <a:r>
                <a:rPr lang="en-US" sz="1200" b="1" dirty="0">
                  <a:latin typeface="Helvetica Light" panose="020B0403020202020204" pitchFamily="34" charset="0"/>
                </a:rPr>
                <a:t>to all FAQ under </a:t>
              </a:r>
            </a:p>
            <a:p>
              <a:r>
                <a:rPr lang="en-US" sz="1200" b="1" dirty="0">
                  <a:latin typeface="Helvetica Light" panose="020B0403020202020204" pitchFamily="34" charset="0"/>
                </a:rPr>
                <a:t>certain categories</a:t>
              </a:r>
            </a:p>
            <a:p>
              <a:r>
                <a:rPr lang="en-US" sz="1200" b="1" dirty="0">
                  <a:latin typeface="Helvetica Light" panose="020B0403020202020204" pitchFamily="34" charset="0"/>
                </a:rPr>
                <a:t>by clicking down </a:t>
              </a:r>
            </a:p>
            <a:p>
              <a:r>
                <a:rPr lang="en-US" sz="1200" b="1" dirty="0">
                  <a:latin typeface="Helvetica Light" panose="020B0403020202020204" pitchFamily="34" charset="0"/>
                </a:rPr>
                <a:t>arrow</a:t>
              </a:r>
            </a:p>
          </p:txBody>
        </p:sp>
        <p:cxnSp>
          <p:nvCxnSpPr>
            <p:cNvPr id="106" name="Straight Connector 105">
              <a:extLst>
                <a:ext uri="{FF2B5EF4-FFF2-40B4-BE49-F238E27FC236}">
                  <a16:creationId xmlns:a16="http://schemas.microsoft.com/office/drawing/2014/main" id="{AFFA8828-B9B9-4224-A3E0-95E52E6A2213}"/>
                </a:ext>
              </a:extLst>
            </p:cNvPr>
            <p:cNvCxnSpPr>
              <a:cxnSpLocks/>
              <a:stCxn id="105" idx="1"/>
            </p:cNvCxnSpPr>
            <p:nvPr/>
          </p:nvCxnSpPr>
          <p:spPr>
            <a:xfrm flipH="1" flipV="1">
              <a:off x="5468551" y="1591730"/>
              <a:ext cx="2837733" cy="787550"/>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07" name="Group 106">
            <a:extLst>
              <a:ext uri="{FF2B5EF4-FFF2-40B4-BE49-F238E27FC236}">
                <a16:creationId xmlns:a16="http://schemas.microsoft.com/office/drawing/2014/main" id="{CD6D3312-641E-44DA-979C-BF87E70BF72C}"/>
              </a:ext>
            </a:extLst>
          </p:cNvPr>
          <p:cNvGrpSpPr/>
          <p:nvPr/>
        </p:nvGrpSpPr>
        <p:grpSpPr>
          <a:xfrm>
            <a:off x="63037" y="2628998"/>
            <a:ext cx="3795254" cy="1186497"/>
            <a:chOff x="3210517" y="-1801297"/>
            <a:chExt cx="4185931" cy="5895683"/>
          </a:xfrm>
        </p:grpSpPr>
        <p:sp>
          <p:nvSpPr>
            <p:cNvPr id="108" name="TextBox 92">
              <a:extLst>
                <a:ext uri="{FF2B5EF4-FFF2-40B4-BE49-F238E27FC236}">
                  <a16:creationId xmlns:a16="http://schemas.microsoft.com/office/drawing/2014/main" id="{C9EFCFCC-DFB7-422B-9930-E8D4C153B826}"/>
                </a:ext>
              </a:extLst>
            </p:cNvPr>
            <p:cNvSpPr txBox="1"/>
            <p:nvPr/>
          </p:nvSpPr>
          <p:spPr>
            <a:xfrm>
              <a:off x="3210517" y="-34824"/>
              <a:ext cx="1599276" cy="41292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1.2 Close drop-down menu</a:t>
              </a:r>
            </a:p>
            <a:p>
              <a:r>
                <a:rPr lang="en-US" sz="1200" b="1" dirty="0">
                  <a:latin typeface="Helvetica Light" panose="020B0403020202020204" pitchFamily="34" charset="0"/>
                </a:rPr>
                <a:t>by clicking the same place</a:t>
              </a:r>
            </a:p>
          </p:txBody>
        </p:sp>
        <p:cxnSp>
          <p:nvCxnSpPr>
            <p:cNvPr id="109" name="Straight Connector 108">
              <a:extLst>
                <a:ext uri="{FF2B5EF4-FFF2-40B4-BE49-F238E27FC236}">
                  <a16:creationId xmlns:a16="http://schemas.microsoft.com/office/drawing/2014/main" id="{49F5C115-1F78-4F61-B40E-F16C660E4916}"/>
                </a:ext>
              </a:extLst>
            </p:cNvPr>
            <p:cNvCxnSpPr>
              <a:cxnSpLocks/>
            </p:cNvCxnSpPr>
            <p:nvPr/>
          </p:nvCxnSpPr>
          <p:spPr>
            <a:xfrm flipV="1">
              <a:off x="4121204" y="-1801297"/>
              <a:ext cx="3275244" cy="1671730"/>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93" name="Rectangle 92">
            <a:extLst>
              <a:ext uri="{FF2B5EF4-FFF2-40B4-BE49-F238E27FC236}">
                <a16:creationId xmlns:a16="http://schemas.microsoft.com/office/drawing/2014/main" id="{4781A925-FEFB-4BB0-ABDA-D0424F90A32F}"/>
              </a:ext>
            </a:extLst>
          </p:cNvPr>
          <p:cNvSpPr/>
          <p:nvPr/>
        </p:nvSpPr>
        <p:spPr>
          <a:xfrm>
            <a:off x="5155311" y="1855308"/>
            <a:ext cx="2748337" cy="23976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a:latin typeface="Agency FB" panose="020B0503020202020204" pitchFamily="34" charset="0"/>
              </a:rPr>
              <a:t>Tell me about multiverse studio …</a:t>
            </a:r>
            <a:endParaRPr lang="en-SG" sz="1000" b="1" dirty="0">
              <a:latin typeface="Agency FB" panose="020B0503020202020204" pitchFamily="34" charset="0"/>
            </a:endParaRPr>
          </a:p>
        </p:txBody>
      </p:sp>
      <p:grpSp>
        <p:nvGrpSpPr>
          <p:cNvPr id="94" name="Group 93">
            <a:extLst>
              <a:ext uri="{FF2B5EF4-FFF2-40B4-BE49-F238E27FC236}">
                <a16:creationId xmlns:a16="http://schemas.microsoft.com/office/drawing/2014/main" id="{39572CB1-D308-4D5A-964B-37171E049DB6}"/>
              </a:ext>
            </a:extLst>
          </p:cNvPr>
          <p:cNvGrpSpPr/>
          <p:nvPr/>
        </p:nvGrpSpPr>
        <p:grpSpPr>
          <a:xfrm>
            <a:off x="3911678" y="2775316"/>
            <a:ext cx="9830731" cy="2481208"/>
            <a:chOff x="-1309588" y="1774143"/>
            <a:chExt cx="9830731" cy="2481208"/>
          </a:xfrm>
        </p:grpSpPr>
        <p:sp>
          <p:nvSpPr>
            <p:cNvPr id="101" name="Freeform: Shape 100">
              <a:extLst>
                <a:ext uri="{FF2B5EF4-FFF2-40B4-BE49-F238E27FC236}">
                  <a16:creationId xmlns:a16="http://schemas.microsoft.com/office/drawing/2014/main" id="{39C37E80-7AF2-4EFE-B5B5-41A616575D44}"/>
                </a:ext>
              </a:extLst>
            </p:cNvPr>
            <p:cNvSpPr/>
            <p:nvPr/>
          </p:nvSpPr>
          <p:spPr>
            <a:xfrm>
              <a:off x="-1309588" y="1774143"/>
              <a:ext cx="5197987" cy="1731612"/>
            </a:xfrm>
            <a:custGeom>
              <a:avLst/>
              <a:gdLst>
                <a:gd name="connsiteX0" fmla="*/ 1157 w 5250712"/>
                <a:gd name="connsiteY0" fmla="*/ 0 h 1731612"/>
                <a:gd name="connsiteX1" fmla="*/ 5250711 w 5250712"/>
                <a:gd name="connsiteY1" fmla="*/ 0 h 1731612"/>
                <a:gd name="connsiteX2" fmla="*/ 5250711 w 5250712"/>
                <a:gd name="connsiteY2" fmla="*/ 349525 h 1731612"/>
                <a:gd name="connsiteX3" fmla="*/ 5250712 w 5250712"/>
                <a:gd name="connsiteY3" fmla="*/ 349530 h 1731612"/>
                <a:gd name="connsiteX4" fmla="*/ 5250712 w 5250712"/>
                <a:gd name="connsiteY4" fmla="*/ 1455189 h 1731612"/>
                <a:gd name="connsiteX5" fmla="*/ 4974289 w 5250712"/>
                <a:gd name="connsiteY5" fmla="*/ 1731612 h 1731612"/>
                <a:gd name="connsiteX6" fmla="*/ 276423 w 5250712"/>
                <a:gd name="connsiteY6" fmla="*/ 1731612 h 1731612"/>
                <a:gd name="connsiteX7" fmla="*/ 0 w 5250712"/>
                <a:gd name="connsiteY7" fmla="*/ 1455189 h 1731612"/>
                <a:gd name="connsiteX8" fmla="*/ 0 w 5250712"/>
                <a:gd name="connsiteY8" fmla="*/ 349530 h 1731612"/>
                <a:gd name="connsiteX9" fmla="*/ 1157 w 5250712"/>
                <a:gd name="connsiteY9" fmla="*/ 343800 h 173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0712" h="1731612">
                  <a:moveTo>
                    <a:pt x="1157" y="0"/>
                  </a:moveTo>
                  <a:lnTo>
                    <a:pt x="5250711" y="0"/>
                  </a:lnTo>
                  <a:lnTo>
                    <a:pt x="5250711" y="349525"/>
                  </a:lnTo>
                  <a:lnTo>
                    <a:pt x="5250712" y="349530"/>
                  </a:lnTo>
                  <a:lnTo>
                    <a:pt x="5250712" y="1455189"/>
                  </a:lnTo>
                  <a:cubicBezTo>
                    <a:pt x="5250712" y="1607853"/>
                    <a:pt x="5126953" y="1731612"/>
                    <a:pt x="4974289" y="1731612"/>
                  </a:cubicBezTo>
                  <a:lnTo>
                    <a:pt x="276423" y="1731612"/>
                  </a:lnTo>
                  <a:cubicBezTo>
                    <a:pt x="123759" y="1731612"/>
                    <a:pt x="0" y="1607853"/>
                    <a:pt x="0" y="1455189"/>
                  </a:cubicBezTo>
                  <a:lnTo>
                    <a:pt x="0" y="349530"/>
                  </a:lnTo>
                  <a:lnTo>
                    <a:pt x="1157" y="343800"/>
                  </a:lnTo>
                  <a:close/>
                </a:path>
              </a:pathLst>
            </a:cu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200" b="1" dirty="0">
                  <a:solidFill>
                    <a:schemeClr val="tx1"/>
                  </a:solidFill>
                  <a:latin typeface="Agency FB" panose="020B0503020202020204" pitchFamily="34" charset="0"/>
                </a:rPr>
                <a:t>What is </a:t>
              </a:r>
              <a:r>
                <a:rPr lang="en-US" sz="1200" b="1" dirty="0" err="1">
                  <a:solidFill>
                    <a:schemeClr val="tx1"/>
                  </a:solidFill>
                  <a:latin typeface="Agency FB" panose="020B0503020202020204" pitchFamily="34" charset="0"/>
                </a:rPr>
                <a:t>Multiversal</a:t>
              </a:r>
              <a:r>
                <a:rPr lang="en-US" sz="1200" b="1" dirty="0">
                  <a:solidFill>
                    <a:schemeClr val="tx1"/>
                  </a:solidFill>
                  <a:latin typeface="Agency FB" panose="020B0503020202020204" pitchFamily="34" charset="0"/>
                </a:rPr>
                <a:t> Studios?</a:t>
              </a:r>
            </a:p>
            <a:p>
              <a:pPr marL="171450" indent="-171450">
                <a:buFontTx/>
                <a:buChar char="-"/>
              </a:pPr>
              <a:r>
                <a:rPr lang="en-US" sz="1000" dirty="0" err="1">
                  <a:solidFill>
                    <a:schemeClr val="tx1"/>
                  </a:solidFill>
                  <a:latin typeface="Agency FB" panose="020B0503020202020204" pitchFamily="34" charset="0"/>
                </a:rPr>
                <a:t>Multiversal</a:t>
              </a:r>
              <a:r>
                <a:rPr lang="en-US" sz="1000" dirty="0">
                  <a:solidFill>
                    <a:schemeClr val="tx1"/>
                  </a:solidFill>
                  <a:latin typeface="Agency FB" panose="020B0503020202020204" pitchFamily="34" charset="0"/>
                </a:rPr>
                <a:t> Studios is a fantasy theme park as part of HCI CZ2004</a:t>
              </a:r>
            </a:p>
            <a:p>
              <a:pPr marL="171450" indent="-171450">
                <a:buFontTx/>
                <a:buChar char="-"/>
              </a:pPr>
              <a:endParaRPr lang="en-US" sz="1000" dirty="0">
                <a:solidFill>
                  <a:schemeClr val="tx1"/>
                </a:solidFill>
                <a:latin typeface="Agency FB" panose="020B0503020202020204" pitchFamily="34" charset="0"/>
              </a:endParaRPr>
            </a:p>
            <a:p>
              <a:pPr marL="171450" indent="-171450">
                <a:buFontTx/>
                <a:buChar char="-"/>
              </a:pPr>
              <a:endParaRPr lang="en-US" sz="1000" dirty="0">
                <a:solidFill>
                  <a:schemeClr val="tx1"/>
                </a:solidFill>
                <a:latin typeface="Agency FB" panose="020B0503020202020204" pitchFamily="34" charset="0"/>
              </a:endParaRPr>
            </a:p>
            <a:p>
              <a:endParaRPr lang="en-US" sz="1000" dirty="0">
                <a:solidFill>
                  <a:schemeClr val="tx1"/>
                </a:solidFill>
                <a:latin typeface="Agency FB" panose="020B0503020202020204" pitchFamily="34" charset="0"/>
              </a:endParaRPr>
            </a:p>
            <a:p>
              <a:endParaRPr lang="en-US" sz="1000" dirty="0">
                <a:solidFill>
                  <a:schemeClr val="tx1"/>
                </a:solidFill>
                <a:latin typeface="Agency FB" panose="020B0503020202020204" pitchFamily="34" charset="0"/>
              </a:endParaRPr>
            </a:p>
            <a:p>
              <a:endParaRPr lang="en-US" sz="1000" dirty="0">
                <a:solidFill>
                  <a:schemeClr val="tx1"/>
                </a:solidFill>
                <a:latin typeface="Agency FB" panose="020B0503020202020204" pitchFamily="34" charset="0"/>
              </a:endParaRPr>
            </a:p>
            <a:p>
              <a:endParaRPr lang="en-US" sz="1200" dirty="0">
                <a:solidFill>
                  <a:schemeClr val="tx1"/>
                </a:solidFill>
                <a:latin typeface="Agency FB" panose="020B0503020202020204" pitchFamily="34" charset="0"/>
              </a:endParaRPr>
            </a:p>
            <a:p>
              <a:endParaRPr lang="en-SG" sz="1200" dirty="0">
                <a:solidFill>
                  <a:schemeClr val="tx1"/>
                </a:solidFill>
                <a:latin typeface="Agency FB" panose="020B0503020202020204" pitchFamily="34" charset="0"/>
              </a:endParaRPr>
            </a:p>
          </p:txBody>
        </p:sp>
        <p:sp>
          <p:nvSpPr>
            <p:cNvPr id="102" name="Rectangle: Rounded Corners 101">
              <a:extLst>
                <a:ext uri="{FF2B5EF4-FFF2-40B4-BE49-F238E27FC236}">
                  <a16:creationId xmlns:a16="http://schemas.microsoft.com/office/drawing/2014/main" id="{3683B8CA-D5F7-4AD4-9D01-C6CEFFBA265B}"/>
                </a:ext>
              </a:extLst>
            </p:cNvPr>
            <p:cNvSpPr/>
            <p:nvPr/>
          </p:nvSpPr>
          <p:spPr>
            <a:xfrm>
              <a:off x="8356387" y="2777087"/>
              <a:ext cx="164756" cy="147826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sp>
          <p:nvSpPr>
            <p:cNvPr id="103" name="Oval 102">
              <a:extLst>
                <a:ext uri="{FF2B5EF4-FFF2-40B4-BE49-F238E27FC236}">
                  <a16:creationId xmlns:a16="http://schemas.microsoft.com/office/drawing/2014/main" id="{BD659A5B-D250-44AA-BBEE-44F2EEDCD387}"/>
                </a:ext>
              </a:extLst>
            </p:cNvPr>
            <p:cNvSpPr/>
            <p:nvPr/>
          </p:nvSpPr>
          <p:spPr>
            <a:xfrm>
              <a:off x="8375571" y="2805848"/>
              <a:ext cx="120809" cy="2096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pic>
        <p:nvPicPr>
          <p:cNvPr id="10" name="CANCEL SEARCH" descr="Close outline">
            <a:extLst>
              <a:ext uri="{FF2B5EF4-FFF2-40B4-BE49-F238E27FC236}">
                <a16:creationId xmlns:a16="http://schemas.microsoft.com/office/drawing/2014/main" id="{1D0BB710-0CB7-42F6-B095-BA8BA2000D2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706195" y="1906198"/>
            <a:ext cx="156031" cy="156031"/>
          </a:xfrm>
          <a:prstGeom prst="rect">
            <a:avLst/>
          </a:prstGeom>
        </p:spPr>
      </p:pic>
      <p:pic>
        <p:nvPicPr>
          <p:cNvPr id="110" name="SEARCH GLASS" descr="Magnifying glass with solid fill">
            <a:extLst>
              <a:ext uri="{FF2B5EF4-FFF2-40B4-BE49-F238E27FC236}">
                <a16:creationId xmlns:a16="http://schemas.microsoft.com/office/drawing/2014/main" id="{AA328D87-462B-4B10-A5A3-4D25F5712CA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57721" y="1853193"/>
            <a:ext cx="260813" cy="260813"/>
          </a:xfrm>
          <a:prstGeom prst="rect">
            <a:avLst/>
          </a:prstGeom>
        </p:spPr>
      </p:pic>
      <p:grpSp>
        <p:nvGrpSpPr>
          <p:cNvPr id="111" name="Group 110">
            <a:extLst>
              <a:ext uri="{FF2B5EF4-FFF2-40B4-BE49-F238E27FC236}">
                <a16:creationId xmlns:a16="http://schemas.microsoft.com/office/drawing/2014/main" id="{1B79C7DD-F91A-4FA5-B874-E54316454FA6}"/>
              </a:ext>
            </a:extLst>
          </p:cNvPr>
          <p:cNvGrpSpPr/>
          <p:nvPr/>
        </p:nvGrpSpPr>
        <p:grpSpPr>
          <a:xfrm>
            <a:off x="9169802" y="1798723"/>
            <a:ext cx="4112504" cy="830997"/>
            <a:chOff x="5349971" y="1872808"/>
            <a:chExt cx="4715048" cy="830997"/>
          </a:xfrm>
        </p:grpSpPr>
        <p:sp>
          <p:nvSpPr>
            <p:cNvPr id="112" name="TextBox 111">
              <a:extLst>
                <a:ext uri="{FF2B5EF4-FFF2-40B4-BE49-F238E27FC236}">
                  <a16:creationId xmlns:a16="http://schemas.microsoft.com/office/drawing/2014/main" id="{C345054A-E814-4D02-8AAD-E8E5D23AF00B}"/>
                </a:ext>
              </a:extLst>
            </p:cNvPr>
            <p:cNvSpPr txBox="1"/>
            <p:nvPr/>
          </p:nvSpPr>
          <p:spPr>
            <a:xfrm>
              <a:off x="8264571" y="1872808"/>
              <a:ext cx="1800448" cy="830997"/>
            </a:xfrm>
            <a:prstGeom prst="rect">
              <a:avLst/>
            </a:prstGeom>
            <a:noFill/>
          </p:spPr>
          <p:txBody>
            <a:bodyPr wrap="none" rtlCol="0">
              <a:spAutoFit/>
            </a:bodyPr>
            <a:lstStyle/>
            <a:p>
              <a:r>
                <a:rPr lang="en-US" sz="1200" b="1" dirty="0">
                  <a:solidFill>
                    <a:schemeClr val="accent1"/>
                  </a:solidFill>
                  <a:latin typeface="Helvetica Light" panose="020B0403020202020204" pitchFamily="34" charset="0"/>
                </a:rPr>
                <a:t>2. Audio Feature</a:t>
              </a:r>
            </a:p>
            <a:p>
              <a:r>
                <a:rPr lang="en-US" sz="1200" b="1" dirty="0">
                  <a:latin typeface="Helvetica Light" panose="020B0403020202020204" pitchFamily="34" charset="0"/>
                </a:rPr>
                <a:t>will accept audio</a:t>
              </a:r>
            </a:p>
            <a:p>
              <a:r>
                <a:rPr lang="en-US" sz="1200" b="1" dirty="0">
                  <a:latin typeface="Helvetica Light" panose="020B0403020202020204" pitchFamily="34" charset="0"/>
                </a:rPr>
                <a:t>to text and searches</a:t>
              </a:r>
            </a:p>
            <a:p>
              <a:r>
                <a:rPr lang="en-US" sz="1200" b="1" dirty="0">
                  <a:latin typeface="Helvetica Light" panose="020B0403020202020204" pitchFamily="34" charset="0"/>
                </a:rPr>
                <a:t>Warning: Audio plays</a:t>
              </a:r>
            </a:p>
          </p:txBody>
        </p:sp>
        <p:cxnSp>
          <p:nvCxnSpPr>
            <p:cNvPr id="113" name="Straight Connector 112">
              <a:extLst>
                <a:ext uri="{FF2B5EF4-FFF2-40B4-BE49-F238E27FC236}">
                  <a16:creationId xmlns:a16="http://schemas.microsoft.com/office/drawing/2014/main" id="{2DC19444-2089-442C-85A2-AA9ED6145198}"/>
                </a:ext>
              </a:extLst>
            </p:cNvPr>
            <p:cNvCxnSpPr>
              <a:cxnSpLocks/>
              <a:stCxn id="112" idx="1"/>
            </p:cNvCxnSpPr>
            <p:nvPr/>
          </p:nvCxnSpPr>
          <p:spPr>
            <a:xfrm flipH="1" flipV="1">
              <a:off x="5349971" y="2025413"/>
              <a:ext cx="2914600" cy="262894"/>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28" name="Group 127">
            <a:extLst>
              <a:ext uri="{FF2B5EF4-FFF2-40B4-BE49-F238E27FC236}">
                <a16:creationId xmlns:a16="http://schemas.microsoft.com/office/drawing/2014/main" id="{1D32DC9E-ED20-4E70-9ABC-9AD94C1F08B0}"/>
              </a:ext>
            </a:extLst>
          </p:cNvPr>
          <p:cNvGrpSpPr/>
          <p:nvPr/>
        </p:nvGrpSpPr>
        <p:grpSpPr>
          <a:xfrm>
            <a:off x="149839" y="2028825"/>
            <a:ext cx="3639189" cy="856094"/>
            <a:chOff x="3260314" y="1719449"/>
            <a:chExt cx="4381865" cy="4064671"/>
          </a:xfrm>
        </p:grpSpPr>
        <p:sp>
          <p:nvSpPr>
            <p:cNvPr id="129" name="TextBox 92">
              <a:extLst>
                <a:ext uri="{FF2B5EF4-FFF2-40B4-BE49-F238E27FC236}">
                  <a16:creationId xmlns:a16="http://schemas.microsoft.com/office/drawing/2014/main" id="{1F2D7805-8DB0-4C84-9242-643B51D2522C}"/>
                </a:ext>
              </a:extLst>
            </p:cNvPr>
            <p:cNvSpPr txBox="1"/>
            <p:nvPr/>
          </p:nvSpPr>
          <p:spPr>
            <a:xfrm>
              <a:off x="3260314" y="2715388"/>
              <a:ext cx="1599276" cy="30687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2.2 Search specific</a:t>
              </a:r>
            </a:p>
            <a:p>
              <a:r>
                <a:rPr lang="en-US" sz="1200" b="1" dirty="0">
                  <a:solidFill>
                    <a:schemeClr val="accent1"/>
                  </a:solidFill>
                  <a:latin typeface="Helvetica Light" panose="020B0403020202020204" pitchFamily="34" charset="0"/>
                </a:rPr>
                <a:t>query</a:t>
              </a:r>
              <a:endParaRPr lang="en-US" sz="1200" b="1" dirty="0">
                <a:latin typeface="Helvetica Light" panose="020B0403020202020204" pitchFamily="34" charset="0"/>
              </a:endParaRPr>
            </a:p>
          </p:txBody>
        </p:sp>
        <p:cxnSp>
          <p:nvCxnSpPr>
            <p:cNvPr id="130" name="Straight Connector 129">
              <a:extLst>
                <a:ext uri="{FF2B5EF4-FFF2-40B4-BE49-F238E27FC236}">
                  <a16:creationId xmlns:a16="http://schemas.microsoft.com/office/drawing/2014/main" id="{EA54E5EE-710E-4CCD-AAD3-5875DF2C8C07}"/>
                </a:ext>
              </a:extLst>
            </p:cNvPr>
            <p:cNvCxnSpPr>
              <a:cxnSpLocks/>
              <a:stCxn id="129" idx="3"/>
            </p:cNvCxnSpPr>
            <p:nvPr/>
          </p:nvCxnSpPr>
          <p:spPr>
            <a:xfrm flipV="1">
              <a:off x="4859590" y="1719449"/>
              <a:ext cx="2782589" cy="2530308"/>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34" name="Group 133">
            <a:extLst>
              <a:ext uri="{FF2B5EF4-FFF2-40B4-BE49-F238E27FC236}">
                <a16:creationId xmlns:a16="http://schemas.microsoft.com/office/drawing/2014/main" id="{AF6FC977-DE78-4AF8-B00B-599696E8235A}"/>
              </a:ext>
            </a:extLst>
          </p:cNvPr>
          <p:cNvGrpSpPr/>
          <p:nvPr/>
        </p:nvGrpSpPr>
        <p:grpSpPr>
          <a:xfrm>
            <a:off x="8139797" y="836898"/>
            <a:ext cx="649537" cy="919299"/>
            <a:chOff x="8264571" y="1872808"/>
            <a:chExt cx="744703" cy="919299"/>
          </a:xfrm>
        </p:grpSpPr>
        <p:sp>
          <p:nvSpPr>
            <p:cNvPr id="135" name="TextBox 134">
              <a:extLst>
                <a:ext uri="{FF2B5EF4-FFF2-40B4-BE49-F238E27FC236}">
                  <a16:creationId xmlns:a16="http://schemas.microsoft.com/office/drawing/2014/main" id="{9C8601CD-8D0F-44ED-B990-16FAFE7E3559}"/>
                </a:ext>
              </a:extLst>
            </p:cNvPr>
            <p:cNvSpPr txBox="1"/>
            <p:nvPr/>
          </p:nvSpPr>
          <p:spPr>
            <a:xfrm>
              <a:off x="8264571" y="1872808"/>
              <a:ext cx="744703" cy="276999"/>
            </a:xfrm>
            <a:prstGeom prst="rect">
              <a:avLst/>
            </a:prstGeom>
            <a:noFill/>
          </p:spPr>
          <p:txBody>
            <a:bodyPr wrap="none" rtlCol="0">
              <a:spAutoFit/>
            </a:bodyPr>
            <a:lstStyle/>
            <a:p>
              <a:r>
                <a:rPr lang="en-US" sz="1200" b="1" dirty="0">
                  <a:solidFill>
                    <a:schemeClr val="accent1"/>
                  </a:solidFill>
                  <a:latin typeface="Helvetica Light" panose="020B0403020202020204" pitchFamily="34" charset="0"/>
                </a:rPr>
                <a:t>Cancel</a:t>
              </a:r>
              <a:endParaRPr lang="en-US" sz="1200" b="1" dirty="0">
                <a:latin typeface="Helvetica Light" panose="020B0403020202020204" pitchFamily="34" charset="0"/>
              </a:endParaRPr>
            </a:p>
          </p:txBody>
        </p:sp>
        <p:cxnSp>
          <p:nvCxnSpPr>
            <p:cNvPr id="136" name="Straight Connector 135">
              <a:extLst>
                <a:ext uri="{FF2B5EF4-FFF2-40B4-BE49-F238E27FC236}">
                  <a16:creationId xmlns:a16="http://schemas.microsoft.com/office/drawing/2014/main" id="{8BED70EE-4993-460A-839F-2C74EEDC213D}"/>
                </a:ext>
              </a:extLst>
            </p:cNvPr>
            <p:cNvCxnSpPr>
              <a:cxnSpLocks/>
            </p:cNvCxnSpPr>
            <p:nvPr/>
          </p:nvCxnSpPr>
          <p:spPr>
            <a:xfrm>
              <a:off x="8636922" y="2230260"/>
              <a:ext cx="247355" cy="561847"/>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15" name="TextBox 12">
            <a:extLst>
              <a:ext uri="{FF2B5EF4-FFF2-40B4-BE49-F238E27FC236}">
                <a16:creationId xmlns:a16="http://schemas.microsoft.com/office/drawing/2014/main" id="{0C843E34-EF4B-41D1-8EC2-F239F32AB12E}"/>
              </a:ext>
            </a:extLst>
          </p:cNvPr>
          <p:cNvSpPr txBox="1"/>
          <p:nvPr/>
        </p:nvSpPr>
        <p:spPr>
          <a:xfrm>
            <a:off x="-20884" y="1581427"/>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(3 action)</a:t>
            </a:r>
          </a:p>
        </p:txBody>
      </p:sp>
      <p:sp>
        <p:nvSpPr>
          <p:cNvPr id="114" name="TextBox 12">
            <a:extLst>
              <a:ext uri="{FF2B5EF4-FFF2-40B4-BE49-F238E27FC236}">
                <a16:creationId xmlns:a16="http://schemas.microsoft.com/office/drawing/2014/main" id="{E1B7332F-A1E4-4E87-8042-CA86A3338B53}"/>
              </a:ext>
            </a:extLst>
          </p:cNvPr>
          <p:cNvSpPr txBox="1"/>
          <p:nvPr/>
        </p:nvSpPr>
        <p:spPr>
          <a:xfrm>
            <a:off x="10157" y="1576194"/>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spTree>
    <p:extLst>
      <p:ext uri="{BB962C8B-B14F-4D97-AF65-F5344CB8AC3E}">
        <p14:creationId xmlns:p14="http://schemas.microsoft.com/office/powerpoint/2010/main" val="81082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par>
                                <p:cTn id="13" presetID="10" presetClass="entr" presetSubtype="0" fill="hold" nodeType="with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15"/>
                                        </p:tgtEl>
                                      </p:cBhvr>
                                    </p:animEffect>
                                    <p:set>
                                      <p:cBhvr>
                                        <p:cTn id="25" dur="1" fill="hold">
                                          <p:stCondLst>
                                            <p:cond delay="499"/>
                                          </p:stCondLst>
                                        </p:cTn>
                                        <p:tgtEl>
                                          <p:spTgt spid="115"/>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26"/>
                    </p:tgtEl>
                  </p:cond>
                </p:stCondLst>
                <p:endSync evt="end" delay="0">
                  <p:rtn val="all"/>
                </p:endSync>
                <p:childTnLst>
                  <p:par>
                    <p:cTn id="30" fill="hold">
                      <p:stCondLst>
                        <p:cond delay="0"/>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nextCondLst>
                <p:cond evt="onClick" delay="0">
                  <p:tgtEl>
                    <p:spTgt spid="26"/>
                  </p:tgtEl>
                </p:cond>
              </p:nextCondLst>
            </p:seq>
            <p:seq concurrent="1" nextAc="seek">
              <p:cTn id="38" restart="whenNotActive" fill="hold" evtFilter="cancelBubble" nodeType="interactiveSeq">
                <p:stCondLst>
                  <p:cond evt="onClick" delay="0">
                    <p:tgtEl>
                      <p:spTgt spid="40"/>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40"/>
                                        </p:tgtEl>
                                      </p:cBhvr>
                                    </p:animEffect>
                                    <p:set>
                                      <p:cBhvr>
                                        <p:cTn id="46"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47" restart="whenNotActive" fill="hold" evtFilter="cancelBubble" nodeType="interactiveSeq">
                <p:stCondLst>
                  <p:cond evt="onClick" delay="0">
                    <p:tgtEl>
                      <p:spTgt spid="55"/>
                    </p:tgtEl>
                  </p:cond>
                </p:stCondLst>
                <p:endSync evt="end" delay="0">
                  <p:rtn val="all"/>
                </p:endSync>
                <p:childTnLst>
                  <p:par>
                    <p:cTn id="48" fill="hold">
                      <p:stCondLst>
                        <p:cond delay="0"/>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0" presetClass="exit" presetSubtype="0" fill="hold" grpId="1" nodeType="withEffect">
                                  <p:stCondLst>
                                    <p:cond delay="0"/>
                                  </p:stCondLst>
                                  <p:childTnLst>
                                    <p:animEffect transition="out" filter="fade">
                                      <p:cBhvr>
                                        <p:cTn id="56" dur="500"/>
                                        <p:tgtEl>
                                          <p:spTgt spid="55"/>
                                        </p:tgtEl>
                                      </p:cBhvr>
                                    </p:animEffect>
                                    <p:set>
                                      <p:cBhvr>
                                        <p:cTn id="57" dur="1" fill="hold">
                                          <p:stCondLst>
                                            <p:cond delay="499"/>
                                          </p:stCondLst>
                                        </p:cTn>
                                        <p:tgtEl>
                                          <p:spTgt spid="55"/>
                                        </p:tgtEl>
                                        <p:attrNameLst>
                                          <p:attrName>style.visibility</p:attrName>
                                        </p:attrNameLst>
                                      </p:cBhvr>
                                      <p:to>
                                        <p:strVal val="hidden"/>
                                      </p:to>
                                    </p:set>
                                  </p:childTnLst>
                                </p:cTn>
                              </p:par>
                              <p:par>
                                <p:cTn id="58" presetID="10" presetClass="entr" presetSubtype="0" fill="hold" grpId="1"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par>
                                <p:cTn id="61" presetID="10"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childTnLst>
                    </p:cTn>
                  </p:par>
                </p:childTnLst>
              </p:cTn>
              <p:nextCondLst>
                <p:cond evt="onClick" delay="0">
                  <p:tgtEl>
                    <p:spTgt spid="55"/>
                  </p:tgtEl>
                </p:cond>
              </p:nextCondLst>
            </p:seq>
            <p:seq concurrent="1" nextAc="seek">
              <p:cTn id="64" restart="whenNotActive" fill="hold" evtFilter="cancelBubble" nodeType="interactiveSeq">
                <p:stCondLst>
                  <p:cond evt="onClick" delay="0">
                    <p:tgtEl>
                      <p:spTgt spid="68"/>
                    </p:tgtEl>
                  </p:cond>
                </p:stCondLst>
                <p:endSync evt="end" delay="0">
                  <p:rtn val="all"/>
                </p:endSync>
                <p:childTnLst>
                  <p:par>
                    <p:cTn id="65" fill="hold">
                      <p:stCondLst>
                        <p:cond delay="0"/>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56"/>
                                        </p:tgtEl>
                                      </p:cBhvr>
                                    </p:animEffect>
                                    <p:set>
                                      <p:cBhvr>
                                        <p:cTn id="69" dur="1" fill="hold">
                                          <p:stCondLst>
                                            <p:cond delay="499"/>
                                          </p:stCondLst>
                                        </p:cTn>
                                        <p:tgtEl>
                                          <p:spTgt spid="56"/>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xit" presetSubtype="0" fill="hold" grpId="2" nodeType="withEffect">
                                  <p:stCondLst>
                                    <p:cond delay="0"/>
                                  </p:stCondLst>
                                  <p:childTnLst>
                                    <p:animEffect transition="out" filter="fade">
                                      <p:cBhvr>
                                        <p:cTn id="74" dur="500"/>
                                        <p:tgtEl>
                                          <p:spTgt spid="68"/>
                                        </p:tgtEl>
                                      </p:cBhvr>
                                    </p:animEffect>
                                    <p:set>
                                      <p:cBhvr>
                                        <p:cTn id="75" dur="1" fill="hold">
                                          <p:stCondLst>
                                            <p:cond delay="499"/>
                                          </p:stCondLst>
                                        </p:cTn>
                                        <p:tgtEl>
                                          <p:spTgt spid="68"/>
                                        </p:tgtEl>
                                        <p:attrNameLst>
                                          <p:attrName>style.visibility</p:attrName>
                                        </p:attrNameLst>
                                      </p:cBhvr>
                                      <p:to>
                                        <p:strVal val="hidden"/>
                                      </p:to>
                                    </p:set>
                                  </p:childTnLst>
                                </p:cTn>
                              </p:par>
                            </p:childTnLst>
                          </p:cTn>
                        </p:par>
                      </p:childTnLst>
                    </p:cTn>
                  </p:par>
                </p:childTnLst>
              </p:cTn>
              <p:nextCondLst>
                <p:cond evt="onClick" delay="0">
                  <p:tgtEl>
                    <p:spTgt spid="68"/>
                  </p:tgtEl>
                </p:cond>
              </p:nextCondLst>
            </p:seq>
            <p:seq concurrent="1" nextAc="seek">
              <p:cTn id="76" restart="whenNotActive" fill="hold" evtFilter="cancelBubble" nodeType="interactiveSeq">
                <p:stCondLst>
                  <p:cond evt="onClick" delay="0">
                    <p:tgtEl>
                      <p:spTgt spid="51"/>
                    </p:tgtEl>
                  </p:cond>
                </p:stCondLst>
                <p:endSync evt="end" delay="0">
                  <p:rtn val="all"/>
                </p:endSync>
                <p:childTnLst>
                  <p:par>
                    <p:cTn id="77" fill="hold">
                      <p:stCondLst>
                        <p:cond delay="0"/>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up)">
                                      <p:cBhvr>
                                        <p:cTn id="81" dur="500"/>
                                        <p:tgtEl>
                                          <p:spTgt spid="6"/>
                                        </p:tgtEl>
                                      </p:cBhvr>
                                    </p:animEffect>
                                  </p:childTnLst>
                                </p:cTn>
                              </p:par>
                              <p:par>
                                <p:cTn id="82" presetID="1" presetClass="entr" presetSubtype="0" fill="hold" nodeType="withEffect">
                                  <p:stCondLst>
                                    <p:cond delay="200"/>
                                  </p:stCondLst>
                                  <p:childTnLst>
                                    <p:set>
                                      <p:cBhvr>
                                        <p:cTn id="83" dur="1" fill="hold">
                                          <p:stCondLst>
                                            <p:cond delay="0"/>
                                          </p:stCondLst>
                                        </p:cTn>
                                        <p:tgtEl>
                                          <p:spTgt spid="9"/>
                                        </p:tgtEl>
                                        <p:attrNameLst>
                                          <p:attrName>style.visibility</p:attrName>
                                        </p:attrNameLst>
                                      </p:cBhvr>
                                      <p:to>
                                        <p:strVal val="visible"/>
                                      </p:to>
                                    </p:set>
                                  </p:childTnLst>
                                </p:cTn>
                              </p:par>
                              <p:par>
                                <p:cTn id="84" presetID="10" presetClass="entr" presetSubtype="0" fill="hold" nodeType="withEffect">
                                  <p:stCondLst>
                                    <p:cond delay="0"/>
                                  </p:stCondLst>
                                  <p:childTnLst>
                                    <p:set>
                                      <p:cBhvr>
                                        <p:cTn id="85" dur="1" fill="hold">
                                          <p:stCondLst>
                                            <p:cond delay="0"/>
                                          </p:stCondLst>
                                        </p:cTn>
                                        <p:tgtEl>
                                          <p:spTgt spid="107"/>
                                        </p:tgtEl>
                                        <p:attrNameLst>
                                          <p:attrName>style.visibility</p:attrName>
                                        </p:attrNameLst>
                                      </p:cBhvr>
                                      <p:to>
                                        <p:strVal val="visible"/>
                                      </p:to>
                                    </p:set>
                                    <p:animEffect transition="in" filter="fade">
                                      <p:cBhvr>
                                        <p:cTn id="86" dur="500"/>
                                        <p:tgtEl>
                                          <p:spTgt spid="107"/>
                                        </p:tgtEl>
                                      </p:cBhvr>
                                    </p:animEffect>
                                  </p:childTnLst>
                                </p:cTn>
                              </p:par>
                            </p:childTnLst>
                          </p:cTn>
                        </p:par>
                      </p:childTnLst>
                    </p:cTn>
                  </p:par>
                </p:childTnLst>
              </p:cTn>
              <p:nextCondLst>
                <p:cond evt="onClick" delay="0">
                  <p:tgtEl>
                    <p:spTgt spid="51"/>
                  </p:tgtEl>
                </p:cond>
              </p:nextCondLst>
            </p:seq>
            <p:seq concurrent="1" nextAc="seek">
              <p:cTn id="87" restart="whenNotActive" fill="hold" evtFilter="cancelBubble" nodeType="interactiveSeq">
                <p:stCondLst>
                  <p:cond evt="onClick" delay="0">
                    <p:tgtEl>
                      <p:spTgt spid="9"/>
                    </p:tgtEl>
                  </p:cond>
                </p:stCondLst>
                <p:endSync evt="end" delay="0">
                  <p:rtn val="all"/>
                </p:endSync>
                <p:childTnLst>
                  <p:par>
                    <p:cTn id="88" fill="hold">
                      <p:stCondLst>
                        <p:cond delay="0"/>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07"/>
                                        </p:tgtEl>
                                      </p:cBhvr>
                                    </p:animEffect>
                                    <p:set>
                                      <p:cBhvr>
                                        <p:cTn id="97" dur="1" fill="hold">
                                          <p:stCondLst>
                                            <p:cond delay="499"/>
                                          </p:stCondLst>
                                        </p:cTn>
                                        <p:tgtEl>
                                          <p:spTgt spid="107"/>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98" restart="whenNotActive" fill="hold" evtFilter="cancelBubble" nodeType="interactiveSeq">
                <p:stCondLst>
                  <p:cond evt="onClick" delay="0">
                    <p:tgtEl>
                      <p:spTgt spid="44"/>
                    </p:tgtEl>
                  </p:cond>
                </p:stCondLst>
                <p:endSync evt="end" delay="0">
                  <p:rtn val="all"/>
                </p:endSync>
                <p:childTnLst>
                  <p:par>
                    <p:cTn id="99" fill="hold">
                      <p:stCondLst>
                        <p:cond delay="0"/>
                      </p:stCondLst>
                      <p:childTnLst>
                        <p:par>
                          <p:cTn id="100" fill="hold">
                            <p:stCondLst>
                              <p:cond delay="0"/>
                            </p:stCondLst>
                            <p:childTnLst>
                              <p:par>
                                <p:cTn id="101" presetID="22" presetClass="entr" presetSubtype="8" fill="hold" grpId="1" nodeType="clickEffect">
                                  <p:stCondLst>
                                    <p:cond delay="3200"/>
                                  </p:stCondLst>
                                  <p:childTnLst>
                                    <p:set>
                                      <p:cBhvr>
                                        <p:cTn id="102" dur="1" fill="hold">
                                          <p:stCondLst>
                                            <p:cond delay="0"/>
                                          </p:stCondLst>
                                        </p:cTn>
                                        <p:tgtEl>
                                          <p:spTgt spid="93"/>
                                        </p:tgtEl>
                                        <p:attrNameLst>
                                          <p:attrName>style.visibility</p:attrName>
                                        </p:attrNameLst>
                                      </p:cBhvr>
                                      <p:to>
                                        <p:strVal val="visible"/>
                                      </p:to>
                                    </p:set>
                                    <p:animEffect transition="in" filter="wipe(left)">
                                      <p:cBhvr>
                                        <p:cTn id="103" dur="500"/>
                                        <p:tgtEl>
                                          <p:spTgt spid="93"/>
                                        </p:tgtEl>
                                      </p:cBhvr>
                                    </p:animEffect>
                                  </p:childTnLst>
                                </p:cTn>
                              </p:par>
                              <p:par>
                                <p:cTn id="104" presetID="10" presetClass="entr" presetSubtype="0" fill="hold" nodeType="withEffect">
                                  <p:stCondLst>
                                    <p:cond delay="0"/>
                                  </p:stCondLst>
                                  <p:childTnLst>
                                    <p:set>
                                      <p:cBhvr>
                                        <p:cTn id="105" dur="1" fill="hold">
                                          <p:stCondLst>
                                            <p:cond delay="0"/>
                                          </p:stCondLst>
                                        </p:cTn>
                                        <p:tgtEl>
                                          <p:spTgt spid="10"/>
                                        </p:tgtEl>
                                        <p:attrNameLst>
                                          <p:attrName>style.visibility</p:attrName>
                                        </p:attrNameLst>
                                      </p:cBhvr>
                                      <p:to>
                                        <p:strVal val="visible"/>
                                      </p:to>
                                    </p:set>
                                    <p:animEffect transition="in" filter="fade">
                                      <p:cBhvr>
                                        <p:cTn id="106" dur="500"/>
                                        <p:tgtEl>
                                          <p:spTgt spid="10"/>
                                        </p:tgtEl>
                                      </p:cBhvr>
                                    </p:animEffect>
                                  </p:childTnLst>
                                </p:cTn>
                              </p:par>
                              <p:par>
                                <p:cTn id="107" presetID="10" presetClass="entr" presetSubtype="0" fill="hold" nodeType="withEffect">
                                  <p:stCondLst>
                                    <p:cond delay="0"/>
                                  </p:stCondLst>
                                  <p:childTnLst>
                                    <p:set>
                                      <p:cBhvr>
                                        <p:cTn id="108" dur="1" fill="hold">
                                          <p:stCondLst>
                                            <p:cond delay="0"/>
                                          </p:stCondLst>
                                        </p:cTn>
                                        <p:tgtEl>
                                          <p:spTgt spid="134"/>
                                        </p:tgtEl>
                                        <p:attrNameLst>
                                          <p:attrName>style.visibility</p:attrName>
                                        </p:attrNameLst>
                                      </p:cBhvr>
                                      <p:to>
                                        <p:strVal val="visible"/>
                                      </p:to>
                                    </p:set>
                                    <p:animEffect transition="in" filter="fade">
                                      <p:cBhvr>
                                        <p:cTn id="109" dur="500"/>
                                        <p:tgtEl>
                                          <p:spTgt spid="134"/>
                                        </p:tgtEl>
                                      </p:cBhvr>
                                    </p:animEffect>
                                  </p:childTnLst>
                                </p:cTn>
                              </p:par>
                            </p:childTnLst>
                          </p:cTn>
                        </p:par>
                        <p:par>
                          <p:cTn id="110" fill="hold">
                            <p:stCondLst>
                              <p:cond delay="4200"/>
                            </p:stCondLst>
                            <p:childTnLst>
                              <p:par>
                                <p:cTn id="111" presetID="22" presetClass="entr" presetSubtype="1" fill="hold" nodeType="afterEffect">
                                  <p:stCondLst>
                                    <p:cond delay="0"/>
                                  </p:stCondLst>
                                  <p:childTnLst>
                                    <p:set>
                                      <p:cBhvr>
                                        <p:cTn id="112" dur="1" fill="hold">
                                          <p:stCondLst>
                                            <p:cond delay="0"/>
                                          </p:stCondLst>
                                        </p:cTn>
                                        <p:tgtEl>
                                          <p:spTgt spid="94"/>
                                        </p:tgtEl>
                                        <p:attrNameLst>
                                          <p:attrName>style.visibility</p:attrName>
                                        </p:attrNameLst>
                                      </p:cBhvr>
                                      <p:to>
                                        <p:strVal val="visible"/>
                                      </p:to>
                                    </p:set>
                                    <p:animEffect transition="in" filter="wipe(up)">
                                      <p:cBhvr>
                                        <p:cTn id="113" dur="500"/>
                                        <p:tgtEl>
                                          <p:spTgt spid="94"/>
                                        </p:tgtEl>
                                      </p:cBhvr>
                                    </p:animEffect>
                                  </p:childTnLst>
                                </p:cTn>
                              </p:par>
                            </p:childTnLst>
                          </p:cTn>
                        </p:par>
                      </p:childTnLst>
                    </p:cTn>
                  </p:par>
                </p:childTnLst>
              </p:cTn>
              <p:nextCondLst>
                <p:cond evt="onClick" delay="0">
                  <p:tgtEl>
                    <p:spTgt spid="44"/>
                  </p:tgtEl>
                </p:cond>
              </p:nextCondLst>
            </p:seq>
            <p:seq concurrent="1" nextAc="seek">
              <p:cTn id="114" restart="whenNotActive" fill="hold" evtFilter="cancelBubble" nodeType="interactiveSeq">
                <p:stCondLst>
                  <p:cond evt="onClick" delay="0">
                    <p:tgtEl>
                      <p:spTgt spid="10"/>
                    </p:tgtEl>
                  </p:cond>
                </p:stCondLst>
                <p:endSync evt="end" delay="0">
                  <p:rtn val="all"/>
                </p:endSync>
                <p:childTnLst>
                  <p:par>
                    <p:cTn id="115" fill="hold">
                      <p:stCondLst>
                        <p:cond delay="0"/>
                      </p:stCondLst>
                      <p:childTnLst>
                        <p:par>
                          <p:cTn id="116" fill="hold">
                            <p:stCondLst>
                              <p:cond delay="0"/>
                            </p:stCondLst>
                            <p:childTnLst>
                              <p:par>
                                <p:cTn id="117" presetID="1" presetClass="exit" presetSubtype="0" fill="hold" nodeType="withEffect">
                                  <p:stCondLst>
                                    <p:cond delay="0"/>
                                  </p:stCondLst>
                                  <p:childTnLst>
                                    <p:set>
                                      <p:cBhvr>
                                        <p:cTn id="118" dur="1" fill="hold">
                                          <p:stCondLst>
                                            <p:cond delay="0"/>
                                          </p:stCondLst>
                                        </p:cTn>
                                        <p:tgtEl>
                                          <p:spTgt spid="94"/>
                                        </p:tgtEl>
                                        <p:attrNameLst>
                                          <p:attrName>style.visibility</p:attrName>
                                        </p:attrNameLst>
                                      </p:cBhvr>
                                      <p:to>
                                        <p:strVal val="hidden"/>
                                      </p:to>
                                    </p:set>
                                  </p:childTnLst>
                                </p:cTn>
                              </p:par>
                              <p:par>
                                <p:cTn id="119" presetID="10" presetClass="exit" presetSubtype="0" fill="hold" grpId="2" nodeType="withEffect">
                                  <p:stCondLst>
                                    <p:cond delay="0"/>
                                  </p:stCondLst>
                                  <p:childTnLst>
                                    <p:animEffect transition="out" filter="fade">
                                      <p:cBhvr>
                                        <p:cTn id="120" dur="500"/>
                                        <p:tgtEl>
                                          <p:spTgt spid="93"/>
                                        </p:tgtEl>
                                      </p:cBhvr>
                                    </p:animEffect>
                                    <p:set>
                                      <p:cBhvr>
                                        <p:cTn id="121" dur="1" fill="hold">
                                          <p:stCondLst>
                                            <p:cond delay="499"/>
                                          </p:stCondLst>
                                        </p:cTn>
                                        <p:tgtEl>
                                          <p:spTgt spid="93"/>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
                                        </p:tgtEl>
                                      </p:cBhvr>
                                    </p:animEffect>
                                    <p:set>
                                      <p:cBhvr>
                                        <p:cTn id="124" dur="1" fill="hold">
                                          <p:stCondLst>
                                            <p:cond delay="499"/>
                                          </p:stCondLst>
                                        </p:cTn>
                                        <p:tgtEl>
                                          <p:spTgt spid="10"/>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34"/>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127" restart="whenNotActive" fill="hold" evtFilter="cancelBubble" nodeType="interactiveSeq">
                <p:stCondLst>
                  <p:cond evt="onClick" delay="0">
                    <p:tgtEl>
                      <p:spTgt spid="110"/>
                    </p:tgtEl>
                  </p:cond>
                </p:stCondLst>
                <p:endSync evt="end" delay="0">
                  <p:rtn val="all"/>
                </p:endSync>
                <p:childTnLst>
                  <p:par>
                    <p:cTn id="128" fill="hold">
                      <p:stCondLst>
                        <p:cond delay="0"/>
                      </p:stCondLst>
                      <p:childTnLst>
                        <p:par>
                          <p:cTn id="129" fill="hold">
                            <p:stCondLst>
                              <p:cond delay="0"/>
                            </p:stCondLst>
                            <p:childTnLst>
                              <p:par>
                                <p:cTn id="130" presetID="10" presetClass="entr" presetSubtype="0" fill="hold" grpId="3" nodeType="clickEffect">
                                  <p:stCondLst>
                                    <p:cond delay="0"/>
                                  </p:stCondLst>
                                  <p:childTnLst>
                                    <p:set>
                                      <p:cBhvr>
                                        <p:cTn id="131" dur="1" fill="hold">
                                          <p:stCondLst>
                                            <p:cond delay="0"/>
                                          </p:stCondLst>
                                        </p:cTn>
                                        <p:tgtEl>
                                          <p:spTgt spid="93"/>
                                        </p:tgtEl>
                                        <p:attrNameLst>
                                          <p:attrName>style.visibility</p:attrName>
                                        </p:attrNameLst>
                                      </p:cBhvr>
                                      <p:to>
                                        <p:strVal val="visible"/>
                                      </p:to>
                                    </p:set>
                                    <p:animEffect transition="in" filter="fade">
                                      <p:cBhvr>
                                        <p:cTn id="132" dur="500"/>
                                        <p:tgtEl>
                                          <p:spTgt spid="93"/>
                                        </p:tgtEl>
                                      </p:cBhvr>
                                    </p:animEffect>
                                  </p:childTnLst>
                                </p:cTn>
                              </p:par>
                              <p:par>
                                <p:cTn id="133" presetID="10" presetClass="entr" presetSubtype="0" fill="hold" nodeType="withEffect">
                                  <p:stCondLst>
                                    <p:cond delay="0"/>
                                  </p:stCondLst>
                                  <p:childTnLst>
                                    <p:set>
                                      <p:cBhvr>
                                        <p:cTn id="134" dur="1" fill="hold">
                                          <p:stCondLst>
                                            <p:cond delay="0"/>
                                          </p:stCondLst>
                                        </p:cTn>
                                        <p:tgtEl>
                                          <p:spTgt spid="10"/>
                                        </p:tgtEl>
                                        <p:attrNameLst>
                                          <p:attrName>style.visibility</p:attrName>
                                        </p:attrNameLst>
                                      </p:cBhvr>
                                      <p:to>
                                        <p:strVal val="visible"/>
                                      </p:to>
                                    </p:set>
                                    <p:animEffect transition="in" filter="fade">
                                      <p:cBhvr>
                                        <p:cTn id="135" dur="500"/>
                                        <p:tgtEl>
                                          <p:spTgt spid="10"/>
                                        </p:tgtEl>
                                      </p:cBhvr>
                                    </p:animEffect>
                                  </p:childTnLst>
                                </p:cTn>
                              </p:par>
                              <p:par>
                                <p:cTn id="136" presetID="10" presetClass="entr" presetSubtype="0" fill="hold" nodeType="withEffect">
                                  <p:stCondLst>
                                    <p:cond delay="0"/>
                                  </p:stCondLst>
                                  <p:childTnLst>
                                    <p:set>
                                      <p:cBhvr>
                                        <p:cTn id="137" dur="1" fill="hold">
                                          <p:stCondLst>
                                            <p:cond delay="0"/>
                                          </p:stCondLst>
                                        </p:cTn>
                                        <p:tgtEl>
                                          <p:spTgt spid="134"/>
                                        </p:tgtEl>
                                        <p:attrNameLst>
                                          <p:attrName>style.visibility</p:attrName>
                                        </p:attrNameLst>
                                      </p:cBhvr>
                                      <p:to>
                                        <p:strVal val="visible"/>
                                      </p:to>
                                    </p:set>
                                    <p:animEffect transition="in" filter="fade">
                                      <p:cBhvr>
                                        <p:cTn id="138" dur="500"/>
                                        <p:tgtEl>
                                          <p:spTgt spid="134"/>
                                        </p:tgtEl>
                                      </p:cBhvr>
                                    </p:animEffect>
                                  </p:childTnLst>
                                </p:cTn>
                              </p:par>
                            </p:childTnLst>
                          </p:cTn>
                        </p:par>
                        <p:par>
                          <p:cTn id="139" fill="hold">
                            <p:stCondLst>
                              <p:cond delay="500"/>
                            </p:stCondLst>
                            <p:childTnLst>
                              <p:par>
                                <p:cTn id="140" presetID="10" presetClass="entr" presetSubtype="0" fill="hold" nodeType="after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500"/>
                                        <p:tgtEl>
                                          <p:spTgt spid="94"/>
                                        </p:tgtEl>
                                      </p:cBhvr>
                                    </p:animEffect>
                                  </p:childTnLst>
                                </p:cTn>
                              </p:par>
                            </p:childTnLst>
                          </p:cTn>
                        </p:par>
                      </p:childTnLst>
                    </p:cTn>
                  </p:par>
                </p:childTnLst>
              </p:cTn>
              <p:nextCondLst>
                <p:cond evt="onClick" delay="0">
                  <p:tgtEl>
                    <p:spTgt spid="110"/>
                  </p:tgtEl>
                </p:cond>
              </p:nextCondLst>
            </p:seq>
          </p:childTnLst>
        </p:cTn>
      </p:par>
    </p:tnLst>
    <p:bldLst>
      <p:bldP spid="40" grpId="0" animBg="1"/>
      <p:bldP spid="40" grpId="1" animBg="1"/>
      <p:bldP spid="55" grpId="0" animBg="1"/>
      <p:bldP spid="55" grpId="1" animBg="1"/>
      <p:bldP spid="68" grpId="0" animBg="1"/>
      <p:bldP spid="68" grpId="1" animBg="1"/>
      <p:bldP spid="68" grpId="2" animBg="1"/>
      <p:bldP spid="93" grpId="1" animBg="1"/>
      <p:bldP spid="93" grpId="2" animBg="1"/>
      <p:bldP spid="93" grpId="3" animBg="1"/>
      <p:bldP spid="115" grpId="0"/>
      <p:bldP spid="1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BE6-6EA2-4A9C-B3C6-577BC6DDABAE}"/>
              </a:ext>
            </a:extLst>
          </p:cNvPr>
          <p:cNvSpPr>
            <a:spLocks noGrp="1"/>
          </p:cNvSpPr>
          <p:nvPr>
            <p:ph type="ctrTitle"/>
          </p:nvPr>
        </p:nvSpPr>
        <p:spPr>
          <a:xfrm>
            <a:off x="-4743557" y="182896"/>
            <a:ext cx="13141583" cy="456572"/>
          </a:xfrm>
        </p:spPr>
        <p:txBody>
          <a:bodyPr>
            <a:normAutofit fontScale="90000"/>
          </a:bodyPr>
          <a:lstStyle/>
          <a:p>
            <a:r>
              <a:rPr lang="en-US" sz="3200" dirty="0"/>
              <a:t>Instructions for Hi-Fi </a:t>
            </a:r>
            <a:endParaRPr lang="en-SG" sz="3200" dirty="0"/>
          </a:p>
        </p:txBody>
      </p:sp>
      <p:sp>
        <p:nvSpPr>
          <p:cNvPr id="3" name="Subtitle 2">
            <a:extLst>
              <a:ext uri="{FF2B5EF4-FFF2-40B4-BE49-F238E27FC236}">
                <a16:creationId xmlns:a16="http://schemas.microsoft.com/office/drawing/2014/main" id="{0D68E90E-B64E-4C7A-9630-8694EE33B773}"/>
              </a:ext>
            </a:extLst>
          </p:cNvPr>
          <p:cNvSpPr>
            <a:spLocks noGrp="1"/>
          </p:cNvSpPr>
          <p:nvPr>
            <p:ph type="subTitle" idx="1"/>
          </p:nvPr>
        </p:nvSpPr>
        <p:spPr>
          <a:xfrm>
            <a:off x="234176" y="741880"/>
            <a:ext cx="12790708" cy="5640086"/>
          </a:xfrm>
        </p:spPr>
        <p:txBody>
          <a:bodyPr>
            <a:normAutofit fontScale="92500" lnSpcReduction="10000"/>
          </a:bodyPr>
          <a:lstStyle/>
          <a:p>
            <a:pPr algn="l"/>
            <a:r>
              <a:rPr lang="en-US" sz="1800" dirty="0"/>
              <a:t>1) The Hi-Fi design has been </a:t>
            </a:r>
            <a:r>
              <a:rPr lang="en-US" sz="1800" b="1" dirty="0"/>
              <a:t>inserted with an order of interactions</a:t>
            </a:r>
            <a:r>
              <a:rPr lang="en-US" sz="1800" dirty="0"/>
              <a:t>. At each page, the number of actions (clicking on screen that will bring up a animation) is indicated.  After all actions have been clicked a notification will pop up. E.g.</a:t>
            </a:r>
          </a:p>
          <a:p>
            <a:pPr algn="l"/>
            <a:endParaRPr lang="en-US" sz="1800" dirty="0"/>
          </a:p>
          <a:p>
            <a:pPr algn="l"/>
            <a:r>
              <a:rPr lang="en-US" sz="1800" dirty="0">
                <a:latin typeface="Calibri" panose="020F0502020204030204" pitchFamily="34" charset="0"/>
                <a:cs typeface="Calibri" panose="020F0502020204030204" pitchFamily="34" charset="0"/>
              </a:rPr>
              <a:t>2) </a:t>
            </a:r>
            <a:r>
              <a:rPr lang="en-US" sz="1800" b="1" dirty="0">
                <a:solidFill>
                  <a:schemeClr val="accent1"/>
                </a:solidFill>
                <a:latin typeface="HELVETICA LIGHT" panose="020B0403020202020204"/>
              </a:rPr>
              <a:t>Blue text </a:t>
            </a:r>
            <a:r>
              <a:rPr lang="en-US" sz="1800" dirty="0"/>
              <a:t>represent features that are interactive and can be clicked, while </a:t>
            </a:r>
            <a:r>
              <a:rPr lang="en-US" sz="1800" b="1" dirty="0">
                <a:latin typeface="HELVETICA LIGHT" panose="020B0403020202020204"/>
              </a:rPr>
              <a:t>Black text </a:t>
            </a:r>
            <a:r>
              <a:rPr lang="en-US" sz="1800" dirty="0"/>
              <a:t>represent descriptions of the feature, while </a:t>
            </a:r>
            <a:r>
              <a:rPr lang="en-US" sz="1800" b="1" dirty="0">
                <a:solidFill>
                  <a:srgbClr val="FF0000"/>
                </a:solidFill>
                <a:latin typeface="HELVETICA LIGHT" panose="020B0403020202020204"/>
              </a:rPr>
              <a:t>Red text </a:t>
            </a:r>
            <a:r>
              <a:rPr lang="en-US" sz="1800" dirty="0"/>
              <a:t>in slide 4 leads to an animation of the pinch feature.</a:t>
            </a:r>
          </a:p>
          <a:p>
            <a:pPr algn="l"/>
            <a:endParaRPr lang="en-US" sz="1800" dirty="0"/>
          </a:p>
          <a:p>
            <a:pPr algn="l"/>
            <a:r>
              <a:rPr lang="en-US" sz="1800" dirty="0"/>
              <a:t>3) There are some pages that are meant to represent examples of the features, but the user should return to the previous page after viewing them (E.g., Language page in Slide 17). Instructions asking the user to click are included in the form of the cancel button.</a:t>
            </a:r>
          </a:p>
          <a:p>
            <a:pPr algn="l"/>
            <a:endParaRPr lang="en-US" sz="1800" dirty="0"/>
          </a:p>
          <a:p>
            <a:pPr algn="l"/>
            <a:r>
              <a:rPr lang="en-US" sz="1800" dirty="0"/>
              <a:t>4) Audio Cues are included in the planning page and FAQ page hence do not be alarmed. They are meant as an example of the feature and to show case that the design gives Informative Feedback not just via display but audio feedback as well</a:t>
            </a:r>
          </a:p>
          <a:p>
            <a:pPr algn="l"/>
            <a:endParaRPr lang="en-US" sz="1800" dirty="0"/>
          </a:p>
          <a:p>
            <a:pPr algn="l"/>
            <a:r>
              <a:rPr lang="en-US" sz="1800" dirty="0"/>
              <a:t>5) The </a:t>
            </a:r>
            <a:r>
              <a:rPr lang="en-US" sz="1800" b="1" dirty="0"/>
              <a:t>flow</a:t>
            </a:r>
            <a:r>
              <a:rPr lang="en-US" sz="1800" dirty="0"/>
              <a:t> (if the order of animation is followed) should be: Main Page (First Time) -&gt; Language/FAQ/Weather/Zoom -&gt; </a:t>
            </a:r>
            <a:r>
              <a:rPr lang="en-US" sz="1800" dirty="0" err="1"/>
              <a:t>Favourites</a:t>
            </a:r>
            <a:r>
              <a:rPr lang="en-US" sz="1800" dirty="0"/>
              <a:t> -&gt; Attraction clicking on map -&gt; Main page -&gt; Ride Filter -&gt; Edit a plan -&gt; Group -&gt; Individual -&gt; Main Page (Returning Users) -&gt; Dining Filter</a:t>
            </a:r>
          </a:p>
          <a:p>
            <a:pPr algn="l"/>
            <a:endParaRPr lang="en-US" sz="1800" dirty="0"/>
          </a:p>
          <a:p>
            <a:pPr algn="l"/>
            <a:r>
              <a:rPr lang="en-US" sz="1800" i="1" dirty="0"/>
              <a:t>Note on copyright material: Unique shapes and images were used from </a:t>
            </a:r>
            <a:r>
              <a:rPr lang="en-US" sz="1800" i="1" dirty="0">
                <a:hlinkClick r:id="rId2"/>
              </a:rPr>
              <a:t>https://www.fotor.com/</a:t>
            </a:r>
            <a:r>
              <a:rPr lang="en-US" sz="1800" i="1" dirty="0"/>
              <a:t> custom image library and icons were chosen from PowerPoint Icons. Audio Recording are from </a:t>
            </a:r>
            <a:r>
              <a:rPr lang="en-US" sz="1800" i="1" dirty="0">
                <a:hlinkClick r:id="rId3"/>
              </a:rPr>
              <a:t>https://freesound.org/</a:t>
            </a:r>
            <a:r>
              <a:rPr lang="en-US" sz="1800" i="1" dirty="0"/>
              <a:t> or recorded by myself</a:t>
            </a:r>
          </a:p>
          <a:p>
            <a:pPr algn="l"/>
            <a:endParaRPr lang="en-US" sz="1800" i="1" dirty="0"/>
          </a:p>
          <a:p>
            <a:pPr algn="l"/>
            <a:r>
              <a:rPr lang="en-US" sz="1800" b="1" i="1" dirty="0"/>
              <a:t>Next slide will be a demo-slide of the instructions </a:t>
            </a:r>
          </a:p>
          <a:p>
            <a:pPr algn="l"/>
            <a:endParaRPr lang="en-US" sz="1800" b="1" i="1" dirty="0"/>
          </a:p>
          <a:p>
            <a:pPr algn="l"/>
            <a:endParaRPr lang="en-US" sz="1800" dirty="0"/>
          </a:p>
          <a:p>
            <a:pPr algn="l"/>
            <a:endParaRPr lang="en-US" sz="1800" dirty="0"/>
          </a:p>
          <a:p>
            <a:pPr algn="l"/>
            <a:endParaRPr lang="en-US" sz="1800" dirty="0"/>
          </a:p>
          <a:p>
            <a:pPr algn="l"/>
            <a:endParaRPr lang="en-US" sz="1800" dirty="0"/>
          </a:p>
          <a:p>
            <a:pPr algn="l"/>
            <a:endParaRPr lang="en-SG" sz="1800" dirty="0"/>
          </a:p>
        </p:txBody>
      </p:sp>
    </p:spTree>
    <p:extLst>
      <p:ext uri="{BB962C8B-B14F-4D97-AF65-F5344CB8AC3E}">
        <p14:creationId xmlns:p14="http://schemas.microsoft.com/office/powerpoint/2010/main" val="2504293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73242"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a:t>
            </a:r>
            <a:endParaRPr lang="en-SG" dirty="0"/>
          </a:p>
        </p:txBody>
      </p:sp>
      <p:grpSp>
        <p:nvGrpSpPr>
          <p:cNvPr id="85" name="Group 84">
            <a:extLst>
              <a:ext uri="{FF2B5EF4-FFF2-40B4-BE49-F238E27FC236}">
                <a16:creationId xmlns:a16="http://schemas.microsoft.com/office/drawing/2014/main" id="{70CA5D4B-5E2F-44B2-9D26-CE98CA37FE19}"/>
              </a:ext>
            </a:extLst>
          </p:cNvPr>
          <p:cNvGrpSpPr/>
          <p:nvPr/>
        </p:nvGrpSpPr>
        <p:grpSpPr>
          <a:xfrm>
            <a:off x="1774052" y="495303"/>
            <a:ext cx="376238" cy="5415719"/>
            <a:chOff x="1228724" y="495300"/>
            <a:chExt cx="442911" cy="5462590"/>
          </a:xfrm>
          <a:solidFill>
            <a:schemeClr val="accent3">
              <a:lumMod val="20000"/>
              <a:lumOff val="80000"/>
            </a:schemeClr>
          </a:solidFill>
        </p:grpSpPr>
        <p:grpSp>
          <p:nvGrpSpPr>
            <p:cNvPr id="87" name="Group 86">
              <a:extLst>
                <a:ext uri="{FF2B5EF4-FFF2-40B4-BE49-F238E27FC236}">
                  <a16:creationId xmlns:a16="http://schemas.microsoft.com/office/drawing/2014/main" id="{01B08DFB-3A35-4B9B-BADD-0B8FF6E30918}"/>
                </a:ext>
              </a:extLst>
            </p:cNvPr>
            <p:cNvGrpSpPr/>
            <p:nvPr/>
          </p:nvGrpSpPr>
          <p:grpSpPr>
            <a:xfrm>
              <a:off x="1228724" y="495300"/>
              <a:ext cx="442911" cy="5462590"/>
              <a:chOff x="1228724" y="495300"/>
              <a:chExt cx="442911" cy="5462590"/>
            </a:xfrm>
            <a:grpFill/>
          </p:grpSpPr>
          <p:sp>
            <p:nvSpPr>
              <p:cNvPr id="93" name="Freeform: Shape 92">
                <a:extLst>
                  <a:ext uri="{FF2B5EF4-FFF2-40B4-BE49-F238E27FC236}">
                    <a16:creationId xmlns:a16="http://schemas.microsoft.com/office/drawing/2014/main" id="{50614422-7024-4126-9BD2-84D217D0A05C}"/>
                  </a:ext>
                </a:extLst>
              </p:cNvPr>
              <p:cNvSpPr/>
              <p:nvPr/>
            </p:nvSpPr>
            <p:spPr>
              <a:xfrm rot="5400000">
                <a:off x="-1281115" y="3005139"/>
                <a:ext cx="5462590" cy="442911"/>
              </a:xfrm>
              <a:custGeom>
                <a:avLst/>
                <a:gdLst>
                  <a:gd name="connsiteX0" fmla="*/ 0 w 5462590"/>
                  <a:gd name="connsiteY0" fmla="*/ 442911 h 442911"/>
                  <a:gd name="connsiteX1" fmla="*/ 0 w 5462590"/>
                  <a:gd name="connsiteY1" fmla="*/ 147636 h 442911"/>
                  <a:gd name="connsiteX2" fmla="*/ 2200277 w 5462590"/>
                  <a:gd name="connsiteY2" fmla="*/ 147636 h 442911"/>
                  <a:gd name="connsiteX3" fmla="*/ 2200277 w 5462590"/>
                  <a:gd name="connsiteY3" fmla="*/ 36513 h 442911"/>
                  <a:gd name="connsiteX4" fmla="*/ 2236790 w 5462590"/>
                  <a:gd name="connsiteY4" fmla="*/ 0 h 442911"/>
                  <a:gd name="connsiteX5" fmla="*/ 3225799 w 5462590"/>
                  <a:gd name="connsiteY5" fmla="*/ 0 h 442911"/>
                  <a:gd name="connsiteX6" fmla="*/ 3262312 w 5462590"/>
                  <a:gd name="connsiteY6" fmla="*/ 36513 h 442911"/>
                  <a:gd name="connsiteX7" fmla="*/ 3262312 w 5462590"/>
                  <a:gd name="connsiteY7" fmla="*/ 147636 h 442911"/>
                  <a:gd name="connsiteX8" fmla="*/ 5462590 w 5462590"/>
                  <a:gd name="connsiteY8" fmla="*/ 147636 h 442911"/>
                  <a:gd name="connsiteX9" fmla="*/ 5462590 w 5462590"/>
                  <a:gd name="connsiteY9" fmla="*/ 442911 h 44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2590" h="442911">
                    <a:moveTo>
                      <a:pt x="0" y="442911"/>
                    </a:moveTo>
                    <a:lnTo>
                      <a:pt x="0" y="147636"/>
                    </a:lnTo>
                    <a:lnTo>
                      <a:pt x="2200277" y="147636"/>
                    </a:lnTo>
                    <a:lnTo>
                      <a:pt x="2200277" y="36513"/>
                    </a:lnTo>
                    <a:lnTo>
                      <a:pt x="2236790" y="0"/>
                    </a:lnTo>
                    <a:lnTo>
                      <a:pt x="3225799" y="0"/>
                    </a:lnTo>
                    <a:lnTo>
                      <a:pt x="3262312" y="36513"/>
                    </a:lnTo>
                    <a:lnTo>
                      <a:pt x="3262312" y="147636"/>
                    </a:lnTo>
                    <a:lnTo>
                      <a:pt x="5462590" y="147636"/>
                    </a:lnTo>
                    <a:lnTo>
                      <a:pt x="5462590" y="442911"/>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94" name="Arrow: Chevron 93">
                <a:hlinkClick r:id="rId4" action="ppaction://hlinksldjump"/>
                <a:extLst>
                  <a:ext uri="{FF2B5EF4-FFF2-40B4-BE49-F238E27FC236}">
                    <a16:creationId xmlns:a16="http://schemas.microsoft.com/office/drawing/2014/main" id="{F453ACA0-78A1-414B-8DFE-02BF394CCC8F}"/>
                  </a:ext>
                </a:extLst>
              </p:cNvPr>
              <p:cNvSpPr/>
              <p:nvPr/>
            </p:nvSpPr>
            <p:spPr>
              <a:xfrm>
                <a:off x="1514477" y="3071808"/>
                <a:ext cx="66675" cy="161925"/>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pSp>
        <p:grpSp>
          <p:nvGrpSpPr>
            <p:cNvPr id="88" name="Group 87">
              <a:extLst>
                <a:ext uri="{FF2B5EF4-FFF2-40B4-BE49-F238E27FC236}">
                  <a16:creationId xmlns:a16="http://schemas.microsoft.com/office/drawing/2014/main" id="{F092B34E-759C-4026-997C-AF54A58A5185}"/>
                </a:ext>
              </a:extLst>
            </p:cNvPr>
            <p:cNvGrpSpPr/>
            <p:nvPr/>
          </p:nvGrpSpPr>
          <p:grpSpPr>
            <a:xfrm>
              <a:off x="1277059" y="500061"/>
              <a:ext cx="196141" cy="250033"/>
              <a:chOff x="1277059" y="495298"/>
              <a:chExt cx="203137" cy="312118"/>
            </a:xfrm>
            <a:grpFill/>
          </p:grpSpPr>
          <p:grpSp>
            <p:nvGrpSpPr>
              <p:cNvPr id="89" name="Group 88">
                <a:extLst>
                  <a:ext uri="{FF2B5EF4-FFF2-40B4-BE49-F238E27FC236}">
                    <a16:creationId xmlns:a16="http://schemas.microsoft.com/office/drawing/2014/main" id="{53F7C37B-8E95-4C84-AB7E-CE084E152922}"/>
                  </a:ext>
                </a:extLst>
              </p:cNvPr>
              <p:cNvGrpSpPr/>
              <p:nvPr/>
            </p:nvGrpSpPr>
            <p:grpSpPr>
              <a:xfrm>
                <a:off x="1277060" y="495298"/>
                <a:ext cx="203136" cy="238955"/>
                <a:chOff x="1277060" y="495298"/>
                <a:chExt cx="203136" cy="238955"/>
              </a:xfrm>
              <a:grpFill/>
            </p:grpSpPr>
            <p:sp>
              <p:nvSpPr>
                <p:cNvPr id="91" name="Minus Sign 90">
                  <a:extLst>
                    <a:ext uri="{FF2B5EF4-FFF2-40B4-BE49-F238E27FC236}">
                      <a16:creationId xmlns:a16="http://schemas.microsoft.com/office/drawing/2014/main" id="{D7C23D98-CBE9-40CF-A717-E553770E5F9F}"/>
                    </a:ext>
                  </a:extLst>
                </p:cNvPr>
                <p:cNvSpPr/>
                <p:nvPr/>
              </p:nvSpPr>
              <p:spPr>
                <a:xfrm>
                  <a:off x="1277061" y="495298"/>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Minus Sign 91">
                  <a:extLst>
                    <a:ext uri="{FF2B5EF4-FFF2-40B4-BE49-F238E27FC236}">
                      <a16:creationId xmlns:a16="http://schemas.microsoft.com/office/drawing/2014/main" id="{60FD83C9-C59C-4F7E-91C8-B558D3E647B2}"/>
                    </a:ext>
                  </a:extLst>
                </p:cNvPr>
                <p:cNvSpPr/>
                <p:nvPr/>
              </p:nvSpPr>
              <p:spPr>
                <a:xfrm>
                  <a:off x="1277060" y="568866"/>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90" name="Minus Sign 89">
                <a:extLst>
                  <a:ext uri="{FF2B5EF4-FFF2-40B4-BE49-F238E27FC236}">
                    <a16:creationId xmlns:a16="http://schemas.microsoft.com/office/drawing/2014/main" id="{58200DBB-7BB9-4D2E-AE8A-6C4E05FD1244}"/>
                  </a:ext>
                </a:extLst>
              </p:cNvPr>
              <p:cNvSpPr/>
              <p:nvPr/>
            </p:nvSpPr>
            <p:spPr>
              <a:xfrm>
                <a:off x="1277059" y="642029"/>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zh-CN" altLang="en-US" sz="1600" b="1" dirty="0">
                    <a:latin typeface="Agency FB" panose="020B0503020202020204" pitchFamily="34" charset="0"/>
                    <a:cs typeface="Arial" panose="020B0604020202020204" pitchFamily="34" charset="0"/>
                  </a:rPr>
                  <a:t>语言：</a:t>
                </a:r>
                <a:endParaRPr lang="en-SG" sz="1600" b="1" dirty="0">
                  <a:latin typeface="Arial" panose="020B0604020202020204" pitchFamily="34" charset="0"/>
                  <a:cs typeface="Arial" panose="020B0604020202020204" pitchFamily="34" charset="0"/>
                </a:endParaRPr>
              </a:p>
            </p:txBody>
          </p:sp>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b="1" dirty="0">
                  <a:solidFill>
                    <a:schemeClr val="tx1"/>
                  </a:solidFill>
                  <a:latin typeface="Agency FB" panose="020B0503020202020204" pitchFamily="34" charset="0"/>
                </a:rPr>
                <a:t>欢迎来到  </a:t>
              </a:r>
              <a:r>
                <a:rPr lang="en-SG" b="1" dirty="0">
                  <a:solidFill>
                    <a:schemeClr val="tx1"/>
                  </a:solidFill>
                  <a:latin typeface="Agency FB" panose="020B0503020202020204" pitchFamily="34" charset="0"/>
                </a:rPr>
                <a:t>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159" y="46963"/>
              <a:ext cx="398939" cy="398939"/>
            </a:xfrm>
            <a:prstGeom prst="rect">
              <a:avLst/>
            </a:prstGeom>
          </p:spPr>
        </p:pic>
      </p:grpSp>
      <p:grpSp>
        <p:nvGrpSpPr>
          <p:cNvPr id="106" name="Group 105">
            <a:extLst>
              <a:ext uri="{FF2B5EF4-FFF2-40B4-BE49-F238E27FC236}">
                <a16:creationId xmlns:a16="http://schemas.microsoft.com/office/drawing/2014/main" id="{380DE290-619D-472A-8171-9F5E832920D1}"/>
              </a:ext>
            </a:extLst>
          </p:cNvPr>
          <p:cNvGrpSpPr/>
          <p:nvPr/>
        </p:nvGrpSpPr>
        <p:grpSpPr>
          <a:xfrm>
            <a:off x="2631751" y="370691"/>
            <a:ext cx="1249633" cy="734288"/>
            <a:chOff x="2088686" y="377345"/>
            <a:chExt cx="1249633" cy="734288"/>
          </a:xfrm>
          <a:solidFill>
            <a:schemeClr val="accent3">
              <a:lumMod val="20000"/>
              <a:lumOff val="80000"/>
            </a:schemeClr>
          </a:solidFill>
        </p:grpSpPr>
        <p:grpSp>
          <p:nvGrpSpPr>
            <p:cNvPr id="107" name="Group 106">
              <a:extLst>
                <a:ext uri="{FF2B5EF4-FFF2-40B4-BE49-F238E27FC236}">
                  <a16:creationId xmlns:a16="http://schemas.microsoft.com/office/drawing/2014/main" id="{9F15C522-4BBF-438C-81E6-910D7675438A}"/>
                </a:ext>
              </a:extLst>
            </p:cNvPr>
            <p:cNvGrpSpPr/>
            <p:nvPr/>
          </p:nvGrpSpPr>
          <p:grpSpPr>
            <a:xfrm>
              <a:off x="2088686" y="377345"/>
              <a:ext cx="1249633" cy="734288"/>
              <a:chOff x="2088686" y="377345"/>
              <a:chExt cx="1249633" cy="734288"/>
            </a:xfrm>
            <a:grpFill/>
          </p:grpSpPr>
          <p:grpSp>
            <p:nvGrpSpPr>
              <p:cNvPr id="109" name="Group 108">
                <a:extLst>
                  <a:ext uri="{FF2B5EF4-FFF2-40B4-BE49-F238E27FC236}">
                    <a16:creationId xmlns:a16="http://schemas.microsoft.com/office/drawing/2014/main" id="{4A47F874-D61F-4624-9D21-1306EC9E2BD7}"/>
                  </a:ext>
                </a:extLst>
              </p:cNvPr>
              <p:cNvGrpSpPr/>
              <p:nvPr/>
            </p:nvGrpSpPr>
            <p:grpSpPr>
              <a:xfrm>
                <a:off x="2088686" y="377345"/>
                <a:ext cx="1227601" cy="734288"/>
                <a:chOff x="2088687" y="377345"/>
                <a:chExt cx="1250173" cy="734288"/>
              </a:xfrm>
              <a:grpFill/>
            </p:grpSpPr>
            <p:grpSp>
              <p:nvGrpSpPr>
                <p:cNvPr id="113" name="Group 112">
                  <a:extLst>
                    <a:ext uri="{FF2B5EF4-FFF2-40B4-BE49-F238E27FC236}">
                      <a16:creationId xmlns:a16="http://schemas.microsoft.com/office/drawing/2014/main" id="{2909F9B2-7466-4E2C-BBC3-AB7D4CAC7CDC}"/>
                    </a:ext>
                  </a:extLst>
                </p:cNvPr>
                <p:cNvGrpSpPr/>
                <p:nvPr/>
              </p:nvGrpSpPr>
              <p:grpSpPr>
                <a:xfrm>
                  <a:off x="2088687" y="377345"/>
                  <a:ext cx="1250173" cy="734288"/>
                  <a:chOff x="3687083" y="648964"/>
                  <a:chExt cx="1250173" cy="734288"/>
                </a:xfrm>
                <a:grpFill/>
              </p:grpSpPr>
              <p:sp>
                <p:nvSpPr>
                  <p:cNvPr id="116" name="Rectangle 115">
                    <a:hlinkClick r:id="rId7" action="ppaction://hlinksldjump"/>
                    <a:extLst>
                      <a:ext uri="{FF2B5EF4-FFF2-40B4-BE49-F238E27FC236}">
                        <a16:creationId xmlns:a16="http://schemas.microsoft.com/office/drawing/2014/main" id="{D6C1A39E-AA11-481C-ABAC-BE7EFCC9C907}"/>
                      </a:ext>
                    </a:extLst>
                  </p:cNvPr>
                  <p:cNvSpPr/>
                  <p:nvPr/>
                </p:nvSpPr>
                <p:spPr>
                  <a:xfrm>
                    <a:off x="3687083" y="648964"/>
                    <a:ext cx="1249090"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sp>
                <p:nvSpPr>
                  <p:cNvPr id="117" name="Rectangle 116">
                    <a:hlinkClick r:id="rId8" action="ppaction://hlinksldjump"/>
                    <a:extLst>
                      <a:ext uri="{FF2B5EF4-FFF2-40B4-BE49-F238E27FC236}">
                        <a16:creationId xmlns:a16="http://schemas.microsoft.com/office/drawing/2014/main" id="{B4E0C207-5903-4AF0-AA62-288F08271E95}"/>
                      </a:ext>
                    </a:extLst>
                  </p:cNvPr>
                  <p:cNvSpPr/>
                  <p:nvPr/>
                </p:nvSpPr>
                <p:spPr>
                  <a:xfrm>
                    <a:off x="3688164"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err="1">
                        <a:solidFill>
                          <a:schemeClr val="tx1"/>
                        </a:solidFill>
                        <a:latin typeface="Agency FB" panose="020B0503020202020204" pitchFamily="34" charset="0"/>
                      </a:rPr>
                      <a:t>Francais</a:t>
                    </a:r>
                    <a:endParaRPr lang="en-SG" sz="1400" b="1" dirty="0">
                      <a:solidFill>
                        <a:schemeClr val="tx1"/>
                      </a:solidFill>
                      <a:latin typeface="Agency FB" panose="020B0503020202020204" pitchFamily="34" charset="0"/>
                    </a:endParaRPr>
                  </a:p>
                </p:txBody>
              </p:sp>
              <p:sp>
                <p:nvSpPr>
                  <p:cNvPr id="118" name="Rectangle 117">
                    <a:extLst>
                      <a:ext uri="{FF2B5EF4-FFF2-40B4-BE49-F238E27FC236}">
                        <a16:creationId xmlns:a16="http://schemas.microsoft.com/office/drawing/2014/main" id="{C3F7D297-E490-4C7D-A1D2-56F5F31BD713}"/>
                      </a:ext>
                    </a:extLst>
                  </p:cNvPr>
                  <p:cNvSpPr/>
                  <p:nvPr/>
                </p:nvSpPr>
                <p:spPr>
                  <a:xfrm>
                    <a:off x="3688165" y="1135190"/>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112" name="Picture 111" descr="A picture containing icon&#10;&#10;Description automatically generated">
                  <a:extLst>
                    <a:ext uri="{FF2B5EF4-FFF2-40B4-BE49-F238E27FC236}">
                      <a16:creationId xmlns:a16="http://schemas.microsoft.com/office/drawing/2014/main" id="{B796CEF2-3A51-40E9-8714-B4360F7D3E2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942761" y="630674"/>
                  <a:ext cx="286503" cy="214878"/>
                </a:xfrm>
                <a:prstGeom prst="rect">
                  <a:avLst/>
                </a:prstGeom>
                <a:grpFill/>
                <a:ln>
                  <a:noFill/>
                </a:ln>
              </p:spPr>
            </p:pic>
          </p:grpSp>
          <p:sp>
            <p:nvSpPr>
              <p:cNvPr id="110" name="Rectangle: Rounded Corners 109">
                <a:extLst>
                  <a:ext uri="{FF2B5EF4-FFF2-40B4-BE49-F238E27FC236}">
                    <a16:creationId xmlns:a16="http://schemas.microsoft.com/office/drawing/2014/main" id="{02EA6055-F830-4289-96D9-23CE984C2C9A}"/>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108" name="Oval 107">
              <a:extLst>
                <a:ext uri="{FF2B5EF4-FFF2-40B4-BE49-F238E27FC236}">
                  <a16:creationId xmlns:a16="http://schemas.microsoft.com/office/drawing/2014/main" id="{93789C59-7CCE-4A06-9C5B-64BC8AE2BD61}"/>
                </a:ext>
              </a:extLst>
            </p:cNvPr>
            <p:cNvSpPr/>
            <p:nvPr/>
          </p:nvSpPr>
          <p:spPr>
            <a:xfrm>
              <a:off x="3281054" y="389488"/>
              <a:ext cx="45719" cy="6795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11"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b="1" dirty="0">
                  <a:solidFill>
                    <a:schemeClr val="tx1"/>
                  </a:solidFill>
                  <a:latin typeface="Agency FB" panose="020B0503020202020204" pitchFamily="34" charset="0"/>
                </a:rPr>
                <a:t>天气预报</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26" name="Group 125">
            <a:extLst>
              <a:ext uri="{FF2B5EF4-FFF2-40B4-BE49-F238E27FC236}">
                <a16:creationId xmlns:a16="http://schemas.microsoft.com/office/drawing/2014/main" id="{DE4417F1-367F-45FB-A1C5-E5D647CDA5C1}"/>
              </a:ext>
            </a:extLst>
          </p:cNvPr>
          <p:cNvGrpSpPr/>
          <p:nvPr/>
        </p:nvGrpSpPr>
        <p:grpSpPr>
          <a:xfrm>
            <a:off x="9655172" y="362719"/>
            <a:ext cx="1119187" cy="989485"/>
            <a:chOff x="9115419" y="362716"/>
            <a:chExt cx="1119187" cy="989485"/>
          </a:xfrm>
        </p:grpSpPr>
        <p:grpSp>
          <p:nvGrpSpPr>
            <p:cNvPr id="127" name="Group 126">
              <a:extLst>
                <a:ext uri="{FF2B5EF4-FFF2-40B4-BE49-F238E27FC236}">
                  <a16:creationId xmlns:a16="http://schemas.microsoft.com/office/drawing/2014/main" id="{C8888301-C670-4DC3-9507-022997995A4E}"/>
                </a:ext>
              </a:extLst>
            </p:cNvPr>
            <p:cNvGrpSpPr/>
            <p:nvPr/>
          </p:nvGrpSpPr>
          <p:grpSpPr>
            <a:xfrm>
              <a:off x="9115419" y="362716"/>
              <a:ext cx="1119187" cy="989485"/>
              <a:chOff x="9115419" y="362716"/>
              <a:chExt cx="1119187" cy="989485"/>
            </a:xfrm>
          </p:grpSpPr>
          <p:grpSp>
            <p:nvGrpSpPr>
              <p:cNvPr id="130" name="Group 129">
                <a:extLst>
                  <a:ext uri="{FF2B5EF4-FFF2-40B4-BE49-F238E27FC236}">
                    <a16:creationId xmlns:a16="http://schemas.microsoft.com/office/drawing/2014/main" id="{993BA044-65C2-4320-BCE1-79A53A109B82}"/>
                  </a:ext>
                </a:extLst>
              </p:cNvPr>
              <p:cNvGrpSpPr/>
              <p:nvPr/>
            </p:nvGrpSpPr>
            <p:grpSpPr>
              <a:xfrm>
                <a:off x="9115419" y="362716"/>
                <a:ext cx="1119187" cy="989485"/>
                <a:chOff x="9115419" y="362716"/>
                <a:chExt cx="1119187" cy="989485"/>
              </a:xfrm>
            </p:grpSpPr>
            <p:grpSp>
              <p:nvGrpSpPr>
                <p:cNvPr id="132" name="Group 131">
                  <a:extLst>
                    <a:ext uri="{FF2B5EF4-FFF2-40B4-BE49-F238E27FC236}">
                      <a16:creationId xmlns:a16="http://schemas.microsoft.com/office/drawing/2014/main" id="{45CB37C3-4A60-4602-8025-44EAC483CAE9}"/>
                    </a:ext>
                  </a:extLst>
                </p:cNvPr>
                <p:cNvGrpSpPr/>
                <p:nvPr/>
              </p:nvGrpSpPr>
              <p:grpSpPr>
                <a:xfrm>
                  <a:off x="9115419" y="362716"/>
                  <a:ext cx="1119187" cy="989485"/>
                  <a:chOff x="2087097" y="373609"/>
                  <a:chExt cx="1229556" cy="521732"/>
                </a:xfrm>
              </p:grpSpPr>
              <p:grpSp>
                <p:nvGrpSpPr>
                  <p:cNvPr id="134" name="Group 133">
                    <a:extLst>
                      <a:ext uri="{FF2B5EF4-FFF2-40B4-BE49-F238E27FC236}">
                        <a16:creationId xmlns:a16="http://schemas.microsoft.com/office/drawing/2014/main" id="{A4BDE6E7-CF42-4C63-946A-3D512BE89499}"/>
                      </a:ext>
                    </a:extLst>
                  </p:cNvPr>
                  <p:cNvGrpSpPr/>
                  <p:nvPr/>
                </p:nvGrpSpPr>
                <p:grpSpPr>
                  <a:xfrm>
                    <a:off x="2087937" y="373609"/>
                    <a:ext cx="1226605" cy="488535"/>
                    <a:chOff x="3686320" y="645228"/>
                    <a:chExt cx="1249159" cy="488535"/>
                  </a:xfrm>
                </p:grpSpPr>
                <p:sp>
                  <p:nvSpPr>
                    <p:cNvPr id="136" name="Rectangle 135">
                      <a:extLst>
                        <a:ext uri="{FF2B5EF4-FFF2-40B4-BE49-F238E27FC236}">
                          <a16:creationId xmlns:a16="http://schemas.microsoft.com/office/drawing/2014/main" id="{E068913F-241A-4CAA-A6E2-D24A0530FF62}"/>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zh-CN" altLang="en-US" sz="1200" b="1" dirty="0">
                          <a:solidFill>
                            <a:schemeClr val="tx1"/>
                          </a:solidFill>
                          <a:latin typeface="Agency FB" panose="020B0503020202020204" pitchFamily="34" charset="0"/>
                        </a:rPr>
                        <a:t>下雨</a:t>
                      </a:r>
                      <a:endParaRPr lang="en-SG" sz="1200" b="1" dirty="0">
                        <a:solidFill>
                          <a:schemeClr val="tx1"/>
                        </a:solidFill>
                        <a:latin typeface="Agency FB" panose="020B0503020202020204" pitchFamily="34" charset="0"/>
                      </a:endParaRPr>
                    </a:p>
                  </p:txBody>
                </p:sp>
                <p:sp>
                  <p:nvSpPr>
                    <p:cNvPr id="137" name="Rectangle 136">
                      <a:extLst>
                        <a:ext uri="{FF2B5EF4-FFF2-40B4-BE49-F238E27FC236}">
                          <a16:creationId xmlns:a16="http://schemas.microsoft.com/office/drawing/2014/main" id="{D32E5650-6FC4-4B38-956F-46F6E9CC628B}"/>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zh-CN" altLang="en-US" sz="1200" b="1" dirty="0">
                          <a:solidFill>
                            <a:schemeClr val="tx1"/>
                          </a:solidFill>
                          <a:latin typeface="Agency FB" panose="020B0503020202020204" pitchFamily="34" charset="0"/>
                        </a:rPr>
                        <a:t>阳光</a:t>
                      </a:r>
                      <a:endParaRPr lang="en-SG" sz="1200" b="1" dirty="0">
                        <a:solidFill>
                          <a:schemeClr val="tx1"/>
                        </a:solidFill>
                        <a:latin typeface="Agency FB" panose="020B0503020202020204" pitchFamily="34" charset="0"/>
                      </a:endParaRPr>
                    </a:p>
                  </p:txBody>
                </p:sp>
              </p:grpSp>
              <p:sp>
                <p:nvSpPr>
                  <p:cNvPr id="135" name="Rectangle: Rounded Corners 134">
                    <a:extLst>
                      <a:ext uri="{FF2B5EF4-FFF2-40B4-BE49-F238E27FC236}">
                        <a16:creationId xmlns:a16="http://schemas.microsoft.com/office/drawing/2014/main" id="{950C24FC-4AD6-4430-B3E1-4090251CEB55}"/>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33" name="Graphic 132" descr="Lightning with solid fill">
                  <a:extLst>
                    <a:ext uri="{FF2B5EF4-FFF2-40B4-BE49-F238E27FC236}">
                      <a16:creationId xmlns:a16="http://schemas.microsoft.com/office/drawing/2014/main" id="{19EADB54-280C-4A3A-9484-173B1537A03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25549" y="584322"/>
                  <a:ext cx="235948" cy="235948"/>
                </a:xfrm>
                <a:prstGeom prst="rect">
                  <a:avLst/>
                </a:prstGeom>
              </p:spPr>
            </p:pic>
          </p:grpSp>
          <p:sp>
            <p:nvSpPr>
              <p:cNvPr id="131" name="TextBox 130">
                <a:extLst>
                  <a:ext uri="{FF2B5EF4-FFF2-40B4-BE49-F238E27FC236}">
                    <a16:creationId xmlns:a16="http://schemas.microsoft.com/office/drawing/2014/main" id="{A341CAE1-81A6-489C-B384-6490C2CA54FF}"/>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28" name="Graphic 127" descr="Partial sun outline">
              <a:extLst>
                <a:ext uri="{FF2B5EF4-FFF2-40B4-BE49-F238E27FC236}">
                  <a16:creationId xmlns:a16="http://schemas.microsoft.com/office/drawing/2014/main" id="{B4B43BC4-140E-4478-BAB3-AE0B44BA39B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24753" y="1013525"/>
              <a:ext cx="244309" cy="244309"/>
            </a:xfrm>
            <a:prstGeom prst="rect">
              <a:avLst/>
            </a:prstGeom>
          </p:spPr>
        </p:pic>
        <p:sp>
          <p:nvSpPr>
            <p:cNvPr id="129" name="TextBox 128">
              <a:extLst>
                <a:ext uri="{FF2B5EF4-FFF2-40B4-BE49-F238E27FC236}">
                  <a16:creationId xmlns:a16="http://schemas.microsoft.com/office/drawing/2014/main" id="{58CC9E62-E8FB-4744-85AE-BED95F6FA18D}"/>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38" name="Up Triangle (W Forecast)">
            <a:extLst>
              <a:ext uri="{FF2B5EF4-FFF2-40B4-BE49-F238E27FC236}">
                <a16:creationId xmlns:a16="http://schemas.microsoft.com/office/drawing/2014/main" id="{DA0CE4E1-0ACE-4447-8172-F0CD620A9D0E}"/>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39" name="Character" descr="Hi Max The Husky">
            <a:extLst>
              <a:ext uri="{FF2B5EF4-FFF2-40B4-BE49-F238E27FC236}">
                <a16:creationId xmlns:a16="http://schemas.microsoft.com/office/drawing/2014/main" id="{EEAEC25D-BA46-4DE3-8C4A-CF8FBD30C9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67851" y="4329507"/>
            <a:ext cx="1368232" cy="1368232"/>
          </a:xfrm>
          <a:prstGeom prst="rect">
            <a:avLst/>
          </a:prstGeom>
        </p:spPr>
      </p:pic>
      <p:grpSp>
        <p:nvGrpSpPr>
          <p:cNvPr id="140" name="Character Chat Box">
            <a:extLst>
              <a:ext uri="{FF2B5EF4-FFF2-40B4-BE49-F238E27FC236}">
                <a16:creationId xmlns:a16="http://schemas.microsoft.com/office/drawing/2014/main" id="{BB3DD2B0-F129-43BA-851D-313F3A6A8B71}"/>
              </a:ext>
            </a:extLst>
          </p:cNvPr>
          <p:cNvGrpSpPr/>
          <p:nvPr/>
        </p:nvGrpSpPr>
        <p:grpSpPr>
          <a:xfrm>
            <a:off x="2328735" y="2845824"/>
            <a:ext cx="1748008" cy="1748008"/>
            <a:chOff x="1843507" y="2845824"/>
            <a:chExt cx="1748008" cy="1748008"/>
          </a:xfrm>
        </p:grpSpPr>
        <p:pic>
          <p:nvPicPr>
            <p:cNvPr id="141" name="Graphic 140" descr="Speech outline">
              <a:extLst>
                <a:ext uri="{FF2B5EF4-FFF2-40B4-BE49-F238E27FC236}">
                  <a16:creationId xmlns:a16="http://schemas.microsoft.com/office/drawing/2014/main" id="{86AEFE4E-1152-4A67-9497-A5D63982AEE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1843507" y="2845824"/>
              <a:ext cx="1748008" cy="1748008"/>
            </a:xfrm>
            <a:prstGeom prst="rect">
              <a:avLst/>
            </a:prstGeom>
            <a:effectLst>
              <a:outerShdw blurRad="50800" dist="38100" dir="2700000" algn="tl" rotWithShape="0">
                <a:prstClr val="black">
                  <a:alpha val="40000"/>
                </a:prstClr>
              </a:outerShdw>
            </a:effectLst>
          </p:spPr>
        </p:pic>
        <p:sp>
          <p:nvSpPr>
            <p:cNvPr id="142" name="TextBox 141">
              <a:extLst>
                <a:ext uri="{FF2B5EF4-FFF2-40B4-BE49-F238E27FC236}">
                  <a16:creationId xmlns:a16="http://schemas.microsoft.com/office/drawing/2014/main" id="{80294285-3D61-4FD7-A88D-6A042E0ABBD0}"/>
                </a:ext>
              </a:extLst>
            </p:cNvPr>
            <p:cNvSpPr txBox="1"/>
            <p:nvPr/>
          </p:nvSpPr>
          <p:spPr>
            <a:xfrm>
              <a:off x="2107233" y="3233732"/>
              <a:ext cx="1196474" cy="400110"/>
            </a:xfrm>
            <a:prstGeom prst="rect">
              <a:avLst/>
            </a:prstGeom>
            <a:noFill/>
          </p:spPr>
          <p:txBody>
            <a:bodyPr wrap="square" rtlCol="0">
              <a:spAutoFit/>
            </a:bodyPr>
            <a:lstStyle/>
            <a:p>
              <a:r>
                <a:rPr lang="zh-CN" altLang="en-US" sz="1000" b="1" dirty="0">
                  <a:latin typeface="Agency FB" panose="020B0503020202020204" pitchFamily="34" charset="0"/>
                </a:rPr>
                <a:t>你看起来很开心，试一下 </a:t>
              </a:r>
              <a:r>
                <a:rPr lang="en-SG" altLang="zh-CN" sz="1000" b="1" u="sng" dirty="0">
                  <a:latin typeface="Agency FB" panose="020B0503020202020204" pitchFamily="34" charset="0"/>
                </a:rPr>
                <a:t>The Mummy</a:t>
              </a:r>
              <a:endParaRPr lang="en-SG" sz="1000" b="1" u="sng" dirty="0">
                <a:latin typeface="Agency FB" panose="020B0503020202020204" pitchFamily="34" charset="0"/>
              </a:endParaRPr>
            </a:p>
          </p:txBody>
        </p:sp>
      </p:grpSp>
      <p:sp>
        <p:nvSpPr>
          <p:cNvPr id="143" name="Rectangle: Rounded Corners 142">
            <a:extLst>
              <a:ext uri="{FF2B5EF4-FFF2-40B4-BE49-F238E27FC236}">
                <a16:creationId xmlns:a16="http://schemas.microsoft.com/office/drawing/2014/main" id="{9DBFB63F-50D9-4889-8917-E9131F3BD9BD}"/>
              </a:ext>
            </a:extLst>
          </p:cNvPr>
          <p:cNvSpPr/>
          <p:nvPr/>
        </p:nvSpPr>
        <p:spPr>
          <a:xfrm>
            <a:off x="2853023" y="3691841"/>
            <a:ext cx="756919" cy="179565"/>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Agency FB" panose="020B0503020202020204" pitchFamily="34" charset="0"/>
              </a:rPr>
              <a:t>加进计划</a:t>
            </a:r>
            <a:endParaRPr lang="en-SG" sz="1000" b="1" dirty="0">
              <a:solidFill>
                <a:schemeClr val="tx1"/>
              </a:solidFill>
              <a:latin typeface="Agency FB" panose="020B0503020202020204" pitchFamily="34" charset="0"/>
            </a:endParaRPr>
          </a:p>
        </p:txBody>
      </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zh-CN" altLang="en-US" b="1" dirty="0">
                    <a:latin typeface="Agency FB" panose="020B0503020202020204" pitchFamily="34" charset="0"/>
                  </a:rPr>
                  <a:t>筛选</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hlinkClick r:id="rId28" action="ppaction://hlinksldjump"/>
            <a:extLst>
              <a:ext uri="{FF2B5EF4-FFF2-40B4-BE49-F238E27FC236}">
                <a16:creationId xmlns:a16="http://schemas.microsoft.com/office/drawing/2014/main" id="{EE385F97-7E78-4D02-A6EB-E4C0A6C2DFFC}"/>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7"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37"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254720" y="4089340"/>
            <a:ext cx="157277" cy="157277"/>
          </a:xfrm>
          <a:prstGeom prst="rect">
            <a:avLst/>
          </a:prstGeom>
        </p:spPr>
      </p:pic>
      <p:pic>
        <p:nvPicPr>
          <p:cNvPr id="10" name="Zoom Out" descr="Zoom out with solid fill">
            <a:hlinkClick r:id="rId40"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028" name="Make a plan (Icon)" descr="A Plan Icon - Plan Icon | Full Size PNG Download | SeekPNG">
            <a:extLst>
              <a:ext uri="{FF2B5EF4-FFF2-40B4-BE49-F238E27FC236}">
                <a16:creationId xmlns:a16="http://schemas.microsoft.com/office/drawing/2014/main" id="{3DF92726-1421-4ECD-AA81-F8D970C2BD69}"/>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0" name="Dining (Icon)" descr="Beverage, burger, coke, e-commerce, food and drink, online shop, shopping  icon - Download on Iconfinder">
            <a:extLst>
              <a:ext uri="{FF2B5EF4-FFF2-40B4-BE49-F238E27FC236}">
                <a16:creationId xmlns:a16="http://schemas.microsoft.com/office/drawing/2014/main" id="{93D86E7C-A9D1-48B9-95AD-D4CAD7F0BDEC}"/>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Toilet (Icon)" descr="Toilet - Free people icons">
            <a:extLst>
              <a:ext uri="{FF2B5EF4-FFF2-40B4-BE49-F238E27FC236}">
                <a16:creationId xmlns:a16="http://schemas.microsoft.com/office/drawing/2014/main" id="{C880E59B-B848-4EE8-A8B0-223DF560FDAE}"/>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pic>
        <p:nvPicPr>
          <p:cNvPr id="16" name="Rides (Icon)">
            <a:hlinkClick r:id="rId50" action="ppaction://hlinksldjump"/>
            <a:extLst>
              <a:ext uri="{FF2B5EF4-FFF2-40B4-BE49-F238E27FC236}">
                <a16:creationId xmlns:a16="http://schemas.microsoft.com/office/drawing/2014/main" id="{09C87F32-0D88-43B1-B38D-3C552EDCCBD5}"/>
              </a:ext>
            </a:extLst>
          </p:cNvPr>
          <p:cNvPicPr>
            <a:picLocks noChangeAspect="1"/>
          </p:cNvPicPr>
          <p:nvPr/>
        </p:nvPicPr>
        <p:blipFill>
          <a:blip r:embed="rId51">
            <a:extLst>
              <a:ext uri="{BEBA8EAE-BF5A-486C-A8C5-ECC9F3942E4B}">
                <a14:imgProps xmlns:a14="http://schemas.microsoft.com/office/drawing/2010/main">
                  <a14:imgLayer r:embed="rId52">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7" name="TextBox 16">
            <a:extLst>
              <a:ext uri="{FF2B5EF4-FFF2-40B4-BE49-F238E27FC236}">
                <a16:creationId xmlns:a16="http://schemas.microsoft.com/office/drawing/2014/main" id="{23773132-9A25-4A1E-8FDD-E588240EA860}"/>
              </a:ext>
            </a:extLst>
          </p:cNvPr>
          <p:cNvSpPr txBox="1"/>
          <p:nvPr/>
        </p:nvSpPr>
        <p:spPr>
          <a:xfrm>
            <a:off x="3814903" y="5545867"/>
            <a:ext cx="571209" cy="246221"/>
          </a:xfrm>
          <a:prstGeom prst="rect">
            <a:avLst/>
          </a:prstGeom>
          <a:noFill/>
        </p:spPr>
        <p:txBody>
          <a:bodyPr wrap="square" rtlCol="0">
            <a:spAutoFit/>
          </a:bodyPr>
          <a:lstStyle/>
          <a:p>
            <a:r>
              <a:rPr lang="zh-CN" altLang="en-US" sz="1000" b="1" dirty="0">
                <a:latin typeface="Agency FB" panose="020B0503020202020204" pitchFamily="34" charset="0"/>
              </a:rPr>
              <a:t>计划</a:t>
            </a:r>
            <a:endParaRPr lang="en-SG" sz="1000" b="1" dirty="0">
              <a:latin typeface="Agency FB" panose="020B0503020202020204" pitchFamily="34" charset="0"/>
            </a:endParaRPr>
          </a:p>
        </p:txBody>
      </p:sp>
      <p:sp>
        <p:nvSpPr>
          <p:cNvPr id="144" name="TextBox 143">
            <a:extLst>
              <a:ext uri="{FF2B5EF4-FFF2-40B4-BE49-F238E27FC236}">
                <a16:creationId xmlns:a16="http://schemas.microsoft.com/office/drawing/2014/main" id="{9778ADA9-B064-45A5-A78B-124807C44E28}"/>
              </a:ext>
            </a:extLst>
          </p:cNvPr>
          <p:cNvSpPr txBox="1"/>
          <p:nvPr/>
        </p:nvSpPr>
        <p:spPr>
          <a:xfrm>
            <a:off x="4565129" y="5552264"/>
            <a:ext cx="779483" cy="246221"/>
          </a:xfrm>
          <a:prstGeom prst="rect">
            <a:avLst/>
          </a:prstGeom>
          <a:noFill/>
        </p:spPr>
        <p:txBody>
          <a:bodyPr wrap="square" rtlCol="0">
            <a:spAutoFit/>
          </a:bodyPr>
          <a:lstStyle/>
          <a:p>
            <a:r>
              <a:rPr lang="zh-CN" altLang="en-US" sz="1000" b="1" dirty="0">
                <a:latin typeface="Agency FB" panose="020B0503020202020204" pitchFamily="34" charset="0"/>
              </a:rPr>
              <a:t>游乐设施</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zh-CN" altLang="en-US" sz="1000" b="1" dirty="0">
                <a:latin typeface="Agency FB" panose="020B0503020202020204" pitchFamily="34" charset="0"/>
              </a:rPr>
              <a:t>显示</a:t>
            </a:r>
            <a:endParaRPr lang="en-SG" sz="1000" b="1" dirty="0">
              <a:latin typeface="Agency FB" panose="020B0503020202020204" pitchFamily="34" charset="0"/>
            </a:endParaRPr>
          </a:p>
        </p:txBody>
      </p:sp>
      <p:sp>
        <p:nvSpPr>
          <p:cNvPr id="146" name="TextBox 145">
            <a:extLst>
              <a:ext uri="{FF2B5EF4-FFF2-40B4-BE49-F238E27FC236}">
                <a16:creationId xmlns:a16="http://schemas.microsoft.com/office/drawing/2014/main" id="{503F7F91-A072-4330-A0AB-B974D94BBF2B}"/>
              </a:ext>
            </a:extLst>
          </p:cNvPr>
          <p:cNvSpPr txBox="1"/>
          <p:nvPr/>
        </p:nvSpPr>
        <p:spPr>
          <a:xfrm>
            <a:off x="6266339" y="5558513"/>
            <a:ext cx="571209" cy="246221"/>
          </a:xfrm>
          <a:prstGeom prst="rect">
            <a:avLst/>
          </a:prstGeom>
          <a:noFill/>
        </p:spPr>
        <p:txBody>
          <a:bodyPr wrap="square" rtlCol="0">
            <a:spAutoFit/>
          </a:bodyPr>
          <a:lstStyle/>
          <a:p>
            <a:r>
              <a:rPr lang="zh-CN" altLang="en-US" sz="1000" b="1" dirty="0">
                <a:latin typeface="Agency FB" panose="020B0503020202020204" pitchFamily="34" charset="0"/>
              </a:rPr>
              <a:t>用餐</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7014591" y="5559957"/>
            <a:ext cx="571209" cy="246221"/>
          </a:xfrm>
          <a:prstGeom prst="rect">
            <a:avLst/>
          </a:prstGeom>
          <a:noFill/>
        </p:spPr>
        <p:txBody>
          <a:bodyPr wrap="square" rtlCol="0">
            <a:spAutoFit/>
          </a:bodyPr>
          <a:lstStyle/>
          <a:p>
            <a:r>
              <a:rPr lang="zh-CN" altLang="en-US" sz="1000" b="1" dirty="0">
                <a:latin typeface="Agency FB" panose="020B0503020202020204" pitchFamily="34" charset="0"/>
              </a:rPr>
              <a:t>服务</a:t>
            </a:r>
            <a:r>
              <a:rPr lang="en-US" sz="1000" b="1" dirty="0">
                <a:latin typeface="Agency FB" panose="020B0503020202020204" pitchFamily="34" charset="0"/>
              </a:rPr>
              <a:t> </a:t>
            </a:r>
            <a:endParaRPr lang="en-SG" sz="1000" b="1" dirty="0">
              <a:latin typeface="Agency FB" panose="020B0503020202020204" pitchFamily="34" charset="0"/>
            </a:endParaRPr>
          </a:p>
        </p:txBody>
      </p:sp>
      <p:sp>
        <p:nvSpPr>
          <p:cNvPr id="148" name="TextBox 147">
            <a:extLst>
              <a:ext uri="{FF2B5EF4-FFF2-40B4-BE49-F238E27FC236}">
                <a16:creationId xmlns:a16="http://schemas.microsoft.com/office/drawing/2014/main" id="{B0AD0A0D-9B08-4803-8C3D-BBEA3420DE78}"/>
              </a:ext>
            </a:extLst>
          </p:cNvPr>
          <p:cNvSpPr txBox="1"/>
          <p:nvPr/>
        </p:nvSpPr>
        <p:spPr>
          <a:xfrm>
            <a:off x="7766978" y="5552263"/>
            <a:ext cx="571209" cy="246221"/>
          </a:xfrm>
          <a:prstGeom prst="rect">
            <a:avLst/>
          </a:prstGeom>
          <a:noFill/>
        </p:spPr>
        <p:txBody>
          <a:bodyPr wrap="square" rtlCol="0">
            <a:spAutoFit/>
          </a:bodyPr>
          <a:lstStyle/>
          <a:p>
            <a:r>
              <a:rPr lang="zh-CN" altLang="en-US" sz="1000" b="1" dirty="0">
                <a:latin typeface="Agency FB" panose="020B0503020202020204" pitchFamily="34" charset="0"/>
              </a:rPr>
              <a:t>厕所</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83114" y="5520089"/>
            <a:ext cx="571209" cy="246221"/>
          </a:xfrm>
          <a:prstGeom prst="rect">
            <a:avLst/>
          </a:prstGeom>
          <a:noFill/>
        </p:spPr>
        <p:txBody>
          <a:bodyPr wrap="square" rtlCol="0">
            <a:spAutoFit/>
          </a:bodyPr>
          <a:lstStyle/>
          <a:p>
            <a:r>
              <a:rPr lang="zh-CN" altLang="en-US" sz="1000" b="1" dirty="0">
                <a:latin typeface="Agency FB" panose="020B0503020202020204" pitchFamily="34" charset="0"/>
              </a:rPr>
              <a:t>其他</a:t>
            </a:r>
            <a:endParaRPr lang="en-SG" sz="1000" b="1" dirty="0">
              <a:latin typeface="Agency FB" panose="020B0503020202020204" pitchFamily="34" charset="0"/>
            </a:endParaRPr>
          </a:p>
        </p:txBody>
      </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09344" y="4495514"/>
            <a:ext cx="970823" cy="1045286"/>
            <a:chOff x="11042344" y="3930186"/>
            <a:chExt cx="806344" cy="955695"/>
          </a:xfrm>
        </p:grpSpPr>
        <p:pic>
          <p:nvPicPr>
            <p:cNvPr id="150" name="Make a plan (Icon)" descr="A Plan Icon - Plan Icon | Full Size PNG Download | SeekPNG">
              <a:hlinkClick r:id="rId53" action="ppaction://hlinksldjump">
                <a:snd r:embed="rId54"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53" action="ppaction://hlinksldjump"/>
              <a:extLst>
                <a:ext uri="{FF2B5EF4-FFF2-40B4-BE49-F238E27FC236}">
                  <a16:creationId xmlns:a16="http://schemas.microsoft.com/office/drawing/2014/main" id="{8E995F9A-22ED-4725-B543-25DF059BE31B}"/>
                </a:ext>
              </a:extLst>
            </p:cNvPr>
            <p:cNvSpPr txBox="1"/>
            <p:nvPr/>
          </p:nvSpPr>
          <p:spPr>
            <a:xfrm>
              <a:off x="11042344" y="4604483"/>
              <a:ext cx="806344" cy="281398"/>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1400" b="1" dirty="0">
                  <a:latin typeface="Agency FB" panose="020B0503020202020204" pitchFamily="34" charset="0"/>
                </a:rPr>
                <a:t>我的计划</a:t>
              </a:r>
              <a:endParaRPr lang="en-SG" sz="1400" b="1" dirty="0">
                <a:latin typeface="Agency FB" panose="020B0503020202020204" pitchFamily="34" charset="0"/>
              </a:endParaRPr>
            </a:p>
          </p:txBody>
        </p:sp>
      </p:grpSp>
      <p:pic>
        <p:nvPicPr>
          <p:cNvPr id="155" name="Picture 154" descr="Logo, company name&#10;&#10;Description automatically generated">
            <a:hlinkClick r:id="rId7" action="ppaction://hlinksldjump"/>
            <a:extLst>
              <a:ext uri="{FF2B5EF4-FFF2-40B4-BE49-F238E27FC236}">
                <a16:creationId xmlns:a16="http://schemas.microsoft.com/office/drawing/2014/main" id="{8F894CC9-94FE-465D-A1C7-3B716735514C}"/>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3518030" y="389099"/>
            <a:ext cx="200422" cy="202739"/>
          </a:xfrm>
          <a:prstGeom prst="rect">
            <a:avLst/>
          </a:prstGeom>
          <a:ln>
            <a:noFill/>
          </a:ln>
          <a:effectLst>
            <a:outerShdw blurRad="292100" dist="139700" dir="2700000" algn="tl" rotWithShape="0">
              <a:srgbClr val="333333">
                <a:alpha val="65000"/>
              </a:srgbClr>
            </a:outerShdw>
          </a:effectLst>
        </p:spPr>
      </p:pic>
      <p:grpSp>
        <p:nvGrpSpPr>
          <p:cNvPr id="7" name="Language (Down)">
            <a:extLst>
              <a:ext uri="{FF2B5EF4-FFF2-40B4-BE49-F238E27FC236}">
                <a16:creationId xmlns:a16="http://schemas.microsoft.com/office/drawing/2014/main" id="{DEF486CC-3A08-4A48-95C7-5886A327F167}"/>
              </a:ext>
            </a:extLst>
          </p:cNvPr>
          <p:cNvGrpSpPr/>
          <p:nvPr/>
        </p:nvGrpSpPr>
        <p:grpSpPr>
          <a:xfrm>
            <a:off x="2629469" y="124035"/>
            <a:ext cx="1253739" cy="248062"/>
            <a:chOff x="2089716" y="124035"/>
            <a:chExt cx="1253739" cy="248062"/>
          </a:xfrm>
        </p:grpSpPr>
        <p:sp>
          <p:nvSpPr>
            <p:cNvPr id="153" name="Rectangle: Rounded Corners 152">
              <a:extLst>
                <a:ext uri="{FF2B5EF4-FFF2-40B4-BE49-F238E27FC236}">
                  <a16:creationId xmlns:a16="http://schemas.microsoft.com/office/drawing/2014/main" id="{B37647CD-A2FC-46C5-AC7F-5B0472C79493}"/>
                </a:ext>
              </a:extLst>
            </p:cNvPr>
            <p:cNvSpPr/>
            <p:nvPr/>
          </p:nvSpPr>
          <p:spPr>
            <a:xfrm>
              <a:off x="2089716" y="124035"/>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156" name="Isosceles Triangle 155">
              <a:extLst>
                <a:ext uri="{FF2B5EF4-FFF2-40B4-BE49-F238E27FC236}">
                  <a16:creationId xmlns:a16="http://schemas.microsoft.com/office/drawing/2014/main" id="{DE22035F-47F5-482C-B67A-05A148C0F810}"/>
                </a:ext>
              </a:extLst>
            </p:cNvPr>
            <p:cNvSpPr/>
            <p:nvPr/>
          </p:nvSpPr>
          <p:spPr>
            <a:xfrm rot="10800000">
              <a:off x="3244756" y="225205"/>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166" name="Picture 165" descr="Logo, icon&#10;&#10;Description automatically generated">
              <a:extLst>
                <a:ext uri="{FF2B5EF4-FFF2-40B4-BE49-F238E27FC236}">
                  <a16:creationId xmlns:a16="http://schemas.microsoft.com/office/drawing/2014/main" id="{AC07F116-65E9-436D-860E-A1B385C50341}"/>
                </a:ext>
              </a:extLst>
            </p:cNvPr>
            <p:cNvPicPr>
              <a:picLocks noChangeAspect="1"/>
            </p:cNvPicPr>
            <p:nvPr/>
          </p:nvPicPr>
          <p:blipFill>
            <a:blip r:embed="rId56">
              <a:extLst>
                <a:ext uri="{BEBA8EAE-BF5A-486C-A8C5-ECC9F3942E4B}">
                  <a14:imgProps xmlns:a14="http://schemas.microsoft.com/office/drawing/2010/main">
                    <a14:imgLayer r:embed="rId57">
                      <a14:imgEffect>
                        <a14:saturation sat="200000"/>
                      </a14:imgEffect>
                    </a14:imgLayer>
                  </a14:imgProps>
                </a:ext>
                <a:ext uri="{28A0092B-C50C-407E-A947-70E740481C1C}">
                  <a14:useLocalDpi xmlns:a14="http://schemas.microsoft.com/office/drawing/2010/main" val="0"/>
                </a:ext>
              </a:extLst>
            </a:blip>
            <a:stretch>
              <a:fillRect/>
            </a:stretch>
          </p:blipFill>
          <p:spPr>
            <a:xfrm>
              <a:off x="2972704" y="145430"/>
              <a:ext cx="199080" cy="202740"/>
            </a:xfrm>
            <a:prstGeom prst="rect">
              <a:avLst/>
            </a:prstGeom>
            <a:solidFill>
              <a:schemeClr val="accent3">
                <a:lumMod val="20000"/>
                <a:lumOff val="80000"/>
              </a:schemeClr>
            </a:solidFill>
            <a:ln>
              <a:noFill/>
            </a:ln>
          </p:spPr>
        </p:pic>
      </p:grpSp>
      <p:grpSp>
        <p:nvGrpSpPr>
          <p:cNvPr id="168" name="Group 167">
            <a:extLst>
              <a:ext uri="{FF2B5EF4-FFF2-40B4-BE49-F238E27FC236}">
                <a16:creationId xmlns:a16="http://schemas.microsoft.com/office/drawing/2014/main" id="{0EB29F41-4518-47D6-8909-50BD89249FD8}"/>
              </a:ext>
            </a:extLst>
          </p:cNvPr>
          <p:cNvGrpSpPr/>
          <p:nvPr/>
        </p:nvGrpSpPr>
        <p:grpSpPr>
          <a:xfrm>
            <a:off x="9587293" y="1647378"/>
            <a:ext cx="1605137" cy="2410072"/>
            <a:chOff x="9047540" y="1647378"/>
            <a:chExt cx="1605137" cy="2410072"/>
          </a:xfrm>
        </p:grpSpPr>
        <p:graphicFrame>
          <p:nvGraphicFramePr>
            <p:cNvPr id="169" name="Object 168">
              <a:extLst>
                <a:ext uri="{FF2B5EF4-FFF2-40B4-BE49-F238E27FC236}">
                  <a16:creationId xmlns:a16="http://schemas.microsoft.com/office/drawing/2014/main" id="{6A51EA35-C18B-412A-8840-6C9DBC89723C}"/>
                </a:ext>
              </a:extLst>
            </p:cNvPr>
            <p:cNvGraphicFramePr>
              <a:graphicFrameLocks noChangeAspect="1"/>
            </p:cNvGraphicFramePr>
            <p:nvPr>
              <p:extLst>
                <p:ext uri="{D42A27DB-BD31-4B8C-83A1-F6EECF244321}">
                  <p14:modId xmlns:p14="http://schemas.microsoft.com/office/powerpoint/2010/main" val="517969564"/>
                </p:ext>
              </p:extLst>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14801" name="Bitmap Image" r:id="rId58" imgW="1419120" imgH="2336760" progId="Paint.Picture">
                    <p:embed/>
                  </p:oleObj>
                </mc:Choice>
                <mc:Fallback>
                  <p:oleObj name="Bitmap Image" r:id="rId58" imgW="1419120" imgH="2336760" progId="Paint.Picture">
                    <p:embed/>
                    <p:pic>
                      <p:nvPicPr>
                        <p:cNvPr id="9" name="Object 8">
                          <a:extLst>
                            <a:ext uri="{FF2B5EF4-FFF2-40B4-BE49-F238E27FC236}">
                              <a16:creationId xmlns:a16="http://schemas.microsoft.com/office/drawing/2014/main" id="{3E1E65F5-0FD4-4EB4-A34B-16593408BD54}"/>
                            </a:ext>
                          </a:extLst>
                        </p:cNvPr>
                        <p:cNvPicPr/>
                        <p:nvPr/>
                      </p:nvPicPr>
                      <p:blipFill>
                        <a:blip r:embed="rId59"/>
                        <a:stretch>
                          <a:fillRect/>
                        </a:stretch>
                      </p:blipFill>
                      <p:spPr>
                        <a:xfrm>
                          <a:off x="9047540" y="1647378"/>
                          <a:ext cx="1540992" cy="2410072"/>
                        </a:xfrm>
                        <a:prstGeom prst="rect">
                          <a:avLst/>
                        </a:prstGeom>
                      </p:spPr>
                    </p:pic>
                  </p:oleObj>
                </mc:Fallback>
              </mc:AlternateContent>
            </a:graphicData>
          </a:graphic>
        </p:graphicFrame>
        <p:sp>
          <p:nvSpPr>
            <p:cNvPr id="170" name="TextBox 169">
              <a:extLst>
                <a:ext uri="{FF2B5EF4-FFF2-40B4-BE49-F238E27FC236}">
                  <a16:creationId xmlns:a16="http://schemas.microsoft.com/office/drawing/2014/main" id="{E2A51FF4-B504-4829-90FC-7DD20CB79B82}"/>
                </a:ext>
              </a:extLst>
            </p:cNvPr>
            <p:cNvSpPr txBox="1"/>
            <p:nvPr/>
          </p:nvSpPr>
          <p:spPr>
            <a:xfrm>
              <a:off x="9151647" y="1866593"/>
              <a:ext cx="1501030" cy="215444"/>
            </a:xfrm>
            <a:prstGeom prst="rect">
              <a:avLst/>
            </a:prstGeom>
            <a:noFill/>
          </p:spPr>
          <p:txBody>
            <a:bodyPr wrap="square" rtlCol="0">
              <a:spAutoFit/>
            </a:bodyPr>
            <a:lstStyle/>
            <a:p>
              <a:r>
                <a:rPr lang="zh-CN" altLang="en-US" sz="800" b="1" dirty="0">
                  <a:latin typeface="Agency FB" panose="020B0503020202020204" pitchFamily="34" charset="0"/>
                </a:rPr>
                <a:t>名字</a:t>
              </a:r>
              <a:r>
                <a:rPr lang="en-US" sz="800" b="1" dirty="0">
                  <a:latin typeface="Agency FB" panose="020B0503020202020204" pitchFamily="34" charset="0"/>
                </a:rPr>
                <a:t>                              </a:t>
              </a:r>
              <a:r>
                <a:rPr lang="zh-CN" altLang="en-US" sz="800" b="1" dirty="0">
                  <a:latin typeface="Agency FB" panose="020B0503020202020204" pitchFamily="34" charset="0"/>
                </a:rPr>
                <a:t>等待时间</a:t>
              </a:r>
              <a:endParaRPr lang="en-SG" sz="800" b="1" dirty="0">
                <a:latin typeface="Agency FB" panose="020B0503020202020204" pitchFamily="34" charset="0"/>
              </a:endParaRPr>
            </a:p>
          </p:txBody>
        </p:sp>
      </p:grpSp>
      <p:sp>
        <p:nvSpPr>
          <p:cNvPr id="171" name="Star: 5 Points 170">
            <a:hlinkClick r:id="rId60" action="ppaction://hlinksldjump"/>
            <a:extLst>
              <a:ext uri="{FF2B5EF4-FFF2-40B4-BE49-F238E27FC236}">
                <a16:creationId xmlns:a16="http://schemas.microsoft.com/office/drawing/2014/main" id="{C445232C-073A-4CA0-9EDD-A97F36BE4CAF}"/>
              </a:ext>
            </a:extLst>
          </p:cNvPr>
          <p:cNvSpPr/>
          <p:nvPr/>
        </p:nvSpPr>
        <p:spPr>
          <a:xfrm>
            <a:off x="9694157"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2" name="TextBox 140">
            <a:hlinkClick r:id="rId60" action="ppaction://hlinksldjump"/>
            <a:extLst>
              <a:ext uri="{FF2B5EF4-FFF2-40B4-BE49-F238E27FC236}">
                <a16:creationId xmlns:a16="http://schemas.microsoft.com/office/drawing/2014/main" id="{C1F12E30-3BB8-45C7-B7BA-C836C2A66508}"/>
              </a:ext>
            </a:extLst>
          </p:cNvPr>
          <p:cNvSpPr txBox="1"/>
          <p:nvPr/>
        </p:nvSpPr>
        <p:spPr>
          <a:xfrm>
            <a:off x="9749237" y="3707672"/>
            <a:ext cx="1193531"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800" b="1" dirty="0">
                <a:solidFill>
                  <a:srgbClr val="202124"/>
                </a:solidFill>
                <a:latin typeface="Google Sans"/>
              </a:rPr>
              <a:t>查看我的最爱</a:t>
            </a:r>
            <a:endParaRPr lang="en-SG" sz="700" b="1" dirty="0">
              <a:latin typeface="Agency FB" panose="020B0503020202020204" pitchFamily="34" charset="0"/>
            </a:endParaRPr>
          </a:p>
        </p:txBody>
      </p:sp>
      <p:sp>
        <p:nvSpPr>
          <p:cNvPr id="157" name="TextBox 156">
            <a:extLst>
              <a:ext uri="{FF2B5EF4-FFF2-40B4-BE49-F238E27FC236}">
                <a16:creationId xmlns:a16="http://schemas.microsoft.com/office/drawing/2014/main" id="{38C068E0-F818-4ADC-B8CC-CDB46975989F}"/>
              </a:ext>
            </a:extLst>
          </p:cNvPr>
          <p:cNvSpPr txBox="1"/>
          <p:nvPr/>
        </p:nvSpPr>
        <p:spPr>
          <a:xfrm>
            <a:off x="-17399" y="14794"/>
            <a:ext cx="1760677" cy="104644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5. Language</a:t>
            </a:r>
          </a:p>
          <a:p>
            <a:endParaRPr lang="en-US" sz="1200" dirty="0">
              <a:latin typeface="Helvetica Light" panose="020B0403020202020204" pitchFamily="34" charset="0"/>
            </a:endParaRPr>
          </a:p>
          <a:p>
            <a:r>
              <a:rPr lang="en-US" sz="1200" dirty="0">
                <a:latin typeface="Helvetica Light" panose="020B0403020202020204" pitchFamily="34" charset="0"/>
              </a:rPr>
              <a:t>International users can toggle between languages</a:t>
            </a:r>
          </a:p>
        </p:txBody>
      </p:sp>
      <p:grpSp>
        <p:nvGrpSpPr>
          <p:cNvPr id="161" name="Group 160">
            <a:extLst>
              <a:ext uri="{FF2B5EF4-FFF2-40B4-BE49-F238E27FC236}">
                <a16:creationId xmlns:a16="http://schemas.microsoft.com/office/drawing/2014/main" id="{B8E5260D-32BC-4DD5-9ACB-0796FD1E21AD}"/>
              </a:ext>
            </a:extLst>
          </p:cNvPr>
          <p:cNvGrpSpPr/>
          <p:nvPr/>
        </p:nvGrpSpPr>
        <p:grpSpPr>
          <a:xfrm>
            <a:off x="123655" y="591838"/>
            <a:ext cx="2373487" cy="1652610"/>
            <a:chOff x="3226727" y="-4146269"/>
            <a:chExt cx="2617809" cy="8211791"/>
          </a:xfrm>
        </p:grpSpPr>
        <p:sp>
          <p:nvSpPr>
            <p:cNvPr id="162" name="TextBox 92">
              <a:extLst>
                <a:ext uri="{FF2B5EF4-FFF2-40B4-BE49-F238E27FC236}">
                  <a16:creationId xmlns:a16="http://schemas.microsoft.com/office/drawing/2014/main" id="{A612EDF0-85D5-4265-AF19-E7E7DD2B50FC}"/>
                </a:ext>
              </a:extLst>
            </p:cNvPr>
            <p:cNvSpPr txBox="1"/>
            <p:nvPr/>
          </p:nvSpPr>
          <p:spPr>
            <a:xfrm>
              <a:off x="3226727" y="-63688"/>
              <a:ext cx="1522080" cy="41292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Return to English language</a:t>
              </a:r>
            </a:p>
            <a:p>
              <a:r>
                <a:rPr lang="en-US" sz="1200" b="1" dirty="0">
                  <a:latin typeface="Helvetica Light" panose="020B0403020202020204" pitchFamily="34" charset="0"/>
                </a:rPr>
                <a:t>For the rest of the Hi-Fi </a:t>
              </a:r>
            </a:p>
          </p:txBody>
        </p:sp>
        <p:cxnSp>
          <p:nvCxnSpPr>
            <p:cNvPr id="163" name="Straight Connector 162">
              <a:extLst>
                <a:ext uri="{FF2B5EF4-FFF2-40B4-BE49-F238E27FC236}">
                  <a16:creationId xmlns:a16="http://schemas.microsoft.com/office/drawing/2014/main" id="{D022EED7-FE1D-4FA7-AF16-F23B7C82656B}"/>
                </a:ext>
              </a:extLst>
            </p:cNvPr>
            <p:cNvCxnSpPr>
              <a:cxnSpLocks/>
            </p:cNvCxnSpPr>
            <p:nvPr/>
          </p:nvCxnSpPr>
          <p:spPr>
            <a:xfrm flipV="1">
              <a:off x="4121204" y="-4146269"/>
              <a:ext cx="1723332" cy="4016702"/>
            </a:xfrm>
            <a:prstGeom prst="line">
              <a:avLst/>
            </a:prstGeom>
            <a:ln w="19050"/>
          </p:spPr>
          <p:style>
            <a:lnRef idx="1">
              <a:schemeClr val="accent2"/>
            </a:lnRef>
            <a:fillRef idx="0">
              <a:schemeClr val="accent2"/>
            </a:fillRef>
            <a:effectRef idx="0">
              <a:schemeClr val="accent2"/>
            </a:effectRef>
            <a:fontRef idx="minor">
              <a:schemeClr val="tx1"/>
            </a:fontRef>
          </p:style>
        </p:cxnSp>
      </p:grpSp>
      <p:pic>
        <p:nvPicPr>
          <p:cNvPr id="154" name="Picture 153">
            <a:extLst>
              <a:ext uri="{FF2B5EF4-FFF2-40B4-BE49-F238E27FC236}">
                <a16:creationId xmlns:a16="http://schemas.microsoft.com/office/drawing/2014/main" id="{ADAE520C-D0B4-4745-9EED-40E7659AB0E0}"/>
              </a:ext>
            </a:extLst>
          </p:cNvPr>
          <p:cNvPicPr>
            <a:picLocks noChangeAspect="1"/>
          </p:cNvPicPr>
          <p:nvPr/>
        </p:nvPicPr>
        <p:blipFill>
          <a:blip r:embed="rId61">
            <a:extLst>
              <a:ext uri="{BEBA8EAE-BF5A-486C-A8C5-ECC9F3942E4B}">
                <a14:imgProps xmlns:a14="http://schemas.microsoft.com/office/drawing/2010/main">
                  <a14:imgLayer r:embed="rId62">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346660" y="3083978"/>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11297314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childTnLst>
                          </p:cTn>
                        </p:par>
                      </p:childTnLst>
                    </p:cTn>
                  </p:par>
                </p:childTnLst>
              </p:cTn>
              <p:nextCondLst>
                <p:cond evt="onClick" delay="0">
                  <p:tgtEl>
                    <p:spTgt spid="123"/>
                  </p:tgtEl>
                </p:cond>
              </p:nextCondLst>
            </p:seq>
            <p:seq concurrent="1" nextAc="seek">
              <p:cTn id="11" restart="whenNotActive" fill="hold" evtFilter="cancelBubble" nodeType="interactiveSeq">
                <p:stCondLst>
                  <p:cond evt="onClick" delay="0">
                    <p:tgtEl>
                      <p:spTgt spid="138"/>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26"/>
                                        </p:tgtEl>
                                      </p:cBhvr>
                                    </p:animEffect>
                                    <p:set>
                                      <p:cBhvr>
                                        <p:cTn id="16" dur="1" fill="hold">
                                          <p:stCondLst>
                                            <p:cond delay="499"/>
                                          </p:stCondLst>
                                        </p:cTn>
                                        <p:tgtEl>
                                          <p:spTgt spid="126"/>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138"/>
                                        </p:tgtEl>
                                      </p:cBhvr>
                                    </p:animEffect>
                                    <p:set>
                                      <p:cBhvr>
                                        <p:cTn id="19"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up)">
                                      <p:cBhvr>
                                        <p:cTn id="25" dur="500"/>
                                        <p:tgtEl>
                                          <p:spTgt spid="106"/>
                                        </p:tgtEl>
                                      </p:cBhvr>
                                    </p:animEffect>
                                  </p:childTnLst>
                                </p:cTn>
                              </p:par>
                              <p:par>
                                <p:cTn id="26" presetID="22" presetClass="entr" presetSubtype="1" fill="hold"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wipe(up)">
                                      <p:cBhvr>
                                        <p:cTn id="28" dur="500"/>
                                        <p:tgtEl>
                                          <p:spTgt spid="155"/>
                                        </p:tgtEl>
                                      </p:cBhvr>
                                    </p:animEffect>
                                  </p:childTnLst>
                                </p:cTn>
                              </p:par>
                            </p:childTnLst>
                          </p:cTn>
                        </p:par>
                      </p:childTnLst>
                    </p:cTn>
                  </p:par>
                </p:childTnLst>
              </p:cTn>
              <p:nextCondLst>
                <p:cond evt="onClick" delay="0">
                  <p:tgtEl>
                    <p:spTgt spid="7"/>
                  </p:tgtEl>
                </p:cond>
              </p:nextCondLst>
            </p:seq>
          </p:childTnLst>
        </p:cTn>
      </p:par>
    </p:tnLst>
    <p:bldLst>
      <p:bldP spid="138" grpId="0" animBg="1"/>
      <p:bldP spid="13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73242"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a:t>
            </a:r>
            <a:endParaRPr lang="en-SG" dirty="0"/>
          </a:p>
        </p:txBody>
      </p:sp>
      <p:grpSp>
        <p:nvGrpSpPr>
          <p:cNvPr id="85" name="Group 84">
            <a:extLst>
              <a:ext uri="{FF2B5EF4-FFF2-40B4-BE49-F238E27FC236}">
                <a16:creationId xmlns:a16="http://schemas.microsoft.com/office/drawing/2014/main" id="{70CA5D4B-5E2F-44B2-9D26-CE98CA37FE19}"/>
              </a:ext>
            </a:extLst>
          </p:cNvPr>
          <p:cNvGrpSpPr/>
          <p:nvPr/>
        </p:nvGrpSpPr>
        <p:grpSpPr>
          <a:xfrm>
            <a:off x="1774052" y="495303"/>
            <a:ext cx="376238" cy="5415719"/>
            <a:chOff x="1228724" y="495300"/>
            <a:chExt cx="442911" cy="5462590"/>
          </a:xfrm>
          <a:solidFill>
            <a:schemeClr val="accent3">
              <a:lumMod val="20000"/>
              <a:lumOff val="80000"/>
            </a:schemeClr>
          </a:solidFill>
        </p:grpSpPr>
        <p:grpSp>
          <p:nvGrpSpPr>
            <p:cNvPr id="87" name="Group 86">
              <a:extLst>
                <a:ext uri="{FF2B5EF4-FFF2-40B4-BE49-F238E27FC236}">
                  <a16:creationId xmlns:a16="http://schemas.microsoft.com/office/drawing/2014/main" id="{01B08DFB-3A35-4B9B-BADD-0B8FF6E30918}"/>
                </a:ext>
              </a:extLst>
            </p:cNvPr>
            <p:cNvGrpSpPr/>
            <p:nvPr/>
          </p:nvGrpSpPr>
          <p:grpSpPr>
            <a:xfrm>
              <a:off x="1228724" y="495300"/>
              <a:ext cx="442911" cy="5462590"/>
              <a:chOff x="1228724" y="495300"/>
              <a:chExt cx="442911" cy="5462590"/>
            </a:xfrm>
            <a:grpFill/>
          </p:grpSpPr>
          <p:sp>
            <p:nvSpPr>
              <p:cNvPr id="93" name="Freeform: Shape 92">
                <a:extLst>
                  <a:ext uri="{FF2B5EF4-FFF2-40B4-BE49-F238E27FC236}">
                    <a16:creationId xmlns:a16="http://schemas.microsoft.com/office/drawing/2014/main" id="{50614422-7024-4126-9BD2-84D217D0A05C}"/>
                  </a:ext>
                </a:extLst>
              </p:cNvPr>
              <p:cNvSpPr/>
              <p:nvPr/>
            </p:nvSpPr>
            <p:spPr>
              <a:xfrm rot="5400000">
                <a:off x="-1281115" y="3005139"/>
                <a:ext cx="5462590" cy="442911"/>
              </a:xfrm>
              <a:custGeom>
                <a:avLst/>
                <a:gdLst>
                  <a:gd name="connsiteX0" fmla="*/ 0 w 5462590"/>
                  <a:gd name="connsiteY0" fmla="*/ 442911 h 442911"/>
                  <a:gd name="connsiteX1" fmla="*/ 0 w 5462590"/>
                  <a:gd name="connsiteY1" fmla="*/ 147636 h 442911"/>
                  <a:gd name="connsiteX2" fmla="*/ 2200277 w 5462590"/>
                  <a:gd name="connsiteY2" fmla="*/ 147636 h 442911"/>
                  <a:gd name="connsiteX3" fmla="*/ 2200277 w 5462590"/>
                  <a:gd name="connsiteY3" fmla="*/ 36513 h 442911"/>
                  <a:gd name="connsiteX4" fmla="*/ 2236790 w 5462590"/>
                  <a:gd name="connsiteY4" fmla="*/ 0 h 442911"/>
                  <a:gd name="connsiteX5" fmla="*/ 3225799 w 5462590"/>
                  <a:gd name="connsiteY5" fmla="*/ 0 h 442911"/>
                  <a:gd name="connsiteX6" fmla="*/ 3262312 w 5462590"/>
                  <a:gd name="connsiteY6" fmla="*/ 36513 h 442911"/>
                  <a:gd name="connsiteX7" fmla="*/ 3262312 w 5462590"/>
                  <a:gd name="connsiteY7" fmla="*/ 147636 h 442911"/>
                  <a:gd name="connsiteX8" fmla="*/ 5462590 w 5462590"/>
                  <a:gd name="connsiteY8" fmla="*/ 147636 h 442911"/>
                  <a:gd name="connsiteX9" fmla="*/ 5462590 w 5462590"/>
                  <a:gd name="connsiteY9" fmla="*/ 442911 h 44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2590" h="442911">
                    <a:moveTo>
                      <a:pt x="0" y="442911"/>
                    </a:moveTo>
                    <a:lnTo>
                      <a:pt x="0" y="147636"/>
                    </a:lnTo>
                    <a:lnTo>
                      <a:pt x="2200277" y="147636"/>
                    </a:lnTo>
                    <a:lnTo>
                      <a:pt x="2200277" y="36513"/>
                    </a:lnTo>
                    <a:lnTo>
                      <a:pt x="2236790" y="0"/>
                    </a:lnTo>
                    <a:lnTo>
                      <a:pt x="3225799" y="0"/>
                    </a:lnTo>
                    <a:lnTo>
                      <a:pt x="3262312" y="36513"/>
                    </a:lnTo>
                    <a:lnTo>
                      <a:pt x="3262312" y="147636"/>
                    </a:lnTo>
                    <a:lnTo>
                      <a:pt x="5462590" y="147636"/>
                    </a:lnTo>
                    <a:lnTo>
                      <a:pt x="5462590" y="442911"/>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94" name="Arrow: Chevron 93">
                <a:hlinkClick r:id="rId4" action="ppaction://hlinksldjump"/>
                <a:extLst>
                  <a:ext uri="{FF2B5EF4-FFF2-40B4-BE49-F238E27FC236}">
                    <a16:creationId xmlns:a16="http://schemas.microsoft.com/office/drawing/2014/main" id="{F453ACA0-78A1-414B-8DFE-02BF394CCC8F}"/>
                  </a:ext>
                </a:extLst>
              </p:cNvPr>
              <p:cNvSpPr/>
              <p:nvPr/>
            </p:nvSpPr>
            <p:spPr>
              <a:xfrm>
                <a:off x="1514477" y="3071808"/>
                <a:ext cx="66675" cy="161925"/>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pSp>
        <p:grpSp>
          <p:nvGrpSpPr>
            <p:cNvPr id="88" name="Group 87">
              <a:extLst>
                <a:ext uri="{FF2B5EF4-FFF2-40B4-BE49-F238E27FC236}">
                  <a16:creationId xmlns:a16="http://schemas.microsoft.com/office/drawing/2014/main" id="{F092B34E-759C-4026-997C-AF54A58A5185}"/>
                </a:ext>
              </a:extLst>
            </p:cNvPr>
            <p:cNvGrpSpPr/>
            <p:nvPr/>
          </p:nvGrpSpPr>
          <p:grpSpPr>
            <a:xfrm>
              <a:off x="1277059" y="500061"/>
              <a:ext cx="196141" cy="250033"/>
              <a:chOff x="1277059" y="495298"/>
              <a:chExt cx="203137" cy="312118"/>
            </a:xfrm>
            <a:grpFill/>
          </p:grpSpPr>
          <p:grpSp>
            <p:nvGrpSpPr>
              <p:cNvPr id="89" name="Group 88">
                <a:extLst>
                  <a:ext uri="{FF2B5EF4-FFF2-40B4-BE49-F238E27FC236}">
                    <a16:creationId xmlns:a16="http://schemas.microsoft.com/office/drawing/2014/main" id="{53F7C37B-8E95-4C84-AB7E-CE084E152922}"/>
                  </a:ext>
                </a:extLst>
              </p:cNvPr>
              <p:cNvGrpSpPr/>
              <p:nvPr/>
            </p:nvGrpSpPr>
            <p:grpSpPr>
              <a:xfrm>
                <a:off x="1277060" y="495298"/>
                <a:ext cx="203136" cy="238955"/>
                <a:chOff x="1277060" y="495298"/>
                <a:chExt cx="203136" cy="238955"/>
              </a:xfrm>
              <a:grpFill/>
            </p:grpSpPr>
            <p:sp>
              <p:nvSpPr>
                <p:cNvPr id="91" name="Minus Sign 90">
                  <a:extLst>
                    <a:ext uri="{FF2B5EF4-FFF2-40B4-BE49-F238E27FC236}">
                      <a16:creationId xmlns:a16="http://schemas.microsoft.com/office/drawing/2014/main" id="{D7C23D98-CBE9-40CF-A717-E553770E5F9F}"/>
                    </a:ext>
                  </a:extLst>
                </p:cNvPr>
                <p:cNvSpPr/>
                <p:nvPr/>
              </p:nvSpPr>
              <p:spPr>
                <a:xfrm>
                  <a:off x="1277061" y="495298"/>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Minus Sign 91">
                  <a:extLst>
                    <a:ext uri="{FF2B5EF4-FFF2-40B4-BE49-F238E27FC236}">
                      <a16:creationId xmlns:a16="http://schemas.microsoft.com/office/drawing/2014/main" id="{60FD83C9-C59C-4F7E-91C8-B558D3E647B2}"/>
                    </a:ext>
                  </a:extLst>
                </p:cNvPr>
                <p:cNvSpPr/>
                <p:nvPr/>
              </p:nvSpPr>
              <p:spPr>
                <a:xfrm>
                  <a:off x="1277060" y="568866"/>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90" name="Minus Sign 89">
                <a:extLst>
                  <a:ext uri="{FF2B5EF4-FFF2-40B4-BE49-F238E27FC236}">
                    <a16:creationId xmlns:a16="http://schemas.microsoft.com/office/drawing/2014/main" id="{58200DBB-7BB9-4D2E-AE8A-6C4E05FD1244}"/>
                  </a:ext>
                </a:extLst>
              </p:cNvPr>
              <p:cNvSpPr/>
              <p:nvPr/>
            </p:nvSpPr>
            <p:spPr>
              <a:xfrm>
                <a:off x="1277059" y="642029"/>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Langue:</a:t>
                </a:r>
                <a:endParaRPr lang="en-SG" sz="1600" b="1" dirty="0">
                  <a:latin typeface="Arial" panose="020B0604020202020204" pitchFamily="34" charset="0"/>
                  <a:cs typeface="Arial" panose="020B0604020202020204" pitchFamily="34" charset="0"/>
                </a:endParaRPr>
              </a:p>
            </p:txBody>
          </p:sp>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b="1" dirty="0" err="1">
                  <a:solidFill>
                    <a:schemeClr val="tx1"/>
                  </a:solidFill>
                  <a:latin typeface="Agency FB" panose="020B0503020202020204" pitchFamily="34" charset="0"/>
                </a:rPr>
                <a:t>Bievenue</a:t>
              </a:r>
              <a:r>
                <a:rPr lang="en-US" altLang="zh-CN" b="1" dirty="0">
                  <a:solidFill>
                    <a:schemeClr val="tx1"/>
                  </a:solidFill>
                  <a:latin typeface="Agency FB" panose="020B0503020202020204" pitchFamily="34" charset="0"/>
                </a:rPr>
                <a:t> à </a:t>
              </a:r>
              <a:r>
                <a:rPr lang="en-SG" b="1" dirty="0">
                  <a:solidFill>
                    <a:schemeClr val="tx1"/>
                  </a:solidFill>
                  <a:latin typeface="Agency FB" panose="020B0503020202020204" pitchFamily="34" charset="0"/>
                </a:rPr>
                <a:t>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159" y="46963"/>
              <a:ext cx="398939" cy="398939"/>
            </a:xfrm>
            <a:prstGeom prst="rect">
              <a:avLst/>
            </a:prstGeom>
          </p:spPr>
        </p:pic>
      </p:grpSp>
      <p:grpSp>
        <p:nvGrpSpPr>
          <p:cNvPr id="106" name="Group 105">
            <a:extLst>
              <a:ext uri="{FF2B5EF4-FFF2-40B4-BE49-F238E27FC236}">
                <a16:creationId xmlns:a16="http://schemas.microsoft.com/office/drawing/2014/main" id="{380DE290-619D-472A-8171-9F5E832920D1}"/>
              </a:ext>
            </a:extLst>
          </p:cNvPr>
          <p:cNvGrpSpPr/>
          <p:nvPr/>
        </p:nvGrpSpPr>
        <p:grpSpPr>
          <a:xfrm>
            <a:off x="2631751" y="370691"/>
            <a:ext cx="1249633" cy="734288"/>
            <a:chOff x="2088686" y="377345"/>
            <a:chExt cx="1249633" cy="734288"/>
          </a:xfrm>
          <a:solidFill>
            <a:schemeClr val="accent3">
              <a:lumMod val="20000"/>
              <a:lumOff val="80000"/>
            </a:schemeClr>
          </a:solidFill>
        </p:grpSpPr>
        <p:grpSp>
          <p:nvGrpSpPr>
            <p:cNvPr id="107" name="Group 106">
              <a:extLst>
                <a:ext uri="{FF2B5EF4-FFF2-40B4-BE49-F238E27FC236}">
                  <a16:creationId xmlns:a16="http://schemas.microsoft.com/office/drawing/2014/main" id="{9F15C522-4BBF-438C-81E6-910D7675438A}"/>
                </a:ext>
              </a:extLst>
            </p:cNvPr>
            <p:cNvGrpSpPr/>
            <p:nvPr/>
          </p:nvGrpSpPr>
          <p:grpSpPr>
            <a:xfrm>
              <a:off x="2088686" y="377345"/>
              <a:ext cx="1249633" cy="734288"/>
              <a:chOff x="2088686" y="377345"/>
              <a:chExt cx="1249633" cy="734288"/>
            </a:xfrm>
            <a:grpFill/>
          </p:grpSpPr>
          <p:grpSp>
            <p:nvGrpSpPr>
              <p:cNvPr id="113" name="Group 112">
                <a:extLst>
                  <a:ext uri="{FF2B5EF4-FFF2-40B4-BE49-F238E27FC236}">
                    <a16:creationId xmlns:a16="http://schemas.microsoft.com/office/drawing/2014/main" id="{2909F9B2-7466-4E2C-BBC3-AB7D4CAC7CDC}"/>
                  </a:ext>
                </a:extLst>
              </p:cNvPr>
              <p:cNvGrpSpPr/>
              <p:nvPr/>
            </p:nvGrpSpPr>
            <p:grpSpPr>
              <a:xfrm>
                <a:off x="2088686" y="377345"/>
                <a:ext cx="1227601" cy="734288"/>
                <a:chOff x="3687083" y="648964"/>
                <a:chExt cx="1250173" cy="734288"/>
              </a:xfrm>
              <a:grpFill/>
            </p:grpSpPr>
            <p:sp>
              <p:nvSpPr>
                <p:cNvPr id="116" name="Rectangle 115">
                  <a:hlinkClick r:id="rId7" action="ppaction://hlinksldjump"/>
                  <a:extLst>
                    <a:ext uri="{FF2B5EF4-FFF2-40B4-BE49-F238E27FC236}">
                      <a16:creationId xmlns:a16="http://schemas.microsoft.com/office/drawing/2014/main" id="{D6C1A39E-AA11-481C-ABAC-BE7EFCC9C907}"/>
                    </a:ext>
                  </a:extLst>
                </p:cNvPr>
                <p:cNvSpPr/>
                <p:nvPr/>
              </p:nvSpPr>
              <p:spPr>
                <a:xfrm>
                  <a:off x="3687083" y="648964"/>
                  <a:ext cx="1249090"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sp>
              <p:nvSpPr>
                <p:cNvPr id="117" name="Rectangle 116">
                  <a:hlinkClick r:id="rId8" action="ppaction://hlinksldjump"/>
                  <a:extLst>
                    <a:ext uri="{FF2B5EF4-FFF2-40B4-BE49-F238E27FC236}">
                      <a16:creationId xmlns:a16="http://schemas.microsoft.com/office/drawing/2014/main" id="{B4E0C207-5903-4AF0-AA62-288F08271E95}"/>
                    </a:ext>
                  </a:extLst>
                </p:cNvPr>
                <p:cNvSpPr/>
                <p:nvPr/>
              </p:nvSpPr>
              <p:spPr>
                <a:xfrm>
                  <a:off x="3688164"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118" name="Rectangle 117">
                  <a:extLst>
                    <a:ext uri="{FF2B5EF4-FFF2-40B4-BE49-F238E27FC236}">
                      <a16:creationId xmlns:a16="http://schemas.microsoft.com/office/drawing/2014/main" id="{C3F7D297-E490-4C7D-A1D2-56F5F31BD713}"/>
                    </a:ext>
                  </a:extLst>
                </p:cNvPr>
                <p:cNvSpPr/>
                <p:nvPr/>
              </p:nvSpPr>
              <p:spPr>
                <a:xfrm>
                  <a:off x="3688165" y="1135190"/>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sp>
            <p:nvSpPr>
              <p:cNvPr id="110" name="Rectangle: Rounded Corners 109">
                <a:extLst>
                  <a:ext uri="{FF2B5EF4-FFF2-40B4-BE49-F238E27FC236}">
                    <a16:creationId xmlns:a16="http://schemas.microsoft.com/office/drawing/2014/main" id="{02EA6055-F830-4289-96D9-23CE984C2C9A}"/>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108" name="Oval 107">
              <a:extLst>
                <a:ext uri="{FF2B5EF4-FFF2-40B4-BE49-F238E27FC236}">
                  <a16:creationId xmlns:a16="http://schemas.microsoft.com/office/drawing/2014/main" id="{93789C59-7CCE-4A06-9C5B-64BC8AE2BD61}"/>
                </a:ext>
              </a:extLst>
            </p:cNvPr>
            <p:cNvSpPr/>
            <p:nvPr/>
          </p:nvSpPr>
          <p:spPr>
            <a:xfrm>
              <a:off x="3281054" y="389488"/>
              <a:ext cx="45719" cy="6795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9"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b="1" dirty="0">
                  <a:solidFill>
                    <a:schemeClr val="tx1"/>
                  </a:solidFill>
                  <a:latin typeface="Agency FB" panose="020B0503020202020204" pitchFamily="34" charset="0"/>
                </a:rPr>
                <a:t>Temps</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26" name="Group 125">
            <a:extLst>
              <a:ext uri="{FF2B5EF4-FFF2-40B4-BE49-F238E27FC236}">
                <a16:creationId xmlns:a16="http://schemas.microsoft.com/office/drawing/2014/main" id="{DE4417F1-367F-45FB-A1C5-E5D647CDA5C1}"/>
              </a:ext>
            </a:extLst>
          </p:cNvPr>
          <p:cNvGrpSpPr/>
          <p:nvPr/>
        </p:nvGrpSpPr>
        <p:grpSpPr>
          <a:xfrm>
            <a:off x="9655172" y="362719"/>
            <a:ext cx="1119187" cy="989485"/>
            <a:chOff x="9115419" y="362716"/>
            <a:chExt cx="1119187" cy="989485"/>
          </a:xfrm>
        </p:grpSpPr>
        <p:grpSp>
          <p:nvGrpSpPr>
            <p:cNvPr id="127" name="Group 126">
              <a:extLst>
                <a:ext uri="{FF2B5EF4-FFF2-40B4-BE49-F238E27FC236}">
                  <a16:creationId xmlns:a16="http://schemas.microsoft.com/office/drawing/2014/main" id="{C8888301-C670-4DC3-9507-022997995A4E}"/>
                </a:ext>
              </a:extLst>
            </p:cNvPr>
            <p:cNvGrpSpPr/>
            <p:nvPr/>
          </p:nvGrpSpPr>
          <p:grpSpPr>
            <a:xfrm>
              <a:off x="9115419" y="362716"/>
              <a:ext cx="1119187" cy="989485"/>
              <a:chOff x="9115419" y="362716"/>
              <a:chExt cx="1119187" cy="989485"/>
            </a:xfrm>
          </p:grpSpPr>
          <p:grpSp>
            <p:nvGrpSpPr>
              <p:cNvPr id="130" name="Group 129">
                <a:extLst>
                  <a:ext uri="{FF2B5EF4-FFF2-40B4-BE49-F238E27FC236}">
                    <a16:creationId xmlns:a16="http://schemas.microsoft.com/office/drawing/2014/main" id="{993BA044-65C2-4320-BCE1-79A53A109B82}"/>
                  </a:ext>
                </a:extLst>
              </p:cNvPr>
              <p:cNvGrpSpPr/>
              <p:nvPr/>
            </p:nvGrpSpPr>
            <p:grpSpPr>
              <a:xfrm>
                <a:off x="9115419" y="362716"/>
                <a:ext cx="1119187" cy="989485"/>
                <a:chOff x="9115419" y="362716"/>
                <a:chExt cx="1119187" cy="989485"/>
              </a:xfrm>
            </p:grpSpPr>
            <p:grpSp>
              <p:nvGrpSpPr>
                <p:cNvPr id="132" name="Group 131">
                  <a:extLst>
                    <a:ext uri="{FF2B5EF4-FFF2-40B4-BE49-F238E27FC236}">
                      <a16:creationId xmlns:a16="http://schemas.microsoft.com/office/drawing/2014/main" id="{45CB37C3-4A60-4602-8025-44EAC483CAE9}"/>
                    </a:ext>
                  </a:extLst>
                </p:cNvPr>
                <p:cNvGrpSpPr/>
                <p:nvPr/>
              </p:nvGrpSpPr>
              <p:grpSpPr>
                <a:xfrm>
                  <a:off x="9115419" y="362716"/>
                  <a:ext cx="1119187" cy="989485"/>
                  <a:chOff x="2087097" y="373609"/>
                  <a:chExt cx="1229556" cy="521732"/>
                </a:xfrm>
              </p:grpSpPr>
              <p:grpSp>
                <p:nvGrpSpPr>
                  <p:cNvPr id="134" name="Group 133">
                    <a:extLst>
                      <a:ext uri="{FF2B5EF4-FFF2-40B4-BE49-F238E27FC236}">
                        <a16:creationId xmlns:a16="http://schemas.microsoft.com/office/drawing/2014/main" id="{A4BDE6E7-CF42-4C63-946A-3D512BE89499}"/>
                      </a:ext>
                    </a:extLst>
                  </p:cNvPr>
                  <p:cNvGrpSpPr/>
                  <p:nvPr/>
                </p:nvGrpSpPr>
                <p:grpSpPr>
                  <a:xfrm>
                    <a:off x="2087937" y="373609"/>
                    <a:ext cx="1226605" cy="488535"/>
                    <a:chOff x="3686320" y="645228"/>
                    <a:chExt cx="1249159" cy="488535"/>
                  </a:xfrm>
                </p:grpSpPr>
                <p:sp>
                  <p:nvSpPr>
                    <p:cNvPr id="136" name="Rectangle 135">
                      <a:extLst>
                        <a:ext uri="{FF2B5EF4-FFF2-40B4-BE49-F238E27FC236}">
                          <a16:creationId xmlns:a16="http://schemas.microsoft.com/office/drawing/2014/main" id="{E068913F-241A-4CAA-A6E2-D24A0530FF62}"/>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US" sz="1200" b="1" dirty="0">
                          <a:solidFill>
                            <a:schemeClr val="tx1"/>
                          </a:solidFill>
                          <a:latin typeface="Agency FB" panose="020B0503020202020204" pitchFamily="34" charset="0"/>
                        </a:rPr>
                        <a:t>Rain</a:t>
                      </a:r>
                      <a:endParaRPr lang="en-SG" sz="1200" b="1" dirty="0">
                        <a:solidFill>
                          <a:schemeClr val="tx1"/>
                        </a:solidFill>
                        <a:latin typeface="Agency FB" panose="020B0503020202020204" pitchFamily="34" charset="0"/>
                      </a:endParaRPr>
                    </a:p>
                  </p:txBody>
                </p:sp>
                <p:sp>
                  <p:nvSpPr>
                    <p:cNvPr id="137" name="Rectangle 136">
                      <a:extLst>
                        <a:ext uri="{FF2B5EF4-FFF2-40B4-BE49-F238E27FC236}">
                          <a16:creationId xmlns:a16="http://schemas.microsoft.com/office/drawing/2014/main" id="{D32E5650-6FC4-4B38-956F-46F6E9CC628B}"/>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US" sz="1200" b="1" dirty="0">
                          <a:solidFill>
                            <a:schemeClr val="tx1"/>
                          </a:solidFill>
                          <a:latin typeface="Agency FB" panose="020B0503020202020204" pitchFamily="34" charset="0"/>
                        </a:rPr>
                        <a:t>Sunny</a:t>
                      </a:r>
                      <a:endParaRPr lang="en-SG" sz="1200" b="1" dirty="0">
                        <a:solidFill>
                          <a:schemeClr val="tx1"/>
                        </a:solidFill>
                        <a:latin typeface="Agency FB" panose="020B0503020202020204" pitchFamily="34" charset="0"/>
                      </a:endParaRPr>
                    </a:p>
                  </p:txBody>
                </p:sp>
              </p:grpSp>
              <p:sp>
                <p:nvSpPr>
                  <p:cNvPr id="135" name="Rectangle: Rounded Corners 134">
                    <a:extLst>
                      <a:ext uri="{FF2B5EF4-FFF2-40B4-BE49-F238E27FC236}">
                        <a16:creationId xmlns:a16="http://schemas.microsoft.com/office/drawing/2014/main" id="{950C24FC-4AD6-4430-B3E1-4090251CEB55}"/>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33" name="Graphic 132" descr="Lightning with solid fill">
                  <a:extLst>
                    <a:ext uri="{FF2B5EF4-FFF2-40B4-BE49-F238E27FC236}">
                      <a16:creationId xmlns:a16="http://schemas.microsoft.com/office/drawing/2014/main" id="{19EADB54-280C-4A3A-9484-173B1537A0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25549" y="584322"/>
                  <a:ext cx="235948" cy="235948"/>
                </a:xfrm>
                <a:prstGeom prst="rect">
                  <a:avLst/>
                </a:prstGeom>
              </p:spPr>
            </p:pic>
          </p:grpSp>
          <p:sp>
            <p:nvSpPr>
              <p:cNvPr id="131" name="TextBox 130">
                <a:extLst>
                  <a:ext uri="{FF2B5EF4-FFF2-40B4-BE49-F238E27FC236}">
                    <a16:creationId xmlns:a16="http://schemas.microsoft.com/office/drawing/2014/main" id="{A341CAE1-81A6-489C-B384-6490C2CA54FF}"/>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28" name="Graphic 127" descr="Partial sun outline">
              <a:extLst>
                <a:ext uri="{FF2B5EF4-FFF2-40B4-BE49-F238E27FC236}">
                  <a16:creationId xmlns:a16="http://schemas.microsoft.com/office/drawing/2014/main" id="{B4B43BC4-140E-4478-BAB3-AE0B44BA39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24753" y="1013525"/>
              <a:ext cx="244309" cy="244309"/>
            </a:xfrm>
            <a:prstGeom prst="rect">
              <a:avLst/>
            </a:prstGeom>
          </p:spPr>
        </p:pic>
        <p:sp>
          <p:nvSpPr>
            <p:cNvPr id="129" name="TextBox 128">
              <a:extLst>
                <a:ext uri="{FF2B5EF4-FFF2-40B4-BE49-F238E27FC236}">
                  <a16:creationId xmlns:a16="http://schemas.microsoft.com/office/drawing/2014/main" id="{58CC9E62-E8FB-4744-85AE-BED95F6FA18D}"/>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38" name="Up Triangle (W Forecast)">
            <a:extLst>
              <a:ext uri="{FF2B5EF4-FFF2-40B4-BE49-F238E27FC236}">
                <a16:creationId xmlns:a16="http://schemas.microsoft.com/office/drawing/2014/main" id="{DA0CE4E1-0ACE-4447-8172-F0CD620A9D0E}"/>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39" name="Character" descr="Hi Max The Husky">
            <a:extLst>
              <a:ext uri="{FF2B5EF4-FFF2-40B4-BE49-F238E27FC236}">
                <a16:creationId xmlns:a16="http://schemas.microsoft.com/office/drawing/2014/main" id="{EEAEC25D-BA46-4DE3-8C4A-CF8FBD30C9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67851" y="4329507"/>
            <a:ext cx="1368232" cy="1368232"/>
          </a:xfrm>
          <a:prstGeom prst="rect">
            <a:avLst/>
          </a:prstGeom>
        </p:spPr>
      </p:pic>
      <p:grpSp>
        <p:nvGrpSpPr>
          <p:cNvPr id="140" name="Character Chat Box">
            <a:extLst>
              <a:ext uri="{FF2B5EF4-FFF2-40B4-BE49-F238E27FC236}">
                <a16:creationId xmlns:a16="http://schemas.microsoft.com/office/drawing/2014/main" id="{BB3DD2B0-F129-43BA-851D-313F3A6A8B71}"/>
              </a:ext>
            </a:extLst>
          </p:cNvPr>
          <p:cNvGrpSpPr/>
          <p:nvPr/>
        </p:nvGrpSpPr>
        <p:grpSpPr>
          <a:xfrm>
            <a:off x="2328735" y="2845824"/>
            <a:ext cx="1748008" cy="1748008"/>
            <a:chOff x="1843507" y="2845824"/>
            <a:chExt cx="1748008" cy="1748008"/>
          </a:xfrm>
        </p:grpSpPr>
        <p:pic>
          <p:nvPicPr>
            <p:cNvPr id="141" name="Graphic 140" descr="Speech outline">
              <a:extLst>
                <a:ext uri="{FF2B5EF4-FFF2-40B4-BE49-F238E27FC236}">
                  <a16:creationId xmlns:a16="http://schemas.microsoft.com/office/drawing/2014/main" id="{86AEFE4E-1152-4A67-9497-A5D63982AE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843507" y="2845824"/>
              <a:ext cx="1748008" cy="1748008"/>
            </a:xfrm>
            <a:prstGeom prst="rect">
              <a:avLst/>
            </a:prstGeom>
            <a:effectLst>
              <a:outerShdw blurRad="50800" dist="38100" dir="2700000" algn="tl" rotWithShape="0">
                <a:prstClr val="black">
                  <a:alpha val="40000"/>
                </a:prstClr>
              </a:outerShdw>
            </a:effectLst>
          </p:spPr>
        </p:pic>
        <p:sp>
          <p:nvSpPr>
            <p:cNvPr id="142" name="TextBox 141">
              <a:extLst>
                <a:ext uri="{FF2B5EF4-FFF2-40B4-BE49-F238E27FC236}">
                  <a16:creationId xmlns:a16="http://schemas.microsoft.com/office/drawing/2014/main" id="{80294285-3D61-4FD7-A88D-6A042E0ABBD0}"/>
                </a:ext>
              </a:extLst>
            </p:cNvPr>
            <p:cNvSpPr txBox="1"/>
            <p:nvPr/>
          </p:nvSpPr>
          <p:spPr>
            <a:xfrm>
              <a:off x="2107233" y="3233732"/>
              <a:ext cx="1196474" cy="400110"/>
            </a:xfrm>
            <a:prstGeom prst="rect">
              <a:avLst/>
            </a:prstGeom>
            <a:noFill/>
          </p:spPr>
          <p:txBody>
            <a:bodyPr wrap="square" rtlCol="0">
              <a:spAutoFit/>
            </a:bodyPr>
            <a:lstStyle/>
            <a:p>
              <a:r>
                <a:rPr lang="en-SG" altLang="zh-CN" sz="1000" b="1" dirty="0">
                  <a:latin typeface="Agency FB" panose="020B0503020202020204" pitchFamily="34" charset="0"/>
                </a:rPr>
                <a:t>Tu as </a:t>
              </a:r>
              <a:r>
                <a:rPr lang="en-SG" altLang="zh-CN" sz="1000" b="1" dirty="0" err="1">
                  <a:latin typeface="Agency FB" panose="020B0503020202020204" pitchFamily="34" charset="0"/>
                </a:rPr>
                <a:t>l'air</a:t>
              </a:r>
              <a:r>
                <a:rPr lang="en-SG" altLang="zh-CN" sz="1000" b="1" dirty="0">
                  <a:latin typeface="Agency FB" panose="020B0503020202020204" pitchFamily="34" charset="0"/>
                </a:rPr>
                <a:t> </a:t>
              </a:r>
              <a:r>
                <a:rPr lang="en-SG" altLang="zh-CN" sz="1000" b="1" dirty="0" err="1">
                  <a:latin typeface="Agency FB" panose="020B0503020202020204" pitchFamily="34" charset="0"/>
                </a:rPr>
                <a:t>heureux</a:t>
              </a:r>
              <a:r>
                <a:rPr lang="en-SG" altLang="zh-CN" sz="1000" b="1" dirty="0">
                  <a:latin typeface="Agency FB" panose="020B0503020202020204" pitchFamily="34" charset="0"/>
                </a:rPr>
                <a:t> </a:t>
              </a:r>
              <a:r>
                <a:rPr lang="en-SG" altLang="zh-CN" sz="1000" b="1" u="sng" dirty="0">
                  <a:latin typeface="Agency FB" panose="020B0503020202020204" pitchFamily="34" charset="0"/>
                </a:rPr>
                <a:t>The Mummy</a:t>
              </a:r>
              <a:endParaRPr lang="en-SG" sz="1000" b="1" u="sng" dirty="0">
                <a:latin typeface="Agency FB" panose="020B0503020202020204" pitchFamily="34" charset="0"/>
              </a:endParaRPr>
            </a:p>
          </p:txBody>
        </p:sp>
      </p:grpSp>
      <p:sp>
        <p:nvSpPr>
          <p:cNvPr id="143" name="Rectangle: Rounded Corners 142">
            <a:extLst>
              <a:ext uri="{FF2B5EF4-FFF2-40B4-BE49-F238E27FC236}">
                <a16:creationId xmlns:a16="http://schemas.microsoft.com/office/drawing/2014/main" id="{9DBFB63F-50D9-4889-8917-E9131F3BD9BD}"/>
              </a:ext>
            </a:extLst>
          </p:cNvPr>
          <p:cNvSpPr/>
          <p:nvPr/>
        </p:nvSpPr>
        <p:spPr>
          <a:xfrm>
            <a:off x="2732451" y="3681733"/>
            <a:ext cx="933403" cy="1906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tLang="zh-CN" sz="1000" b="1" dirty="0" err="1">
                <a:solidFill>
                  <a:schemeClr val="tx1"/>
                </a:solidFill>
                <a:latin typeface="Agency FB" panose="020B0503020202020204" pitchFamily="34" charset="0"/>
              </a:rPr>
              <a:t>ajouter</a:t>
            </a:r>
            <a:r>
              <a:rPr lang="en-SG" altLang="zh-CN" sz="1000" b="1" dirty="0">
                <a:solidFill>
                  <a:schemeClr val="tx1"/>
                </a:solidFill>
                <a:latin typeface="Agency FB" panose="020B0503020202020204" pitchFamily="34" charset="0"/>
              </a:rPr>
              <a:t> au plan</a:t>
            </a:r>
            <a:endParaRPr lang="en-SG" sz="1000" b="1" dirty="0">
              <a:solidFill>
                <a:schemeClr val="tx1"/>
              </a:solidFill>
              <a:latin typeface="Agency FB" panose="020B0503020202020204" pitchFamily="34" charset="0"/>
            </a:endParaRPr>
          </a:p>
        </p:txBody>
      </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SG" altLang="zh-CN" b="1" dirty="0" err="1">
                    <a:latin typeface="Agency FB" panose="020B0503020202020204" pitchFamily="34" charset="0"/>
                  </a:rPr>
                  <a:t>Filtre</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hlinkClick r:id="rId26" action="ppaction://hlinksldjump"/>
            <a:extLst>
              <a:ext uri="{FF2B5EF4-FFF2-40B4-BE49-F238E27FC236}">
                <a16:creationId xmlns:a16="http://schemas.microsoft.com/office/drawing/2014/main" id="{EE385F97-7E78-4D02-A6EB-E4C0A6C2DFFC}"/>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7"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35"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254720" y="4089340"/>
            <a:ext cx="157277" cy="157277"/>
          </a:xfrm>
          <a:prstGeom prst="rect">
            <a:avLst/>
          </a:prstGeom>
        </p:spPr>
      </p:pic>
      <p:pic>
        <p:nvPicPr>
          <p:cNvPr id="10" name="Zoom Out" descr="Zoom out with solid fill">
            <a:hlinkClick r:id="rId38"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028" name="Make a plan (Icon)" descr="A Plan Icon - Plan Icon | Full Size PNG Download | SeekPNG">
            <a:extLst>
              <a:ext uri="{FF2B5EF4-FFF2-40B4-BE49-F238E27FC236}">
                <a16:creationId xmlns:a16="http://schemas.microsoft.com/office/drawing/2014/main" id="{3DF92726-1421-4ECD-AA81-F8D970C2BD69}"/>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0" name="Dining (Icon)" descr="Beverage, burger, coke, e-commerce, food and drink, online shop, shopping  icon - Download on Iconfinder">
            <a:extLst>
              <a:ext uri="{FF2B5EF4-FFF2-40B4-BE49-F238E27FC236}">
                <a16:creationId xmlns:a16="http://schemas.microsoft.com/office/drawing/2014/main" id="{93D86E7C-A9D1-48B9-95AD-D4CAD7F0BDEC}"/>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Toilet (Icon)" descr="Toilet - Free people icons">
            <a:extLst>
              <a:ext uri="{FF2B5EF4-FFF2-40B4-BE49-F238E27FC236}">
                <a16:creationId xmlns:a16="http://schemas.microsoft.com/office/drawing/2014/main" id="{C880E59B-B848-4EE8-A8B0-223DF560FDA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pic>
        <p:nvPicPr>
          <p:cNvPr id="16" name="Rides (Icon)">
            <a:hlinkClick r:id="rId48" action="ppaction://hlinksldjump"/>
            <a:extLst>
              <a:ext uri="{FF2B5EF4-FFF2-40B4-BE49-F238E27FC236}">
                <a16:creationId xmlns:a16="http://schemas.microsoft.com/office/drawing/2014/main" id="{09C87F32-0D88-43B1-B38D-3C552EDCCBD5}"/>
              </a:ext>
            </a:extLst>
          </p:cNvPr>
          <p:cNvPicPr>
            <a:picLocks noChangeAspect="1"/>
          </p:cNvPicPr>
          <p:nvPr/>
        </p:nvPicPr>
        <p:blipFill>
          <a:blip r:embed="rId49">
            <a:extLst>
              <a:ext uri="{BEBA8EAE-BF5A-486C-A8C5-ECC9F3942E4B}">
                <a14:imgProps xmlns:a14="http://schemas.microsoft.com/office/drawing/2010/main">
                  <a14:imgLayer r:embed="rId50">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7" name="TextBox 16">
            <a:extLst>
              <a:ext uri="{FF2B5EF4-FFF2-40B4-BE49-F238E27FC236}">
                <a16:creationId xmlns:a16="http://schemas.microsoft.com/office/drawing/2014/main" id="{23773132-9A25-4A1E-8FDD-E588240EA860}"/>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Plan</a:t>
            </a:r>
            <a:endParaRPr lang="en-SG" sz="1000" b="1" dirty="0">
              <a:latin typeface="Agency FB" panose="020B0503020202020204" pitchFamily="34" charset="0"/>
            </a:endParaRPr>
          </a:p>
        </p:txBody>
      </p:sp>
      <p:sp>
        <p:nvSpPr>
          <p:cNvPr id="144" name="TextBox 143">
            <a:extLst>
              <a:ext uri="{FF2B5EF4-FFF2-40B4-BE49-F238E27FC236}">
                <a16:creationId xmlns:a16="http://schemas.microsoft.com/office/drawing/2014/main" id="{9778ADA9-B064-45A5-A78B-124807C44E28}"/>
              </a:ext>
            </a:extLst>
          </p:cNvPr>
          <p:cNvSpPr txBox="1"/>
          <p:nvPr/>
        </p:nvSpPr>
        <p:spPr>
          <a:xfrm>
            <a:off x="4655676" y="5566476"/>
            <a:ext cx="779483" cy="246221"/>
          </a:xfrm>
          <a:prstGeom prst="rect">
            <a:avLst/>
          </a:prstGeom>
          <a:noFill/>
        </p:spPr>
        <p:txBody>
          <a:bodyPr wrap="square" rtlCol="0">
            <a:spAutoFit/>
          </a:bodyPr>
          <a:lstStyle/>
          <a:p>
            <a:r>
              <a:rPr lang="en-SG" altLang="zh-CN" sz="1000" b="1" dirty="0">
                <a:latin typeface="Agency FB" panose="020B0503020202020204" pitchFamily="34" charset="0"/>
              </a:rPr>
              <a:t>Monte</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52780" y="5559072"/>
            <a:ext cx="892384" cy="246221"/>
          </a:xfrm>
          <a:prstGeom prst="rect">
            <a:avLst/>
          </a:prstGeom>
          <a:noFill/>
        </p:spPr>
        <p:txBody>
          <a:bodyPr wrap="square" rtlCol="0">
            <a:spAutoFit/>
          </a:bodyPr>
          <a:lstStyle/>
          <a:p>
            <a:r>
              <a:rPr lang="en-SG" altLang="zh-CN" sz="1000" b="1" dirty="0">
                <a:latin typeface="Agency FB" panose="020B0503020202020204" pitchFamily="34" charset="0"/>
              </a:rPr>
              <a:t>Spectacles</a:t>
            </a:r>
            <a:endParaRPr lang="en-SG" sz="1000" b="1" dirty="0">
              <a:latin typeface="Agency FB" panose="020B0503020202020204" pitchFamily="34" charset="0"/>
            </a:endParaRPr>
          </a:p>
        </p:txBody>
      </p:sp>
      <p:sp>
        <p:nvSpPr>
          <p:cNvPr id="146" name="TextBox 145">
            <a:extLst>
              <a:ext uri="{FF2B5EF4-FFF2-40B4-BE49-F238E27FC236}">
                <a16:creationId xmlns:a16="http://schemas.microsoft.com/office/drawing/2014/main" id="{503F7F91-A072-4330-A0AB-B974D94BBF2B}"/>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Manger</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7014591" y="5559957"/>
            <a:ext cx="571209" cy="246221"/>
          </a:xfrm>
          <a:prstGeom prst="rect">
            <a:avLst/>
          </a:prstGeom>
          <a:noFill/>
        </p:spPr>
        <p:txBody>
          <a:bodyPr wrap="square" rtlCol="0">
            <a:spAutoFit/>
          </a:bodyPr>
          <a:lstStyle/>
          <a:p>
            <a:r>
              <a:rPr lang="en-US" altLang="zh-CN" sz="1000" b="1" dirty="0">
                <a:latin typeface="Agency FB" panose="020B0503020202020204" pitchFamily="34" charset="0"/>
              </a:rPr>
              <a:t>Service</a:t>
            </a:r>
            <a:endParaRPr lang="en-SG" sz="1000" b="1" dirty="0">
              <a:latin typeface="Agency FB" panose="020B0503020202020204" pitchFamily="34" charset="0"/>
            </a:endParaRPr>
          </a:p>
        </p:txBody>
      </p:sp>
      <p:sp>
        <p:nvSpPr>
          <p:cNvPr id="148" name="TextBox 147">
            <a:extLst>
              <a:ext uri="{FF2B5EF4-FFF2-40B4-BE49-F238E27FC236}">
                <a16:creationId xmlns:a16="http://schemas.microsoft.com/office/drawing/2014/main" id="{B0AD0A0D-9B08-4803-8C3D-BBEA3420DE78}"/>
              </a:ext>
            </a:extLst>
          </p:cNvPr>
          <p:cNvSpPr txBox="1"/>
          <p:nvPr/>
        </p:nvSpPr>
        <p:spPr>
          <a:xfrm>
            <a:off x="7766978" y="5552263"/>
            <a:ext cx="571209" cy="246221"/>
          </a:xfrm>
          <a:prstGeom prst="rect">
            <a:avLst/>
          </a:prstGeom>
          <a:noFill/>
        </p:spPr>
        <p:txBody>
          <a:bodyPr wrap="square" rtlCol="0">
            <a:spAutoFit/>
          </a:bodyPr>
          <a:lstStyle/>
          <a:p>
            <a:r>
              <a:rPr lang="en-US" altLang="zh-CN" sz="1000" b="1" dirty="0">
                <a:latin typeface="Agency FB" panose="020B0503020202020204" pitchFamily="34" charset="0"/>
              </a:rPr>
              <a:t>Toilettes</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83114" y="5520089"/>
            <a:ext cx="571209" cy="246221"/>
          </a:xfrm>
          <a:prstGeom prst="rect">
            <a:avLst/>
          </a:prstGeom>
          <a:noFill/>
        </p:spPr>
        <p:txBody>
          <a:bodyPr wrap="square" rtlCol="0">
            <a:spAutoFit/>
          </a:bodyPr>
          <a:lstStyle/>
          <a:p>
            <a:r>
              <a:rPr lang="en-US" sz="1000" b="1" dirty="0" err="1">
                <a:latin typeface="Agency FB" panose="020B0503020202020204" pitchFamily="34" charset="0"/>
              </a:rPr>
              <a:t>Autre</a:t>
            </a:r>
            <a:endParaRPr lang="en-SG" sz="1000" b="1" dirty="0">
              <a:latin typeface="Agency FB" panose="020B0503020202020204" pitchFamily="34" charset="0"/>
            </a:endParaRPr>
          </a:p>
        </p:txBody>
      </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09344" y="4495514"/>
            <a:ext cx="970823" cy="1045286"/>
            <a:chOff x="11042344" y="3930186"/>
            <a:chExt cx="806344" cy="955695"/>
          </a:xfrm>
        </p:grpSpPr>
        <p:pic>
          <p:nvPicPr>
            <p:cNvPr id="150" name="Make a plan (Icon)" descr="A Plan Icon - Plan Icon | Full Size PNG Download | SeekPNG">
              <a:hlinkClick r:id="rId51" action="ppaction://hlinksldjump">
                <a:snd r:embed="rId52"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51" action="ppaction://hlinksldjump"/>
              <a:extLst>
                <a:ext uri="{FF2B5EF4-FFF2-40B4-BE49-F238E27FC236}">
                  <a16:creationId xmlns:a16="http://schemas.microsoft.com/office/drawing/2014/main" id="{8E995F9A-22ED-4725-B543-25DF059BE31B}"/>
                </a:ext>
              </a:extLst>
            </p:cNvPr>
            <p:cNvSpPr txBox="1"/>
            <p:nvPr/>
          </p:nvSpPr>
          <p:spPr>
            <a:xfrm>
              <a:off x="11042344" y="4604483"/>
              <a:ext cx="806344" cy="281398"/>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1400" b="1" dirty="0">
                  <a:latin typeface="Agency FB" panose="020B0503020202020204" pitchFamily="34" charset="0"/>
                </a:rPr>
                <a:t>Mon Plan</a:t>
              </a:r>
              <a:endParaRPr lang="en-SG" sz="1400" b="1" dirty="0">
                <a:latin typeface="Agency FB" panose="020B0503020202020204" pitchFamily="34" charset="0"/>
              </a:endParaRPr>
            </a:p>
          </p:txBody>
        </p:sp>
      </p:grpSp>
      <p:pic>
        <p:nvPicPr>
          <p:cNvPr id="155" name="Picture 154" descr="Logo, company name&#10;&#10;Description automatically generated">
            <a:hlinkClick r:id="rId7" action="ppaction://hlinksldjump"/>
            <a:extLst>
              <a:ext uri="{FF2B5EF4-FFF2-40B4-BE49-F238E27FC236}">
                <a16:creationId xmlns:a16="http://schemas.microsoft.com/office/drawing/2014/main" id="{8F894CC9-94FE-465D-A1C7-3B716735514C}"/>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3518030" y="389099"/>
            <a:ext cx="200422" cy="202739"/>
          </a:xfrm>
          <a:prstGeom prst="rect">
            <a:avLst/>
          </a:prstGeom>
          <a:ln>
            <a:noFill/>
          </a:ln>
          <a:effectLst>
            <a:outerShdw blurRad="292100" dist="139700" dir="2700000" algn="tl" rotWithShape="0">
              <a:srgbClr val="333333">
                <a:alpha val="65000"/>
              </a:srgbClr>
            </a:outerShdw>
          </a:effectLst>
        </p:spPr>
      </p:pic>
      <p:grpSp>
        <p:nvGrpSpPr>
          <p:cNvPr id="7" name="Language (Down)">
            <a:extLst>
              <a:ext uri="{FF2B5EF4-FFF2-40B4-BE49-F238E27FC236}">
                <a16:creationId xmlns:a16="http://schemas.microsoft.com/office/drawing/2014/main" id="{DEF486CC-3A08-4A48-95C7-5886A327F167}"/>
              </a:ext>
            </a:extLst>
          </p:cNvPr>
          <p:cNvGrpSpPr/>
          <p:nvPr/>
        </p:nvGrpSpPr>
        <p:grpSpPr>
          <a:xfrm>
            <a:off x="2629005" y="-1244600"/>
            <a:ext cx="1972070" cy="1636406"/>
            <a:chOff x="1329574" y="225205"/>
            <a:chExt cx="1972070" cy="1636406"/>
          </a:xfrm>
        </p:grpSpPr>
        <p:sp>
          <p:nvSpPr>
            <p:cNvPr id="153" name="Rectangle: Rounded Corners 152">
              <a:extLst>
                <a:ext uri="{FF2B5EF4-FFF2-40B4-BE49-F238E27FC236}">
                  <a16:creationId xmlns:a16="http://schemas.microsoft.com/office/drawing/2014/main" id="{B37647CD-A2FC-46C5-AC7F-5B0472C79493}"/>
                </a:ext>
              </a:extLst>
            </p:cNvPr>
            <p:cNvSpPr/>
            <p:nvPr/>
          </p:nvSpPr>
          <p:spPr>
            <a:xfrm>
              <a:off x="1329574" y="16135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err="1">
                  <a:solidFill>
                    <a:schemeClr val="tx1"/>
                  </a:solidFill>
                  <a:latin typeface="Agency FB" panose="020B0503020202020204" pitchFamily="34" charset="0"/>
                </a:rPr>
                <a:t>Francais</a:t>
              </a:r>
              <a:endParaRPr lang="en-SG" sz="1400" b="1" dirty="0">
                <a:solidFill>
                  <a:schemeClr val="tx1"/>
                </a:solidFill>
                <a:latin typeface="Agency FB" panose="020B0503020202020204" pitchFamily="34" charset="0"/>
              </a:endParaRPr>
            </a:p>
          </p:txBody>
        </p:sp>
        <p:sp>
          <p:nvSpPr>
            <p:cNvPr id="156" name="Isosceles Triangle 155">
              <a:extLst>
                <a:ext uri="{FF2B5EF4-FFF2-40B4-BE49-F238E27FC236}">
                  <a16:creationId xmlns:a16="http://schemas.microsoft.com/office/drawing/2014/main" id="{DE22035F-47F5-482C-B67A-05A148C0F810}"/>
                </a:ext>
              </a:extLst>
            </p:cNvPr>
            <p:cNvSpPr/>
            <p:nvPr/>
          </p:nvSpPr>
          <p:spPr>
            <a:xfrm rot="10800000">
              <a:off x="3244756" y="225205"/>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nvGrpSpPr>
          <p:cNvPr id="168" name="Group 167">
            <a:extLst>
              <a:ext uri="{FF2B5EF4-FFF2-40B4-BE49-F238E27FC236}">
                <a16:creationId xmlns:a16="http://schemas.microsoft.com/office/drawing/2014/main" id="{0EB29F41-4518-47D6-8909-50BD89249FD8}"/>
              </a:ext>
            </a:extLst>
          </p:cNvPr>
          <p:cNvGrpSpPr/>
          <p:nvPr/>
        </p:nvGrpSpPr>
        <p:grpSpPr>
          <a:xfrm>
            <a:off x="9587293" y="1647378"/>
            <a:ext cx="1605137" cy="2410072"/>
            <a:chOff x="9047540" y="1647378"/>
            <a:chExt cx="1605137" cy="2410072"/>
          </a:xfrm>
        </p:grpSpPr>
        <p:graphicFrame>
          <p:nvGraphicFramePr>
            <p:cNvPr id="169" name="Object 168">
              <a:extLst>
                <a:ext uri="{FF2B5EF4-FFF2-40B4-BE49-F238E27FC236}">
                  <a16:creationId xmlns:a16="http://schemas.microsoft.com/office/drawing/2014/main" id="{6A51EA35-C18B-412A-8840-6C9DBC89723C}"/>
                </a:ext>
              </a:extLst>
            </p:cNvPr>
            <p:cNvGraphicFramePr>
              <a:graphicFrameLocks noChangeAspect="1"/>
            </p:cNvGraphicFramePr>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18539" name="Bitmap Image" r:id="rId54" imgW="1419120" imgH="2336760" progId="Paint.Picture">
                    <p:embed/>
                  </p:oleObj>
                </mc:Choice>
                <mc:Fallback>
                  <p:oleObj name="Bitmap Image" r:id="rId54" imgW="1419120" imgH="2336760" progId="Paint.Picture">
                    <p:embed/>
                    <p:pic>
                      <p:nvPicPr>
                        <p:cNvPr id="169" name="Object 168">
                          <a:extLst>
                            <a:ext uri="{FF2B5EF4-FFF2-40B4-BE49-F238E27FC236}">
                              <a16:creationId xmlns:a16="http://schemas.microsoft.com/office/drawing/2014/main" id="{6A51EA35-C18B-412A-8840-6C9DBC89723C}"/>
                            </a:ext>
                          </a:extLst>
                        </p:cNvPr>
                        <p:cNvPicPr/>
                        <p:nvPr/>
                      </p:nvPicPr>
                      <p:blipFill>
                        <a:blip r:embed="rId55"/>
                        <a:stretch>
                          <a:fillRect/>
                        </a:stretch>
                      </p:blipFill>
                      <p:spPr>
                        <a:xfrm>
                          <a:off x="9047540" y="1647378"/>
                          <a:ext cx="1540992" cy="2410072"/>
                        </a:xfrm>
                        <a:prstGeom prst="rect">
                          <a:avLst/>
                        </a:prstGeom>
                      </p:spPr>
                    </p:pic>
                  </p:oleObj>
                </mc:Fallback>
              </mc:AlternateContent>
            </a:graphicData>
          </a:graphic>
        </p:graphicFrame>
        <p:sp>
          <p:nvSpPr>
            <p:cNvPr id="170" name="TextBox 169">
              <a:extLst>
                <a:ext uri="{FF2B5EF4-FFF2-40B4-BE49-F238E27FC236}">
                  <a16:creationId xmlns:a16="http://schemas.microsoft.com/office/drawing/2014/main" id="{E2A51FF4-B504-4829-90FC-7DD20CB79B82}"/>
                </a:ext>
              </a:extLst>
            </p:cNvPr>
            <p:cNvSpPr txBox="1"/>
            <p:nvPr/>
          </p:nvSpPr>
          <p:spPr>
            <a:xfrm>
              <a:off x="9151647" y="1866593"/>
              <a:ext cx="1501030" cy="215444"/>
            </a:xfrm>
            <a:prstGeom prst="rect">
              <a:avLst/>
            </a:prstGeom>
            <a:noFill/>
          </p:spPr>
          <p:txBody>
            <a:bodyPr wrap="square" rtlCol="0">
              <a:spAutoFit/>
            </a:bodyPr>
            <a:lstStyle/>
            <a:p>
              <a:r>
                <a:rPr lang="en-US" sz="800" b="1" dirty="0">
                  <a:latin typeface="Agency FB" panose="020B0503020202020204" pitchFamily="34" charset="0"/>
                </a:rPr>
                <a:t>Nom                              Temps</a:t>
              </a:r>
              <a:endParaRPr lang="en-SG" sz="800" b="1" dirty="0">
                <a:latin typeface="Agency FB" panose="020B0503020202020204" pitchFamily="34" charset="0"/>
              </a:endParaRPr>
            </a:p>
          </p:txBody>
        </p:sp>
      </p:grpSp>
      <p:sp>
        <p:nvSpPr>
          <p:cNvPr id="171" name="Star: 5 Points 170">
            <a:hlinkClick r:id="rId56" action="ppaction://hlinksldjump"/>
            <a:extLst>
              <a:ext uri="{FF2B5EF4-FFF2-40B4-BE49-F238E27FC236}">
                <a16:creationId xmlns:a16="http://schemas.microsoft.com/office/drawing/2014/main" id="{C445232C-073A-4CA0-9EDD-A97F36BE4CAF}"/>
              </a:ext>
            </a:extLst>
          </p:cNvPr>
          <p:cNvSpPr/>
          <p:nvPr/>
        </p:nvSpPr>
        <p:spPr>
          <a:xfrm>
            <a:off x="9694157"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2" name="TextBox 140">
            <a:hlinkClick r:id="rId56" action="ppaction://hlinksldjump"/>
            <a:extLst>
              <a:ext uri="{FF2B5EF4-FFF2-40B4-BE49-F238E27FC236}">
                <a16:creationId xmlns:a16="http://schemas.microsoft.com/office/drawing/2014/main" id="{C1F12E30-3BB8-45C7-B7BA-C836C2A66508}"/>
              </a:ext>
            </a:extLst>
          </p:cNvPr>
          <p:cNvSpPr txBox="1"/>
          <p:nvPr/>
        </p:nvSpPr>
        <p:spPr>
          <a:xfrm>
            <a:off x="9749237" y="3707672"/>
            <a:ext cx="1193531"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1" dirty="0" err="1">
                <a:latin typeface="Agency FB" panose="020B0503020202020204" pitchFamily="34" charset="0"/>
              </a:rPr>
              <a:t>Favoruite</a:t>
            </a:r>
            <a:endParaRPr lang="en-SG" sz="700" b="1" dirty="0">
              <a:latin typeface="Agency FB" panose="020B0503020202020204" pitchFamily="34" charset="0"/>
            </a:endParaRPr>
          </a:p>
        </p:txBody>
      </p:sp>
      <p:sp>
        <p:nvSpPr>
          <p:cNvPr id="157" name="TextBox 156">
            <a:extLst>
              <a:ext uri="{FF2B5EF4-FFF2-40B4-BE49-F238E27FC236}">
                <a16:creationId xmlns:a16="http://schemas.microsoft.com/office/drawing/2014/main" id="{38C068E0-F818-4ADC-B8CC-CDB46975989F}"/>
              </a:ext>
            </a:extLst>
          </p:cNvPr>
          <p:cNvSpPr txBox="1"/>
          <p:nvPr/>
        </p:nvSpPr>
        <p:spPr>
          <a:xfrm>
            <a:off x="-17399" y="14794"/>
            <a:ext cx="1760677" cy="104644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5. Language</a:t>
            </a:r>
          </a:p>
          <a:p>
            <a:endParaRPr lang="en-US" sz="1200" dirty="0">
              <a:latin typeface="Helvetica Light" panose="020B0403020202020204" pitchFamily="34" charset="0"/>
            </a:endParaRPr>
          </a:p>
          <a:p>
            <a:r>
              <a:rPr lang="en-US" sz="1200" dirty="0">
                <a:latin typeface="Helvetica Light" panose="020B0403020202020204" pitchFamily="34" charset="0"/>
              </a:rPr>
              <a:t>International users can toggle between languages</a:t>
            </a:r>
          </a:p>
        </p:txBody>
      </p:sp>
      <p:grpSp>
        <p:nvGrpSpPr>
          <p:cNvPr id="161" name="Group 160">
            <a:extLst>
              <a:ext uri="{FF2B5EF4-FFF2-40B4-BE49-F238E27FC236}">
                <a16:creationId xmlns:a16="http://schemas.microsoft.com/office/drawing/2014/main" id="{B8E5260D-32BC-4DD5-9ACB-0796FD1E21AD}"/>
              </a:ext>
            </a:extLst>
          </p:cNvPr>
          <p:cNvGrpSpPr/>
          <p:nvPr/>
        </p:nvGrpSpPr>
        <p:grpSpPr>
          <a:xfrm>
            <a:off x="123655" y="591838"/>
            <a:ext cx="2373487" cy="1652610"/>
            <a:chOff x="3226727" y="-4146269"/>
            <a:chExt cx="2617809" cy="8211791"/>
          </a:xfrm>
        </p:grpSpPr>
        <p:sp>
          <p:nvSpPr>
            <p:cNvPr id="162" name="TextBox 92">
              <a:extLst>
                <a:ext uri="{FF2B5EF4-FFF2-40B4-BE49-F238E27FC236}">
                  <a16:creationId xmlns:a16="http://schemas.microsoft.com/office/drawing/2014/main" id="{A612EDF0-85D5-4265-AF19-E7E7DD2B50FC}"/>
                </a:ext>
              </a:extLst>
            </p:cNvPr>
            <p:cNvSpPr txBox="1"/>
            <p:nvPr/>
          </p:nvSpPr>
          <p:spPr>
            <a:xfrm>
              <a:off x="3226727" y="-63688"/>
              <a:ext cx="1522080" cy="41292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Return to English language</a:t>
              </a:r>
            </a:p>
            <a:p>
              <a:r>
                <a:rPr lang="en-US" sz="1200" b="1" dirty="0">
                  <a:latin typeface="Helvetica Light" panose="020B0403020202020204" pitchFamily="34" charset="0"/>
                </a:rPr>
                <a:t>For the rest of the Hi-Fi </a:t>
              </a:r>
            </a:p>
          </p:txBody>
        </p:sp>
        <p:cxnSp>
          <p:nvCxnSpPr>
            <p:cNvPr id="163" name="Straight Connector 162">
              <a:extLst>
                <a:ext uri="{FF2B5EF4-FFF2-40B4-BE49-F238E27FC236}">
                  <a16:creationId xmlns:a16="http://schemas.microsoft.com/office/drawing/2014/main" id="{D022EED7-FE1D-4FA7-AF16-F23B7C82656B}"/>
                </a:ext>
              </a:extLst>
            </p:cNvPr>
            <p:cNvCxnSpPr>
              <a:cxnSpLocks/>
            </p:cNvCxnSpPr>
            <p:nvPr/>
          </p:nvCxnSpPr>
          <p:spPr>
            <a:xfrm flipV="1">
              <a:off x="4121204" y="-4146269"/>
              <a:ext cx="1723332" cy="4016702"/>
            </a:xfrm>
            <a:prstGeom prst="line">
              <a:avLst/>
            </a:prstGeom>
            <a:ln w="19050"/>
          </p:spPr>
          <p:style>
            <a:lnRef idx="1">
              <a:schemeClr val="accent2"/>
            </a:lnRef>
            <a:fillRef idx="0">
              <a:schemeClr val="accent2"/>
            </a:fillRef>
            <a:effectRef idx="0">
              <a:schemeClr val="accent2"/>
            </a:effectRef>
            <a:fontRef idx="minor">
              <a:schemeClr val="tx1"/>
            </a:fontRef>
          </p:style>
        </p:cxnSp>
      </p:grpSp>
      <p:pic>
        <p:nvPicPr>
          <p:cNvPr id="152" name="Picture 151" descr="Logo, icon&#10;&#10;Description automatically generated">
            <a:extLst>
              <a:ext uri="{FF2B5EF4-FFF2-40B4-BE49-F238E27FC236}">
                <a16:creationId xmlns:a16="http://schemas.microsoft.com/office/drawing/2014/main" id="{3A1111BA-99C8-42E8-8139-0B3C9811E9D0}"/>
              </a:ext>
            </a:extLst>
          </p:cNvPr>
          <p:cNvPicPr>
            <a:picLocks noChangeAspect="1"/>
          </p:cNvPicPr>
          <p:nvPr/>
        </p:nvPicPr>
        <p:blipFill>
          <a:blip r:embed="rId57">
            <a:extLst>
              <a:ext uri="{BEBA8EAE-BF5A-486C-A8C5-ECC9F3942E4B}">
                <a14:imgProps xmlns:a14="http://schemas.microsoft.com/office/drawing/2010/main">
                  <a14:imgLayer r:embed="rId58">
                    <a14:imgEffect>
                      <a14:saturation sat="200000"/>
                    </a14:imgEffect>
                  </a14:imgLayer>
                </a14:imgProps>
              </a:ext>
              <a:ext uri="{28A0092B-C50C-407E-A947-70E740481C1C}">
                <a14:useLocalDpi xmlns:a14="http://schemas.microsoft.com/office/drawing/2010/main" val="0"/>
              </a:ext>
            </a:extLst>
          </a:blip>
          <a:stretch>
            <a:fillRect/>
          </a:stretch>
        </p:blipFill>
        <p:spPr>
          <a:xfrm>
            <a:off x="3515349" y="646787"/>
            <a:ext cx="199080" cy="202740"/>
          </a:xfrm>
          <a:prstGeom prst="rect">
            <a:avLst/>
          </a:prstGeom>
          <a:solidFill>
            <a:schemeClr val="accent3">
              <a:lumMod val="20000"/>
              <a:lumOff val="80000"/>
            </a:schemeClr>
          </a:solidFill>
          <a:ln>
            <a:noFill/>
          </a:ln>
        </p:spPr>
      </p:pic>
      <p:pic>
        <p:nvPicPr>
          <p:cNvPr id="154" name="Picture 153" descr="A picture containing icon&#10;&#10;Description automatically generated">
            <a:extLst>
              <a:ext uri="{FF2B5EF4-FFF2-40B4-BE49-F238E27FC236}">
                <a16:creationId xmlns:a16="http://schemas.microsoft.com/office/drawing/2014/main" id="{0EEE34C1-6297-4D04-8CB8-F6A87C48EC1F}"/>
              </a:ext>
            </a:extLst>
          </p:cNvPr>
          <p:cNvPicPr>
            <a:picLocks noChangeAspect="1"/>
          </p:cNvPicPr>
          <p:nvPr/>
        </p:nvPicPr>
        <p:blipFill>
          <a:blip r:embed="rId59">
            <a:extLst>
              <a:ext uri="{28A0092B-C50C-407E-A947-70E740481C1C}">
                <a14:useLocalDpi xmlns:a14="http://schemas.microsoft.com/office/drawing/2010/main" val="0"/>
              </a:ext>
              <a:ext uri="{837473B0-CC2E-450A-ABE3-18F120FF3D39}">
                <a1611:picAttrSrcUrl xmlns:a1611="http://schemas.microsoft.com/office/drawing/2016/11/main" r:id="rId60"/>
              </a:ext>
            </a:extLst>
          </a:blip>
          <a:stretch>
            <a:fillRect/>
          </a:stretch>
        </p:blipFill>
        <p:spPr>
          <a:xfrm>
            <a:off x="3510677" y="157076"/>
            <a:ext cx="281330" cy="214878"/>
          </a:xfrm>
          <a:prstGeom prst="rect">
            <a:avLst/>
          </a:prstGeom>
          <a:solidFill>
            <a:schemeClr val="accent3">
              <a:lumMod val="20000"/>
              <a:lumOff val="80000"/>
            </a:schemeClr>
          </a:solidFill>
          <a:ln>
            <a:noFill/>
          </a:ln>
        </p:spPr>
      </p:pic>
      <p:sp>
        <p:nvSpPr>
          <p:cNvPr id="158" name="Isosceles Triangle 157">
            <a:extLst>
              <a:ext uri="{FF2B5EF4-FFF2-40B4-BE49-F238E27FC236}">
                <a16:creationId xmlns:a16="http://schemas.microsoft.com/office/drawing/2014/main" id="{A24043A1-77E4-49CB-BDE2-E4950D0FEE61}"/>
              </a:ext>
            </a:extLst>
          </p:cNvPr>
          <p:cNvSpPr/>
          <p:nvPr/>
        </p:nvSpPr>
        <p:spPr>
          <a:xfrm rot="10800000">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159" name="Picture 158">
            <a:extLst>
              <a:ext uri="{FF2B5EF4-FFF2-40B4-BE49-F238E27FC236}">
                <a16:creationId xmlns:a16="http://schemas.microsoft.com/office/drawing/2014/main" id="{2D4BD365-AAA2-4104-9C44-FE18A06968F3}"/>
              </a:ext>
            </a:extLst>
          </p:cNvPr>
          <p:cNvPicPr>
            <a:picLocks noChangeAspect="1"/>
          </p:cNvPicPr>
          <p:nvPr/>
        </p:nvPicPr>
        <p:blipFill>
          <a:blip r:embed="rId61">
            <a:extLst>
              <a:ext uri="{BEBA8EAE-BF5A-486C-A8C5-ECC9F3942E4B}">
                <a14:imgProps xmlns:a14="http://schemas.microsoft.com/office/drawing/2010/main">
                  <a14:imgLayer r:embed="rId62">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346660" y="3083978"/>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258464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0" presetClass="entr" presetSubtype="0" fill="hold" grpId="1" nodeType="withEffect">
                                  <p:stCondLst>
                                    <p:cond delay="0"/>
                                  </p:stCondLst>
                                  <p:childTnLst>
                                    <p:set>
                                      <p:cBhvr>
                                        <p:cTn id="8" dur="1" fill="hold">
                                          <p:stCondLst>
                                            <p:cond delay="0"/>
                                          </p:stCondLst>
                                        </p:cTn>
                                        <p:tgtEl>
                                          <p:spTgt spid="158"/>
                                        </p:tgtEl>
                                        <p:attrNameLst>
                                          <p:attrName>style.visibility</p:attrName>
                                        </p:attrNameLst>
                                      </p:cBhvr>
                                      <p:to>
                                        <p:strVal val="visible"/>
                                      </p:to>
                                    </p:set>
                                    <p:animEffect transition="in" filter="fade">
                                      <p:cBhvr>
                                        <p:cTn id="9"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23"/>
                    </p:tgtEl>
                  </p:cond>
                </p:stCondLst>
                <p:endSync evt="end" delay="0">
                  <p:rtn val="all"/>
                </p:endSync>
                <p:childTnLst>
                  <p:par>
                    <p:cTn id="11" fill="hold">
                      <p:stCondLst>
                        <p:cond delay="0"/>
                      </p:stCondLst>
                      <p:childTnLst>
                        <p:par>
                          <p:cTn id="12" fill="hold">
                            <p:stCondLst>
                              <p:cond delay="0"/>
                            </p:stCondLst>
                            <p:childTnLst>
                              <p:par>
                                <p:cTn id="13" presetID="10"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fade">
                                      <p:cBhvr>
                                        <p:cTn id="15" dur="500"/>
                                        <p:tgtEl>
                                          <p:spTgt spid="138"/>
                                        </p:tgtEl>
                                      </p:cBhvr>
                                    </p:animEffect>
                                  </p:childTnLst>
                                </p:cTn>
                              </p:par>
                              <p:par>
                                <p:cTn id="16" presetID="10" presetClass="entr" presetSubtype="0" fill="hold" nodeType="with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childTnLst>
                          </p:cTn>
                        </p:par>
                      </p:childTnLst>
                    </p:cTn>
                  </p:par>
                </p:childTnLst>
              </p:cTn>
              <p:nextCondLst>
                <p:cond evt="onClick" delay="0">
                  <p:tgtEl>
                    <p:spTgt spid="123"/>
                  </p:tgtEl>
                </p:cond>
              </p:nextCondLst>
            </p:seq>
            <p:seq concurrent="1" nextAc="seek">
              <p:cTn id="19" restart="whenNotActive" fill="hold" evtFilter="cancelBubble" nodeType="interactiveSeq">
                <p:stCondLst>
                  <p:cond evt="onClick" delay="0">
                    <p:tgtEl>
                      <p:spTgt spid="138"/>
                    </p:tgtEl>
                  </p:cond>
                </p:stCondLst>
                <p:endSync evt="end" delay="0">
                  <p:rtn val="all"/>
                </p:endSync>
                <p:childTnLst>
                  <p:par>
                    <p:cTn id="20" fill="hold">
                      <p:stCondLst>
                        <p:cond delay="0"/>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26"/>
                                        </p:tgtEl>
                                      </p:cBhvr>
                                    </p:animEffect>
                                    <p:set>
                                      <p:cBhvr>
                                        <p:cTn id="24" dur="1" fill="hold">
                                          <p:stCondLst>
                                            <p:cond delay="499"/>
                                          </p:stCondLst>
                                        </p:cTn>
                                        <p:tgtEl>
                                          <p:spTgt spid="126"/>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38"/>
                                        </p:tgtEl>
                                      </p:cBhvr>
                                    </p:animEffect>
                                    <p:set>
                                      <p:cBhvr>
                                        <p:cTn id="27"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wipe(up)">
                                      <p:cBhvr>
                                        <p:cTn id="33" dur="500"/>
                                        <p:tgtEl>
                                          <p:spTgt spid="106"/>
                                        </p:tgtEl>
                                      </p:cBhvr>
                                    </p:animEffect>
                                  </p:childTnLst>
                                </p:cTn>
                              </p:par>
                              <p:par>
                                <p:cTn id="34" presetID="22" presetClass="entr" presetSubtype="1" fill="hold" nodeType="withEffect">
                                  <p:stCondLst>
                                    <p:cond delay="0"/>
                                  </p:stCondLst>
                                  <p:childTnLst>
                                    <p:set>
                                      <p:cBhvr>
                                        <p:cTn id="35" dur="1" fill="hold">
                                          <p:stCondLst>
                                            <p:cond delay="0"/>
                                          </p:stCondLst>
                                        </p:cTn>
                                        <p:tgtEl>
                                          <p:spTgt spid="155"/>
                                        </p:tgtEl>
                                        <p:attrNameLst>
                                          <p:attrName>style.visibility</p:attrName>
                                        </p:attrNameLst>
                                      </p:cBhvr>
                                      <p:to>
                                        <p:strVal val="visible"/>
                                      </p:to>
                                    </p:set>
                                    <p:animEffect transition="in" filter="wipe(up)">
                                      <p:cBhvr>
                                        <p:cTn id="36" dur="500"/>
                                        <p:tgtEl>
                                          <p:spTgt spid="155"/>
                                        </p:tgtEl>
                                      </p:cBhvr>
                                    </p:animEffect>
                                  </p:childTnLst>
                                </p:cTn>
                              </p:par>
                              <p:par>
                                <p:cTn id="37" presetID="10" presetClass="entr" presetSubtype="0" fill="hold" nodeType="withEffect">
                                  <p:stCondLst>
                                    <p:cond delay="0"/>
                                  </p:stCondLst>
                                  <p:childTnLst>
                                    <p:set>
                                      <p:cBhvr>
                                        <p:cTn id="38" dur="1" fill="hold">
                                          <p:stCondLst>
                                            <p:cond delay="0"/>
                                          </p:stCondLst>
                                        </p:cTn>
                                        <p:tgtEl>
                                          <p:spTgt spid="152"/>
                                        </p:tgtEl>
                                        <p:attrNameLst>
                                          <p:attrName>style.visibility</p:attrName>
                                        </p:attrNameLst>
                                      </p:cBhvr>
                                      <p:to>
                                        <p:strVal val="visible"/>
                                      </p:to>
                                    </p:set>
                                    <p:animEffect transition="in" filter="fade">
                                      <p:cBhvr>
                                        <p:cTn id="39" dur="500"/>
                                        <p:tgtEl>
                                          <p:spTgt spid="152"/>
                                        </p:tgtEl>
                                      </p:cBhvr>
                                    </p:animEffect>
                                  </p:childTnLst>
                                </p:cTn>
                              </p:par>
                            </p:childTnLst>
                          </p:cTn>
                        </p:par>
                      </p:childTnLst>
                    </p:cTn>
                  </p:par>
                </p:childTnLst>
              </p:cTn>
              <p:nextCondLst>
                <p:cond evt="onClick" delay="0">
                  <p:tgtEl>
                    <p:spTgt spid="7"/>
                  </p:tgtEl>
                </p:cond>
              </p:nextCondLst>
            </p:seq>
          </p:childTnLst>
        </p:cTn>
      </p:par>
    </p:tnLst>
    <p:bldLst>
      <p:bldP spid="138" grpId="0" animBg="1"/>
      <p:bldP spid="138" grpId="1" animBg="1"/>
      <p:bldP spid="158" grpId="0" animBg="1"/>
      <p:bldP spid="15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Blue Background">
            <a:extLst>
              <a:ext uri="{FF2B5EF4-FFF2-40B4-BE49-F238E27FC236}">
                <a16:creationId xmlns:a16="http://schemas.microsoft.com/office/drawing/2014/main" id="{7A727DCA-79F3-40DB-B5A2-BD0662BD739D}"/>
              </a:ext>
            </a:extLst>
          </p:cNvPr>
          <p:cNvSpPr/>
          <p:nvPr/>
        </p:nvSpPr>
        <p:spPr>
          <a:xfrm>
            <a:off x="1768479" y="72654"/>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117" name="Header Panel">
            <a:extLst>
              <a:ext uri="{FF2B5EF4-FFF2-40B4-BE49-F238E27FC236}">
                <a16:creationId xmlns:a16="http://schemas.microsoft.com/office/drawing/2014/main" id="{B88284BD-04F2-4D9D-8C20-06B72D1EAFC2}"/>
              </a:ext>
            </a:extLst>
          </p:cNvPr>
          <p:cNvGrpSpPr/>
          <p:nvPr/>
        </p:nvGrpSpPr>
        <p:grpSpPr>
          <a:xfrm>
            <a:off x="1768479" y="15339"/>
            <a:ext cx="9510713" cy="476249"/>
            <a:chOff x="1228725" y="19051"/>
            <a:chExt cx="9510713" cy="476249"/>
          </a:xfrm>
          <a:solidFill>
            <a:srgbClr val="FFDDE1"/>
          </a:solidFill>
        </p:grpSpPr>
        <p:grpSp>
          <p:nvGrpSpPr>
            <p:cNvPr id="118" name="Group 117">
              <a:extLst>
                <a:ext uri="{FF2B5EF4-FFF2-40B4-BE49-F238E27FC236}">
                  <a16:creationId xmlns:a16="http://schemas.microsoft.com/office/drawing/2014/main" id="{003990F2-6640-4D8D-BBFC-3094038889AA}"/>
                </a:ext>
              </a:extLst>
            </p:cNvPr>
            <p:cNvGrpSpPr/>
            <p:nvPr/>
          </p:nvGrpSpPr>
          <p:grpSpPr>
            <a:xfrm>
              <a:off x="1228725" y="19051"/>
              <a:ext cx="9510713" cy="476249"/>
              <a:chOff x="1228725" y="19051"/>
              <a:chExt cx="9510713" cy="476249"/>
            </a:xfrm>
            <a:grpFill/>
          </p:grpSpPr>
          <p:grpSp>
            <p:nvGrpSpPr>
              <p:cNvPr id="122" name="Group 121">
                <a:extLst>
                  <a:ext uri="{FF2B5EF4-FFF2-40B4-BE49-F238E27FC236}">
                    <a16:creationId xmlns:a16="http://schemas.microsoft.com/office/drawing/2014/main" id="{AC8E9866-6911-458F-BB9D-BCF1E6DF69F7}"/>
                  </a:ext>
                </a:extLst>
              </p:cNvPr>
              <p:cNvGrpSpPr/>
              <p:nvPr/>
            </p:nvGrpSpPr>
            <p:grpSpPr>
              <a:xfrm>
                <a:off x="1228725" y="19051"/>
                <a:ext cx="9510713" cy="476249"/>
                <a:chOff x="1228725" y="19051"/>
                <a:chExt cx="9510713" cy="476249"/>
              </a:xfrm>
              <a:grpFill/>
            </p:grpSpPr>
            <p:sp>
              <p:nvSpPr>
                <p:cNvPr id="124" name="Rectangle: Top Corners Rounded 123">
                  <a:extLst>
                    <a:ext uri="{FF2B5EF4-FFF2-40B4-BE49-F238E27FC236}">
                      <a16:creationId xmlns:a16="http://schemas.microsoft.com/office/drawing/2014/main" id="{D6D4C414-8FD0-40F9-9DB2-65CC24B8F7C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5" name="TextBox 124">
                  <a:extLst>
                    <a:ext uri="{FF2B5EF4-FFF2-40B4-BE49-F238E27FC236}">
                      <a16:creationId xmlns:a16="http://schemas.microsoft.com/office/drawing/2014/main" id="{89F5396E-5CC6-41A3-A206-9B0481B99125}"/>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26" name="Rectangle: Rounded Corners 125">
                  <a:extLst>
                    <a:ext uri="{FF2B5EF4-FFF2-40B4-BE49-F238E27FC236}">
                      <a16:creationId xmlns:a16="http://schemas.microsoft.com/office/drawing/2014/main" id="{FF79C34C-1FFA-4071-91C0-9C27A5ED4F71}"/>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23" name="Picture 122" descr="Logo, company name&#10;&#10;Description automatically generated">
                <a:extLst>
                  <a:ext uri="{FF2B5EF4-FFF2-40B4-BE49-F238E27FC236}">
                    <a16:creationId xmlns:a16="http://schemas.microsoft.com/office/drawing/2014/main" id="{B00B7DB5-2887-4472-82CF-FAE9D9729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119" name="Rectangle: Rounded Corners 118">
              <a:extLst>
                <a:ext uri="{FF2B5EF4-FFF2-40B4-BE49-F238E27FC236}">
                  <a16:creationId xmlns:a16="http://schemas.microsoft.com/office/drawing/2014/main" id="{48F36D01-76B5-4D83-9C56-E3BD68BDEECC}"/>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Make a plan</a:t>
              </a:r>
              <a:endParaRPr lang="en-SG" b="1" dirty="0">
                <a:solidFill>
                  <a:schemeClr val="tx1"/>
                </a:solidFill>
                <a:latin typeface="Agency FB" panose="020B0503020202020204" pitchFamily="34" charset="0"/>
              </a:endParaRPr>
            </a:p>
          </p:txBody>
        </p:sp>
        <p:sp>
          <p:nvSpPr>
            <p:cNvPr id="120" name="TextBox 119">
              <a:extLst>
                <a:ext uri="{FF2B5EF4-FFF2-40B4-BE49-F238E27FC236}">
                  <a16:creationId xmlns:a16="http://schemas.microsoft.com/office/drawing/2014/main" id="{6C1DCC26-2F4E-4A96-A923-8FB0D785E468}"/>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121" name="Graphic 120" descr="Lightning with solid fill">
              <a:extLst>
                <a:ext uri="{FF2B5EF4-FFF2-40B4-BE49-F238E27FC236}">
                  <a16:creationId xmlns:a16="http://schemas.microsoft.com/office/drawing/2014/main" id="{E33CF437-DE80-4430-A64E-8EFEB680F5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159" y="46963"/>
              <a:ext cx="398939" cy="398939"/>
            </a:xfrm>
            <a:prstGeom prst="rect">
              <a:avLst/>
            </a:prstGeom>
          </p:spPr>
        </p:pic>
      </p:grpSp>
      <p:sp>
        <p:nvSpPr>
          <p:cNvPr id="25" name="Weather Forecast Object">
            <a:extLst>
              <a:ext uri="{FF2B5EF4-FFF2-40B4-BE49-F238E27FC236}">
                <a16:creationId xmlns:a16="http://schemas.microsoft.com/office/drawing/2014/main" id="{F1FB3E10-6BAF-4DA0-B65F-23282856B794}"/>
              </a:ext>
            </a:extLst>
          </p:cNvPr>
          <p:cNvSpPr/>
          <p:nvPr/>
        </p:nvSpPr>
        <p:spPr>
          <a:xfrm>
            <a:off x="9645053" y="118167"/>
            <a:ext cx="1138147"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26" name="Down Triangle (W Forecast)">
            <a:extLst>
              <a:ext uri="{FF2B5EF4-FFF2-40B4-BE49-F238E27FC236}">
                <a16:creationId xmlns:a16="http://schemas.microsoft.com/office/drawing/2014/main" id="{06C5EC57-0C78-4EEC-AEF3-B9DA04E1A763}"/>
              </a:ext>
            </a:extLst>
          </p:cNvPr>
          <p:cNvSpPr/>
          <p:nvPr/>
        </p:nvSpPr>
        <p:spPr>
          <a:xfrm rot="10800000">
            <a:off x="10649282" y="211738"/>
            <a:ext cx="74970" cy="619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27" name="Group 26">
            <a:extLst>
              <a:ext uri="{FF2B5EF4-FFF2-40B4-BE49-F238E27FC236}">
                <a16:creationId xmlns:a16="http://schemas.microsoft.com/office/drawing/2014/main" id="{997BF423-451E-4FD8-B678-4EF705CA7766}"/>
              </a:ext>
            </a:extLst>
          </p:cNvPr>
          <p:cNvGrpSpPr/>
          <p:nvPr/>
        </p:nvGrpSpPr>
        <p:grpSpPr>
          <a:xfrm>
            <a:off x="9655173" y="317251"/>
            <a:ext cx="1119187" cy="989485"/>
            <a:chOff x="9115420" y="362716"/>
            <a:chExt cx="1119187" cy="989485"/>
          </a:xfrm>
          <a:solidFill>
            <a:schemeClr val="accent3">
              <a:lumMod val="20000"/>
              <a:lumOff val="80000"/>
            </a:schemeClr>
          </a:solidFill>
        </p:grpSpPr>
        <p:grpSp>
          <p:nvGrpSpPr>
            <p:cNvPr id="28" name="Group 27">
              <a:extLst>
                <a:ext uri="{FF2B5EF4-FFF2-40B4-BE49-F238E27FC236}">
                  <a16:creationId xmlns:a16="http://schemas.microsoft.com/office/drawing/2014/main" id="{2CB41274-2680-4C59-848D-BCE8EBF8D9D0}"/>
                </a:ext>
              </a:extLst>
            </p:cNvPr>
            <p:cNvGrpSpPr/>
            <p:nvPr/>
          </p:nvGrpSpPr>
          <p:grpSpPr>
            <a:xfrm>
              <a:off x="9115420" y="362716"/>
              <a:ext cx="1119187" cy="989485"/>
              <a:chOff x="9115420" y="362716"/>
              <a:chExt cx="1119187" cy="989485"/>
            </a:xfrm>
            <a:grpFill/>
          </p:grpSpPr>
          <p:grpSp>
            <p:nvGrpSpPr>
              <p:cNvPr id="31" name="Group 30">
                <a:extLst>
                  <a:ext uri="{FF2B5EF4-FFF2-40B4-BE49-F238E27FC236}">
                    <a16:creationId xmlns:a16="http://schemas.microsoft.com/office/drawing/2014/main" id="{5EF26349-899C-4CBA-9574-53AD84A2D2DC}"/>
                  </a:ext>
                </a:extLst>
              </p:cNvPr>
              <p:cNvGrpSpPr/>
              <p:nvPr/>
            </p:nvGrpSpPr>
            <p:grpSpPr>
              <a:xfrm>
                <a:off x="9115420" y="362716"/>
                <a:ext cx="1119187" cy="989485"/>
                <a:chOff x="9115420" y="362716"/>
                <a:chExt cx="1119187" cy="989485"/>
              </a:xfrm>
              <a:grpFill/>
            </p:grpSpPr>
            <p:grpSp>
              <p:nvGrpSpPr>
                <p:cNvPr id="33" name="Group 32">
                  <a:extLst>
                    <a:ext uri="{FF2B5EF4-FFF2-40B4-BE49-F238E27FC236}">
                      <a16:creationId xmlns:a16="http://schemas.microsoft.com/office/drawing/2014/main" id="{2FF4D5C5-32D8-4159-BFF9-A99E54541E8D}"/>
                    </a:ext>
                  </a:extLst>
                </p:cNvPr>
                <p:cNvGrpSpPr/>
                <p:nvPr/>
              </p:nvGrpSpPr>
              <p:grpSpPr>
                <a:xfrm>
                  <a:off x="9115420" y="362716"/>
                  <a:ext cx="1119187" cy="989485"/>
                  <a:chOff x="2087099" y="373609"/>
                  <a:chExt cx="1229556" cy="521732"/>
                </a:xfrm>
                <a:grpFill/>
              </p:grpSpPr>
              <p:grpSp>
                <p:nvGrpSpPr>
                  <p:cNvPr id="36" name="Group 35">
                    <a:extLst>
                      <a:ext uri="{FF2B5EF4-FFF2-40B4-BE49-F238E27FC236}">
                        <a16:creationId xmlns:a16="http://schemas.microsoft.com/office/drawing/2014/main" id="{C56F32A6-A747-4C7F-839C-30E100D42F3F}"/>
                      </a:ext>
                    </a:extLst>
                  </p:cNvPr>
                  <p:cNvGrpSpPr/>
                  <p:nvPr/>
                </p:nvGrpSpPr>
                <p:grpSpPr>
                  <a:xfrm>
                    <a:off x="2087937" y="373609"/>
                    <a:ext cx="1226605" cy="488535"/>
                    <a:chOff x="3686320" y="645228"/>
                    <a:chExt cx="1249159" cy="488535"/>
                  </a:xfrm>
                  <a:grpFill/>
                </p:grpSpPr>
                <p:sp>
                  <p:nvSpPr>
                    <p:cNvPr id="38" name="Rectangle 37">
                      <a:extLst>
                        <a:ext uri="{FF2B5EF4-FFF2-40B4-BE49-F238E27FC236}">
                          <a16:creationId xmlns:a16="http://schemas.microsoft.com/office/drawing/2014/main" id="{E0D596A3-7422-4382-BA4E-5EFC64D9D6EC}"/>
                        </a:ext>
                      </a:extLst>
                    </p:cNvPr>
                    <p:cNvSpPr/>
                    <p:nvPr/>
                  </p:nvSpPr>
                  <p:spPr>
                    <a:xfrm>
                      <a:off x="3686320" y="645228"/>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39" name="Rectangle 38">
                      <a:extLst>
                        <a:ext uri="{FF2B5EF4-FFF2-40B4-BE49-F238E27FC236}">
                          <a16:creationId xmlns:a16="http://schemas.microsoft.com/office/drawing/2014/main" id="{5F9BBB21-7250-457B-8F05-E04FED3BD977}"/>
                        </a:ext>
                      </a:extLst>
                    </p:cNvPr>
                    <p:cNvSpPr/>
                    <p:nvPr/>
                  </p:nvSpPr>
                  <p:spPr>
                    <a:xfrm>
                      <a:off x="3686387"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37" name="Rectangle: Rounded Corners 36">
                    <a:extLst>
                      <a:ext uri="{FF2B5EF4-FFF2-40B4-BE49-F238E27FC236}">
                        <a16:creationId xmlns:a16="http://schemas.microsoft.com/office/drawing/2014/main" id="{8EED3D83-EE88-4EA8-AAB0-6273A8489E55}"/>
                      </a:ext>
                    </a:extLst>
                  </p:cNvPr>
                  <p:cNvSpPr/>
                  <p:nvPr/>
                </p:nvSpPr>
                <p:spPr>
                  <a:xfrm rot="5400000">
                    <a:off x="2678966" y="257653"/>
                    <a:ext cx="45821" cy="1229556"/>
                  </a:xfrm>
                  <a:prstGeom prst="roundRect">
                    <a:avLst/>
                  </a:prstGeom>
                  <a:solidFill>
                    <a:schemeClr val="accent3">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35" name="Graphic 34" descr="Lightning with solid fill">
                  <a:extLst>
                    <a:ext uri="{FF2B5EF4-FFF2-40B4-BE49-F238E27FC236}">
                      <a16:creationId xmlns:a16="http://schemas.microsoft.com/office/drawing/2014/main" id="{118C573E-825D-4893-81AE-14A4106A0D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25549" y="584322"/>
                  <a:ext cx="235948" cy="235948"/>
                </a:xfrm>
                <a:prstGeom prst="rect">
                  <a:avLst/>
                </a:prstGeom>
              </p:spPr>
            </p:pic>
          </p:grpSp>
          <p:sp>
            <p:nvSpPr>
              <p:cNvPr id="32" name="TextBox 31">
                <a:extLst>
                  <a:ext uri="{FF2B5EF4-FFF2-40B4-BE49-F238E27FC236}">
                    <a16:creationId xmlns:a16="http://schemas.microsoft.com/office/drawing/2014/main" id="{9EABC3E8-73A6-46AE-AD27-8C27A4D7EFA9}"/>
                  </a:ext>
                </a:extLst>
              </p:cNvPr>
              <p:cNvSpPr txBox="1"/>
              <p:nvPr/>
            </p:nvSpPr>
            <p:spPr>
              <a:xfrm>
                <a:off x="9895159" y="519429"/>
                <a:ext cx="300708" cy="184666"/>
              </a:xfrm>
              <a:prstGeom prst="rect">
                <a:avLst/>
              </a:prstGeom>
              <a:grp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29" name="Graphic 28" descr="Partial sun outline">
              <a:extLst>
                <a:ext uri="{FF2B5EF4-FFF2-40B4-BE49-F238E27FC236}">
                  <a16:creationId xmlns:a16="http://schemas.microsoft.com/office/drawing/2014/main" id="{FB0E20D0-60BD-4F20-9876-970ED4C56A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4753" y="1013525"/>
              <a:ext cx="244309" cy="244309"/>
            </a:xfrm>
            <a:prstGeom prst="rect">
              <a:avLst/>
            </a:prstGeom>
          </p:spPr>
        </p:pic>
        <p:sp>
          <p:nvSpPr>
            <p:cNvPr id="30" name="TextBox 29">
              <a:extLst>
                <a:ext uri="{FF2B5EF4-FFF2-40B4-BE49-F238E27FC236}">
                  <a16:creationId xmlns:a16="http://schemas.microsoft.com/office/drawing/2014/main" id="{9EB28717-420E-4314-9BEA-EE768D720BFC}"/>
                </a:ext>
              </a:extLst>
            </p:cNvPr>
            <p:cNvSpPr txBox="1"/>
            <p:nvPr/>
          </p:nvSpPr>
          <p:spPr>
            <a:xfrm>
              <a:off x="9902216" y="919809"/>
              <a:ext cx="293651" cy="276999"/>
            </a:xfrm>
            <a:prstGeom prst="rect">
              <a:avLst/>
            </a:prstGeom>
            <a:grp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40" name="Up Triangle (W Forecast)">
            <a:extLst>
              <a:ext uri="{FF2B5EF4-FFF2-40B4-BE49-F238E27FC236}">
                <a16:creationId xmlns:a16="http://schemas.microsoft.com/office/drawing/2014/main" id="{6397B086-C3EB-4F17-8E90-0E0049A72C5A}"/>
              </a:ext>
            </a:extLst>
          </p:cNvPr>
          <p:cNvSpPr/>
          <p:nvPr/>
        </p:nvSpPr>
        <p:spPr>
          <a:xfrm>
            <a:off x="10183276" y="1243777"/>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73936383-9EE0-4520-BEB4-EE092072EB64}"/>
              </a:ext>
            </a:extLst>
          </p:cNvPr>
          <p:cNvSpPr txBox="1"/>
          <p:nvPr/>
        </p:nvSpPr>
        <p:spPr>
          <a:xfrm>
            <a:off x="5865740" y="933602"/>
            <a:ext cx="1878169" cy="830997"/>
          </a:xfrm>
          <a:prstGeom prst="rect">
            <a:avLst/>
          </a:prstGeom>
          <a:noFill/>
        </p:spPr>
        <p:txBody>
          <a:bodyPr wrap="square" rtlCol="0">
            <a:spAutoFit/>
          </a:bodyPr>
          <a:lstStyle/>
          <a:p>
            <a:r>
              <a:rPr lang="en-US" sz="2400" b="1" dirty="0">
                <a:latin typeface="Agency FB" panose="020B0503020202020204" pitchFamily="34" charset="0"/>
              </a:rPr>
              <a:t>Choose your plan type:</a:t>
            </a:r>
            <a:endParaRPr lang="en-SG" sz="2400" b="1" dirty="0">
              <a:latin typeface="Agency FB" panose="020B0503020202020204" pitchFamily="34" charset="0"/>
            </a:endParaRPr>
          </a:p>
        </p:txBody>
      </p:sp>
      <p:sp>
        <p:nvSpPr>
          <p:cNvPr id="55" name="Isosceles Triangle 54">
            <a:extLst>
              <a:ext uri="{FF2B5EF4-FFF2-40B4-BE49-F238E27FC236}">
                <a16:creationId xmlns:a16="http://schemas.microsoft.com/office/drawing/2014/main" id="{136682CC-4682-4805-ADDC-ADA8842F668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56" name="Group 55">
            <a:extLst>
              <a:ext uri="{FF2B5EF4-FFF2-40B4-BE49-F238E27FC236}">
                <a16:creationId xmlns:a16="http://schemas.microsoft.com/office/drawing/2014/main" id="{13D4199A-2F72-4581-BBB2-4355C431B630}"/>
              </a:ext>
            </a:extLst>
          </p:cNvPr>
          <p:cNvGrpSpPr/>
          <p:nvPr/>
        </p:nvGrpSpPr>
        <p:grpSpPr>
          <a:xfrm>
            <a:off x="2631753" y="370691"/>
            <a:ext cx="1249631" cy="734288"/>
            <a:chOff x="2088688" y="377345"/>
            <a:chExt cx="1249631" cy="734288"/>
          </a:xfrm>
          <a:solidFill>
            <a:schemeClr val="accent3">
              <a:lumMod val="20000"/>
              <a:lumOff val="80000"/>
            </a:schemeClr>
          </a:solidFill>
        </p:grpSpPr>
        <p:grpSp>
          <p:nvGrpSpPr>
            <p:cNvPr id="57" name="Group 56">
              <a:extLst>
                <a:ext uri="{FF2B5EF4-FFF2-40B4-BE49-F238E27FC236}">
                  <a16:creationId xmlns:a16="http://schemas.microsoft.com/office/drawing/2014/main" id="{E80B28A4-A600-42EE-9189-D10165A03A39}"/>
                </a:ext>
              </a:extLst>
            </p:cNvPr>
            <p:cNvGrpSpPr/>
            <p:nvPr/>
          </p:nvGrpSpPr>
          <p:grpSpPr>
            <a:xfrm>
              <a:off x="2088688" y="377345"/>
              <a:ext cx="1249631" cy="734288"/>
              <a:chOff x="2088688" y="377345"/>
              <a:chExt cx="1249631" cy="734288"/>
            </a:xfrm>
            <a:grpFill/>
          </p:grpSpPr>
          <p:grpSp>
            <p:nvGrpSpPr>
              <p:cNvPr id="59" name="Group 58">
                <a:extLst>
                  <a:ext uri="{FF2B5EF4-FFF2-40B4-BE49-F238E27FC236}">
                    <a16:creationId xmlns:a16="http://schemas.microsoft.com/office/drawing/2014/main" id="{650EC864-534E-4267-950D-99AD55E2AA2A}"/>
                  </a:ext>
                </a:extLst>
              </p:cNvPr>
              <p:cNvGrpSpPr/>
              <p:nvPr/>
            </p:nvGrpSpPr>
            <p:grpSpPr>
              <a:xfrm>
                <a:off x="2088688" y="377345"/>
                <a:ext cx="1227600" cy="734288"/>
                <a:chOff x="2088688" y="377345"/>
                <a:chExt cx="1250172" cy="734288"/>
              </a:xfrm>
              <a:grpFill/>
            </p:grpSpPr>
            <p:grpSp>
              <p:nvGrpSpPr>
                <p:cNvPr id="61" name="Group 60">
                  <a:extLst>
                    <a:ext uri="{FF2B5EF4-FFF2-40B4-BE49-F238E27FC236}">
                      <a16:creationId xmlns:a16="http://schemas.microsoft.com/office/drawing/2014/main" id="{87D25C06-4DFE-4A95-A208-956F42F0F6DE}"/>
                    </a:ext>
                  </a:extLst>
                </p:cNvPr>
                <p:cNvGrpSpPr/>
                <p:nvPr/>
              </p:nvGrpSpPr>
              <p:grpSpPr>
                <a:xfrm>
                  <a:off x="2088688" y="377345"/>
                  <a:ext cx="1250172" cy="734288"/>
                  <a:chOff x="2088688" y="377345"/>
                  <a:chExt cx="1250172" cy="734288"/>
                </a:xfrm>
                <a:grpFill/>
              </p:grpSpPr>
              <p:grpSp>
                <p:nvGrpSpPr>
                  <p:cNvPr id="63" name="Group 62">
                    <a:extLst>
                      <a:ext uri="{FF2B5EF4-FFF2-40B4-BE49-F238E27FC236}">
                        <a16:creationId xmlns:a16="http://schemas.microsoft.com/office/drawing/2014/main" id="{3F132189-C597-4F16-83A4-95CDF2010AD6}"/>
                      </a:ext>
                    </a:extLst>
                  </p:cNvPr>
                  <p:cNvGrpSpPr/>
                  <p:nvPr/>
                </p:nvGrpSpPr>
                <p:grpSpPr>
                  <a:xfrm>
                    <a:off x="2088688" y="377345"/>
                    <a:ext cx="1250172" cy="734288"/>
                    <a:chOff x="3687084" y="648964"/>
                    <a:chExt cx="1250172" cy="734288"/>
                  </a:xfrm>
                  <a:grpFill/>
                </p:grpSpPr>
                <p:sp>
                  <p:nvSpPr>
                    <p:cNvPr id="65" name="Rectangle 64">
                      <a:extLst>
                        <a:ext uri="{FF2B5EF4-FFF2-40B4-BE49-F238E27FC236}">
                          <a16:creationId xmlns:a16="http://schemas.microsoft.com/office/drawing/2014/main" id="{CC2EB5A4-4034-4030-B837-BA337B23B3CD}"/>
                        </a:ext>
                      </a:extLst>
                    </p:cNvPr>
                    <p:cNvSpPr/>
                    <p:nvPr/>
                  </p:nvSpPr>
                  <p:spPr>
                    <a:xfrm>
                      <a:off x="3687084" y="648964"/>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66" name="Rectangle 65">
                      <a:extLst>
                        <a:ext uri="{FF2B5EF4-FFF2-40B4-BE49-F238E27FC236}">
                          <a16:creationId xmlns:a16="http://schemas.microsoft.com/office/drawing/2014/main" id="{001C7EB4-98ED-462B-9275-46C925225CDF}"/>
                        </a:ext>
                      </a:extLst>
                    </p:cNvPr>
                    <p:cNvSpPr/>
                    <p:nvPr/>
                  </p:nvSpPr>
                  <p:spPr>
                    <a:xfrm>
                      <a:off x="3688164" y="885701"/>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67" name="Rectangle 66">
                      <a:extLst>
                        <a:ext uri="{FF2B5EF4-FFF2-40B4-BE49-F238E27FC236}">
                          <a16:creationId xmlns:a16="http://schemas.microsoft.com/office/drawing/2014/main" id="{DDBCE24C-667B-4150-B376-41A032BBCEC7}"/>
                        </a:ext>
                      </a:extLst>
                    </p:cNvPr>
                    <p:cNvSpPr/>
                    <p:nvPr/>
                  </p:nvSpPr>
                  <p:spPr>
                    <a:xfrm>
                      <a:off x="3688165" y="1135190"/>
                      <a:ext cx="1249091"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64" name="Picture 63" descr="Logo, icon&#10;&#10;Description automatically generated">
                    <a:extLst>
                      <a:ext uri="{FF2B5EF4-FFF2-40B4-BE49-F238E27FC236}">
                        <a16:creationId xmlns:a16="http://schemas.microsoft.com/office/drawing/2014/main" id="{74A775BD-AE3F-4073-94B5-255BBB2243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4744" y="394801"/>
                    <a:ext cx="202741" cy="202740"/>
                  </a:xfrm>
                  <a:prstGeom prst="rect">
                    <a:avLst/>
                  </a:prstGeom>
                  <a:grpFill/>
                </p:spPr>
              </p:pic>
            </p:grpSp>
            <p:pic>
              <p:nvPicPr>
                <p:cNvPr id="62" name="Picture 61" descr="A picture containing icon&#10;&#10;Description automatically generated">
                  <a:extLst>
                    <a:ext uri="{FF2B5EF4-FFF2-40B4-BE49-F238E27FC236}">
                      <a16:creationId xmlns:a16="http://schemas.microsoft.com/office/drawing/2014/main" id="{5DE6FD55-C2E5-4D16-B0FA-BE065C041414}"/>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942761" y="630674"/>
                  <a:ext cx="286503" cy="214878"/>
                </a:xfrm>
                <a:prstGeom prst="rect">
                  <a:avLst/>
                </a:prstGeom>
                <a:grpFill/>
              </p:spPr>
            </p:pic>
          </p:grpSp>
          <p:sp>
            <p:nvSpPr>
              <p:cNvPr id="60" name="Rectangle: Rounded Corners 59">
                <a:extLst>
                  <a:ext uri="{FF2B5EF4-FFF2-40B4-BE49-F238E27FC236}">
                    <a16:creationId xmlns:a16="http://schemas.microsoft.com/office/drawing/2014/main" id="{1FABE8BD-418E-4E22-BFB0-E7271F47944F}"/>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58" name="Oval 57">
              <a:extLst>
                <a:ext uri="{FF2B5EF4-FFF2-40B4-BE49-F238E27FC236}">
                  <a16:creationId xmlns:a16="http://schemas.microsoft.com/office/drawing/2014/main" id="{309978F7-1771-4320-B139-5A8DA17E64BD}"/>
                </a:ext>
              </a:extLst>
            </p:cNvPr>
            <p:cNvSpPr/>
            <p:nvPr/>
          </p:nvSpPr>
          <p:spPr>
            <a:xfrm>
              <a:off x="3281054" y="389488"/>
              <a:ext cx="45719" cy="67957"/>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68" name="Isosceles Triangle 67">
            <a:extLst>
              <a:ext uri="{FF2B5EF4-FFF2-40B4-BE49-F238E27FC236}">
                <a16:creationId xmlns:a16="http://schemas.microsoft.com/office/drawing/2014/main" id="{7E8B0792-1671-40DF-B231-991F21ECB3AF}"/>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7" name="Individual Plan">
            <a:extLst>
              <a:ext uri="{FF2B5EF4-FFF2-40B4-BE49-F238E27FC236}">
                <a16:creationId xmlns:a16="http://schemas.microsoft.com/office/drawing/2014/main" id="{ECEFBD30-AC2E-4140-9D8F-2C29CF11CDF2}"/>
              </a:ext>
            </a:extLst>
          </p:cNvPr>
          <p:cNvGrpSpPr/>
          <p:nvPr/>
        </p:nvGrpSpPr>
        <p:grpSpPr>
          <a:xfrm>
            <a:off x="4511408" y="1863505"/>
            <a:ext cx="1714500" cy="1738993"/>
            <a:chOff x="3976710" y="2282818"/>
            <a:chExt cx="1714500" cy="1738993"/>
          </a:xfrm>
        </p:grpSpPr>
        <p:sp>
          <p:nvSpPr>
            <p:cNvPr id="12" name="Rectangle: Rounded Corners 11">
              <a:hlinkClick r:id="rId13" action="ppaction://hlinksldjump"/>
              <a:extLst>
                <a:ext uri="{FF2B5EF4-FFF2-40B4-BE49-F238E27FC236}">
                  <a16:creationId xmlns:a16="http://schemas.microsoft.com/office/drawing/2014/main" id="{60028132-C3E6-4196-B6C4-D120F91F5C70}"/>
                </a:ext>
              </a:extLst>
            </p:cNvPr>
            <p:cNvSpPr/>
            <p:nvPr/>
          </p:nvSpPr>
          <p:spPr>
            <a:xfrm>
              <a:off x="3976710" y="2282818"/>
              <a:ext cx="1714500" cy="1738993"/>
            </a:xfrm>
            <a:prstGeom prst="roundRect">
              <a:avLst/>
            </a:prstGeom>
            <a:solidFill>
              <a:schemeClr val="accent1">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latin typeface="Agency FB" panose="020B0503020202020204" pitchFamily="34" charset="0"/>
              </a:endParaRPr>
            </a:p>
            <a:p>
              <a:pPr algn="ctr"/>
              <a:endParaRPr lang="en-SG" sz="2400" b="1" dirty="0">
                <a:latin typeface="Agency FB" panose="020B0503020202020204" pitchFamily="34" charset="0"/>
              </a:endParaRPr>
            </a:p>
            <a:p>
              <a:pPr algn="ctr"/>
              <a:endParaRPr lang="en-SG" sz="2400" b="1" dirty="0">
                <a:latin typeface="Agency FB" panose="020B0503020202020204" pitchFamily="34" charset="0"/>
              </a:endParaRPr>
            </a:p>
            <a:p>
              <a:pPr algn="ctr"/>
              <a:r>
                <a:rPr lang="en-SG" sz="2400" b="1" dirty="0">
                  <a:latin typeface="Agency FB" panose="020B0503020202020204" pitchFamily="34" charset="0"/>
                </a:rPr>
                <a:t>Individual</a:t>
              </a:r>
            </a:p>
          </p:txBody>
        </p:sp>
        <p:pic>
          <p:nvPicPr>
            <p:cNvPr id="16" name="Graphic 15" descr="User with solid fill">
              <a:hlinkClick r:id="rId13" action="ppaction://hlinksldjump">
                <a:snd r:embed="rId14" name="click.wav"/>
              </a:hlinkClick>
              <a:extLst>
                <a:ext uri="{FF2B5EF4-FFF2-40B4-BE49-F238E27FC236}">
                  <a16:creationId xmlns:a16="http://schemas.microsoft.com/office/drawing/2014/main" id="{1D6A415F-8BCD-442D-8738-E1F11987680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76760" y="2533958"/>
              <a:ext cx="914400" cy="914400"/>
            </a:xfrm>
            <a:prstGeom prst="rect">
              <a:avLst/>
            </a:prstGeom>
            <a:effectLst>
              <a:glow rad="63500">
                <a:schemeClr val="accent1">
                  <a:satMod val="175000"/>
                  <a:alpha val="40000"/>
                </a:schemeClr>
              </a:glow>
              <a:outerShdw blurRad="50800" dist="38100" dir="2700000" algn="tl" rotWithShape="0">
                <a:prstClr val="black">
                  <a:alpha val="40000"/>
                </a:prstClr>
              </a:outerShdw>
            </a:effectLst>
          </p:spPr>
        </p:pic>
      </p:grpSp>
      <p:grpSp>
        <p:nvGrpSpPr>
          <p:cNvPr id="18" name="Group Plan">
            <a:extLst>
              <a:ext uri="{FF2B5EF4-FFF2-40B4-BE49-F238E27FC236}">
                <a16:creationId xmlns:a16="http://schemas.microsoft.com/office/drawing/2014/main" id="{BD0E90E1-A718-495E-86EF-F5BE637B04A7}"/>
              </a:ext>
            </a:extLst>
          </p:cNvPr>
          <p:cNvGrpSpPr/>
          <p:nvPr/>
        </p:nvGrpSpPr>
        <p:grpSpPr>
          <a:xfrm>
            <a:off x="6841188" y="1863506"/>
            <a:ext cx="1714500" cy="1738993"/>
            <a:chOff x="6346906" y="2282819"/>
            <a:chExt cx="1714500" cy="1738993"/>
          </a:xfrm>
        </p:grpSpPr>
        <p:sp>
          <p:nvSpPr>
            <p:cNvPr id="91" name="Rectangle: Rounded Corners 90">
              <a:hlinkClick r:id="rId17" action="ppaction://hlinksldjump"/>
              <a:extLst>
                <a:ext uri="{FF2B5EF4-FFF2-40B4-BE49-F238E27FC236}">
                  <a16:creationId xmlns:a16="http://schemas.microsoft.com/office/drawing/2014/main" id="{4DF57EEB-2E67-4724-AF63-199FF93F737C}"/>
                </a:ext>
              </a:extLst>
            </p:cNvPr>
            <p:cNvSpPr/>
            <p:nvPr/>
          </p:nvSpPr>
          <p:spPr>
            <a:xfrm>
              <a:off x="6346906" y="2282819"/>
              <a:ext cx="1714500" cy="1738993"/>
            </a:xfrm>
            <a:prstGeom prst="roundRect">
              <a:avLst/>
            </a:prstGeom>
            <a:solidFill>
              <a:schemeClr val="accent1">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latin typeface="Agency FB" panose="020B0503020202020204" pitchFamily="34" charset="0"/>
              </a:endParaRPr>
            </a:p>
            <a:p>
              <a:pPr algn="ctr"/>
              <a:endParaRPr lang="en-SG" sz="2400" b="1" dirty="0">
                <a:latin typeface="Agency FB" panose="020B0503020202020204" pitchFamily="34" charset="0"/>
              </a:endParaRPr>
            </a:p>
            <a:p>
              <a:pPr algn="ctr"/>
              <a:endParaRPr lang="en-SG" sz="2400" b="1" dirty="0">
                <a:latin typeface="Agency FB" panose="020B0503020202020204" pitchFamily="34" charset="0"/>
              </a:endParaRPr>
            </a:p>
            <a:p>
              <a:pPr algn="ctr"/>
              <a:r>
                <a:rPr lang="en-SG" sz="2400" b="1" dirty="0">
                  <a:latin typeface="Agency FB" panose="020B0503020202020204" pitchFamily="34" charset="0"/>
                </a:rPr>
                <a:t>Group</a:t>
              </a:r>
            </a:p>
          </p:txBody>
        </p:sp>
        <p:pic>
          <p:nvPicPr>
            <p:cNvPr id="14" name="Graphic 13" descr="Users with solid fill">
              <a:hlinkClick r:id="rId17" action="ppaction://hlinksldjump">
                <a:snd r:embed="rId14" name="click.wav"/>
              </a:hlinkClick>
              <a:extLst>
                <a:ext uri="{FF2B5EF4-FFF2-40B4-BE49-F238E27FC236}">
                  <a16:creationId xmlns:a16="http://schemas.microsoft.com/office/drawing/2014/main" id="{90599656-22CF-42F6-9F63-124C4D9C8AF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33986" y="2385441"/>
              <a:ext cx="1211434" cy="1211434"/>
            </a:xfrm>
            <a:prstGeom prst="rect">
              <a:avLst/>
            </a:prstGeom>
            <a:effectLst>
              <a:glow rad="63500">
                <a:schemeClr val="accent1">
                  <a:satMod val="175000"/>
                  <a:alpha val="40000"/>
                </a:schemeClr>
              </a:glow>
            </a:effectLst>
          </p:spPr>
        </p:pic>
      </p:grpSp>
      <p:sp>
        <p:nvSpPr>
          <p:cNvPr id="19" name="TextBox 18">
            <a:hlinkClick r:id="rId20" action="ppaction://hlinksldjump"/>
            <a:extLst>
              <a:ext uri="{FF2B5EF4-FFF2-40B4-BE49-F238E27FC236}">
                <a16:creationId xmlns:a16="http://schemas.microsoft.com/office/drawing/2014/main" id="{72D08042-95DC-45F1-8B56-DC720604D872}"/>
              </a:ext>
            </a:extLst>
          </p:cNvPr>
          <p:cNvSpPr txBox="1"/>
          <p:nvPr/>
        </p:nvSpPr>
        <p:spPr>
          <a:xfrm>
            <a:off x="1801895" y="499869"/>
            <a:ext cx="1429584" cy="338554"/>
          </a:xfrm>
          <a:prstGeom prst="rect">
            <a:avLst/>
          </a:prstGeom>
          <a:noFill/>
        </p:spPr>
        <p:txBody>
          <a:bodyPr wrap="square" rtlCol="0">
            <a:spAutoFit/>
          </a:bodyPr>
          <a:lstStyle/>
          <a:p>
            <a:r>
              <a:rPr lang="en-US" sz="1600" b="1" u="sng" dirty="0">
                <a:latin typeface="Agency FB" panose="020B0503020202020204" pitchFamily="34" charset="0"/>
              </a:rPr>
              <a:t>Make a plan</a:t>
            </a:r>
            <a:endParaRPr lang="en-SG" sz="1600" b="1" u="sng" dirty="0">
              <a:latin typeface="Agency FB" panose="020B0503020202020204" pitchFamily="34" charset="0"/>
            </a:endParaRPr>
          </a:p>
        </p:txBody>
      </p:sp>
      <p:sp>
        <p:nvSpPr>
          <p:cNvPr id="21" name="TextBox 20">
            <a:extLst>
              <a:ext uri="{FF2B5EF4-FFF2-40B4-BE49-F238E27FC236}">
                <a16:creationId xmlns:a16="http://schemas.microsoft.com/office/drawing/2014/main" id="{B7E61355-3DA7-4A95-AC6C-EFE542AC88C8}"/>
              </a:ext>
            </a:extLst>
          </p:cNvPr>
          <p:cNvSpPr txBox="1"/>
          <p:nvPr/>
        </p:nvSpPr>
        <p:spPr>
          <a:xfrm>
            <a:off x="5637252" y="3853638"/>
            <a:ext cx="4193105" cy="571247"/>
          </a:xfrm>
          <a:prstGeom prst="rect">
            <a:avLst/>
          </a:prstGeom>
          <a:noFill/>
        </p:spPr>
        <p:txBody>
          <a:bodyPr wrap="square" rtlCol="0">
            <a:spAutoFit/>
          </a:bodyPr>
          <a:lstStyle/>
          <a:p>
            <a:pPr>
              <a:lnSpc>
                <a:spcPct val="150000"/>
              </a:lnSpc>
            </a:pPr>
            <a:r>
              <a:rPr lang="en-US" sz="2400" b="1" dirty="0">
                <a:latin typeface="Agency FB" panose="020B0503020202020204" pitchFamily="34" charset="0"/>
              </a:rPr>
              <a:t>Users detected: 1</a:t>
            </a:r>
            <a:endParaRPr lang="en-SG" sz="2400" b="1" dirty="0">
              <a:latin typeface="Agency FB" panose="020B0503020202020204" pitchFamily="34" charset="0"/>
            </a:endParaRPr>
          </a:p>
        </p:txBody>
      </p:sp>
      <p:grpSp>
        <p:nvGrpSpPr>
          <p:cNvPr id="71" name="Group 70">
            <a:extLst>
              <a:ext uri="{FF2B5EF4-FFF2-40B4-BE49-F238E27FC236}">
                <a16:creationId xmlns:a16="http://schemas.microsoft.com/office/drawing/2014/main" id="{EEA43323-4AA9-4121-B2D3-D93DFF6D6E0D}"/>
              </a:ext>
            </a:extLst>
          </p:cNvPr>
          <p:cNvGrpSpPr/>
          <p:nvPr/>
        </p:nvGrpSpPr>
        <p:grpSpPr>
          <a:xfrm>
            <a:off x="1903745" y="1064512"/>
            <a:ext cx="1371793" cy="406220"/>
            <a:chOff x="1280319" y="945982"/>
            <a:chExt cx="1371793" cy="406220"/>
          </a:xfrm>
        </p:grpSpPr>
        <p:sp>
          <p:nvSpPr>
            <p:cNvPr id="72" name="Rectangle: Rounded Corners 71">
              <a:hlinkClick r:id="rId21" action="ppaction://hlinksldjump"/>
              <a:extLst>
                <a:ext uri="{FF2B5EF4-FFF2-40B4-BE49-F238E27FC236}">
                  <a16:creationId xmlns:a16="http://schemas.microsoft.com/office/drawing/2014/main" id="{594A958C-C06C-42F7-BF60-2CBDC8341321}"/>
                </a:ext>
              </a:extLst>
            </p:cNvPr>
            <p:cNvSpPr/>
            <p:nvPr/>
          </p:nvSpPr>
          <p:spPr>
            <a:xfrm>
              <a:off x="1280319" y="945982"/>
              <a:ext cx="1371793" cy="4062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gency FB" panose="020B0503020202020204" pitchFamily="34" charset="0"/>
                </a:rPr>
                <a:t>  Back to map </a:t>
              </a:r>
              <a:endParaRPr lang="en-SG" sz="1400" b="1" dirty="0">
                <a:solidFill>
                  <a:schemeClr val="tx1"/>
                </a:solidFill>
                <a:latin typeface="Agency FB" panose="020B0503020202020204" pitchFamily="34" charset="0"/>
              </a:endParaRPr>
            </a:p>
          </p:txBody>
        </p:sp>
        <p:sp>
          <p:nvSpPr>
            <p:cNvPr id="73" name="Isosceles Triangle 72">
              <a:hlinkClick r:id="rId21" action="ppaction://hlinksldjump"/>
              <a:extLst>
                <a:ext uri="{FF2B5EF4-FFF2-40B4-BE49-F238E27FC236}">
                  <a16:creationId xmlns:a16="http://schemas.microsoft.com/office/drawing/2014/main" id="{472BAB87-0D20-4DD3-A4A1-EFD62475E298}"/>
                </a:ext>
              </a:extLst>
            </p:cNvPr>
            <p:cNvSpPr/>
            <p:nvPr/>
          </p:nvSpPr>
          <p:spPr>
            <a:xfrm rot="16200000">
              <a:off x="1314340" y="1078659"/>
              <a:ext cx="200222" cy="1786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nvGrpSpPr>
          <p:cNvPr id="74" name="Question Mark">
            <a:extLst>
              <a:ext uri="{FF2B5EF4-FFF2-40B4-BE49-F238E27FC236}">
                <a16:creationId xmlns:a16="http://schemas.microsoft.com/office/drawing/2014/main" id="{3DA07049-F6DC-4BDA-8739-5CEF39C1A3B9}"/>
              </a:ext>
            </a:extLst>
          </p:cNvPr>
          <p:cNvGrpSpPr/>
          <p:nvPr/>
        </p:nvGrpSpPr>
        <p:grpSpPr>
          <a:xfrm>
            <a:off x="10875528" y="118919"/>
            <a:ext cx="312828" cy="291250"/>
            <a:chOff x="10352771" y="85806"/>
            <a:chExt cx="314847" cy="318142"/>
          </a:xfrm>
        </p:grpSpPr>
        <p:sp>
          <p:nvSpPr>
            <p:cNvPr id="75" name="Oval 74">
              <a:extLst>
                <a:ext uri="{FF2B5EF4-FFF2-40B4-BE49-F238E27FC236}">
                  <a16:creationId xmlns:a16="http://schemas.microsoft.com/office/drawing/2014/main" id="{84914E17-9454-4506-AABB-56F82B761E5D}"/>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76" name="Graphic 75" descr="Question Mark with solid fill">
              <a:hlinkClick r:id="rId22" action="ppaction://hlinksldjump"/>
              <a:extLst>
                <a:ext uri="{FF2B5EF4-FFF2-40B4-BE49-F238E27FC236}">
                  <a16:creationId xmlns:a16="http://schemas.microsoft.com/office/drawing/2014/main" id="{6395587F-D5D8-41F2-93E6-32AB857056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06561" y="142379"/>
              <a:ext cx="200595" cy="200595"/>
            </a:xfrm>
            <a:prstGeom prst="rect">
              <a:avLst/>
            </a:prstGeom>
          </p:spPr>
        </p:pic>
      </p:grpSp>
      <p:sp>
        <p:nvSpPr>
          <p:cNvPr id="77" name="TextBox 76">
            <a:extLst>
              <a:ext uri="{FF2B5EF4-FFF2-40B4-BE49-F238E27FC236}">
                <a16:creationId xmlns:a16="http://schemas.microsoft.com/office/drawing/2014/main" id="{F427A1E8-0FE4-4458-B1F3-35BB8D502BFE}"/>
              </a:ext>
            </a:extLst>
          </p:cNvPr>
          <p:cNvSpPr txBox="1"/>
          <p:nvPr/>
        </p:nvSpPr>
        <p:spPr>
          <a:xfrm>
            <a:off x="-17399" y="14794"/>
            <a:ext cx="1760677" cy="1415772"/>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6.1 Planning page</a:t>
            </a:r>
          </a:p>
          <a:p>
            <a:endParaRPr lang="en-US" sz="1200" dirty="0">
              <a:latin typeface="Helvetica Light" panose="020B0403020202020204" pitchFamily="34" charset="0"/>
            </a:endParaRPr>
          </a:p>
          <a:p>
            <a:r>
              <a:rPr lang="en-US" sz="1200" dirty="0">
                <a:latin typeface="Helvetica Light" panose="020B0403020202020204" pitchFamily="34" charset="0"/>
              </a:rPr>
              <a:t>4-Step process to allow users to make a plan of their choice/ recommendation</a:t>
            </a:r>
          </a:p>
          <a:p>
            <a:endParaRPr lang="en-US" sz="1200" dirty="0">
              <a:latin typeface="Helvetica Light" panose="020B0403020202020204" pitchFamily="34" charset="0"/>
            </a:endParaRPr>
          </a:p>
        </p:txBody>
      </p:sp>
      <p:grpSp>
        <p:nvGrpSpPr>
          <p:cNvPr id="70" name="Group 69">
            <a:extLst>
              <a:ext uri="{FF2B5EF4-FFF2-40B4-BE49-F238E27FC236}">
                <a16:creationId xmlns:a16="http://schemas.microsoft.com/office/drawing/2014/main" id="{000BF711-F51C-4DD5-803F-979DBD36AC07}"/>
              </a:ext>
            </a:extLst>
          </p:cNvPr>
          <p:cNvGrpSpPr/>
          <p:nvPr/>
        </p:nvGrpSpPr>
        <p:grpSpPr>
          <a:xfrm>
            <a:off x="101947" y="1702348"/>
            <a:ext cx="2228510" cy="1792925"/>
            <a:chOff x="8334651" y="1374421"/>
            <a:chExt cx="1988271" cy="1956154"/>
          </a:xfrm>
        </p:grpSpPr>
        <p:sp>
          <p:nvSpPr>
            <p:cNvPr id="78" name="TextBox 77">
              <a:extLst>
                <a:ext uri="{FF2B5EF4-FFF2-40B4-BE49-F238E27FC236}">
                  <a16:creationId xmlns:a16="http://schemas.microsoft.com/office/drawing/2014/main" id="{7E09ECF1-B3CB-427F-8E85-1612887724F0}"/>
                </a:ext>
              </a:extLst>
            </p:cNvPr>
            <p:cNvSpPr txBox="1"/>
            <p:nvPr/>
          </p:nvSpPr>
          <p:spPr>
            <a:xfrm>
              <a:off x="8334651" y="2625402"/>
              <a:ext cx="1161033" cy="705173"/>
            </a:xfrm>
            <a:prstGeom prst="rect">
              <a:avLst/>
            </a:prstGeom>
            <a:noFill/>
          </p:spPr>
          <p:txBody>
            <a:bodyPr wrap="none" rtlCol="0">
              <a:spAutoFit/>
            </a:bodyPr>
            <a:lstStyle/>
            <a:p>
              <a:r>
                <a:rPr lang="en-US" sz="1200" b="1" dirty="0">
                  <a:solidFill>
                    <a:schemeClr val="accent1"/>
                  </a:solidFill>
                  <a:latin typeface="Helvetica Light" panose="020B0403020202020204" pitchFamily="34" charset="0"/>
                </a:rPr>
                <a:t>2. Return to map</a:t>
              </a:r>
            </a:p>
            <a:p>
              <a:r>
                <a:rPr lang="en-US" sz="1200" b="1" dirty="0">
                  <a:latin typeface="Helvetica Light" panose="020B0403020202020204" pitchFamily="34" charset="0"/>
                </a:rPr>
                <a:t>provides reversal</a:t>
              </a:r>
            </a:p>
            <a:p>
              <a:r>
                <a:rPr lang="en-US" sz="1200" b="1" dirty="0">
                  <a:latin typeface="Helvetica Light" panose="020B0403020202020204" pitchFamily="34" charset="0"/>
                </a:rPr>
                <a:t>of actions</a:t>
              </a:r>
            </a:p>
          </p:txBody>
        </p:sp>
        <p:cxnSp>
          <p:nvCxnSpPr>
            <p:cNvPr id="79" name="Straight Connector 78">
              <a:extLst>
                <a:ext uri="{FF2B5EF4-FFF2-40B4-BE49-F238E27FC236}">
                  <a16:creationId xmlns:a16="http://schemas.microsoft.com/office/drawing/2014/main" id="{9C1D122C-C454-4036-92D3-9B2315F4CD33}"/>
                </a:ext>
              </a:extLst>
            </p:cNvPr>
            <p:cNvCxnSpPr>
              <a:cxnSpLocks/>
            </p:cNvCxnSpPr>
            <p:nvPr/>
          </p:nvCxnSpPr>
          <p:spPr>
            <a:xfrm flipV="1">
              <a:off x="9530977" y="1374421"/>
              <a:ext cx="791945" cy="1611019"/>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80" name="Group 79">
            <a:extLst>
              <a:ext uri="{FF2B5EF4-FFF2-40B4-BE49-F238E27FC236}">
                <a16:creationId xmlns:a16="http://schemas.microsoft.com/office/drawing/2014/main" id="{E888271D-FC3D-48F6-A5B4-7C3586AFFF35}"/>
              </a:ext>
            </a:extLst>
          </p:cNvPr>
          <p:cNvGrpSpPr/>
          <p:nvPr/>
        </p:nvGrpSpPr>
        <p:grpSpPr>
          <a:xfrm>
            <a:off x="167129" y="936401"/>
            <a:ext cx="1783776" cy="1665569"/>
            <a:chOff x="8493414" y="1304689"/>
            <a:chExt cx="2045126" cy="1665569"/>
          </a:xfrm>
        </p:grpSpPr>
        <p:sp>
          <p:nvSpPr>
            <p:cNvPr id="84" name="TextBox 83">
              <a:extLst>
                <a:ext uri="{FF2B5EF4-FFF2-40B4-BE49-F238E27FC236}">
                  <a16:creationId xmlns:a16="http://schemas.microsoft.com/office/drawing/2014/main" id="{FD2FB58F-57C4-4725-808B-94CC59C22529}"/>
                </a:ext>
              </a:extLst>
            </p:cNvPr>
            <p:cNvSpPr txBox="1"/>
            <p:nvPr/>
          </p:nvSpPr>
          <p:spPr>
            <a:xfrm>
              <a:off x="8493414" y="2323927"/>
              <a:ext cx="1674812" cy="646331"/>
            </a:xfrm>
            <a:prstGeom prst="rect">
              <a:avLst/>
            </a:prstGeom>
            <a:noFill/>
          </p:spPr>
          <p:txBody>
            <a:bodyPr wrap="none" rtlCol="0">
              <a:spAutoFit/>
            </a:bodyPr>
            <a:lstStyle/>
            <a:p>
              <a:r>
                <a:rPr lang="en-US" sz="1200" b="1" dirty="0">
                  <a:latin typeface="Helvetica Light" panose="020B0403020202020204" pitchFamily="34" charset="0"/>
                </a:rPr>
                <a:t>Indicates to user </a:t>
              </a:r>
            </a:p>
            <a:p>
              <a:r>
                <a:rPr lang="en-US" sz="1200" b="1" dirty="0">
                  <a:latin typeface="Helvetica Light" panose="020B0403020202020204" pitchFamily="34" charset="0"/>
                </a:rPr>
                <a:t>which step they are</a:t>
              </a:r>
            </a:p>
            <a:p>
              <a:r>
                <a:rPr lang="en-US" sz="1200" b="1" dirty="0">
                  <a:latin typeface="Helvetica Light" panose="020B0403020202020204" pitchFamily="34" charset="0"/>
                </a:rPr>
                <a:t>at</a:t>
              </a:r>
            </a:p>
          </p:txBody>
        </p:sp>
        <p:cxnSp>
          <p:nvCxnSpPr>
            <p:cNvPr id="85" name="Straight Connector 84">
              <a:extLst>
                <a:ext uri="{FF2B5EF4-FFF2-40B4-BE49-F238E27FC236}">
                  <a16:creationId xmlns:a16="http://schemas.microsoft.com/office/drawing/2014/main" id="{00FAE140-F75D-4A64-98B4-31FB133027A4}"/>
                </a:ext>
              </a:extLst>
            </p:cNvPr>
            <p:cNvCxnSpPr>
              <a:cxnSpLocks/>
            </p:cNvCxnSpPr>
            <p:nvPr/>
          </p:nvCxnSpPr>
          <p:spPr>
            <a:xfrm flipV="1">
              <a:off x="10004302" y="1304689"/>
              <a:ext cx="534238" cy="1142181"/>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89" name="Group 88">
            <a:extLst>
              <a:ext uri="{FF2B5EF4-FFF2-40B4-BE49-F238E27FC236}">
                <a16:creationId xmlns:a16="http://schemas.microsoft.com/office/drawing/2014/main" id="{3AB36302-2069-4A3E-B7CD-8FDBD716FD73}"/>
              </a:ext>
            </a:extLst>
          </p:cNvPr>
          <p:cNvGrpSpPr/>
          <p:nvPr/>
        </p:nvGrpSpPr>
        <p:grpSpPr>
          <a:xfrm>
            <a:off x="106154" y="2972331"/>
            <a:ext cx="4297777" cy="1807088"/>
            <a:chOff x="8054667" y="1162766"/>
            <a:chExt cx="3071209" cy="1535610"/>
          </a:xfrm>
        </p:grpSpPr>
        <p:sp>
          <p:nvSpPr>
            <p:cNvPr id="97" name="TextBox 96">
              <a:extLst>
                <a:ext uri="{FF2B5EF4-FFF2-40B4-BE49-F238E27FC236}">
                  <a16:creationId xmlns:a16="http://schemas.microsoft.com/office/drawing/2014/main" id="{A0B636FD-4330-4AE1-AE60-B87C97FBCA77}"/>
                </a:ext>
              </a:extLst>
            </p:cNvPr>
            <p:cNvSpPr txBox="1"/>
            <p:nvPr/>
          </p:nvSpPr>
          <p:spPr>
            <a:xfrm>
              <a:off x="8054667" y="2232897"/>
              <a:ext cx="886657" cy="465479"/>
            </a:xfrm>
            <a:prstGeom prst="rect">
              <a:avLst/>
            </a:prstGeom>
            <a:noFill/>
          </p:spPr>
          <p:txBody>
            <a:bodyPr wrap="none" rtlCol="0">
              <a:spAutoFit/>
            </a:bodyPr>
            <a:lstStyle/>
            <a:p>
              <a:r>
                <a:rPr lang="en-US" sz="1200" b="1" dirty="0">
                  <a:solidFill>
                    <a:schemeClr val="accent1"/>
                  </a:solidFill>
                  <a:latin typeface="Helvetica Light" panose="020B0403020202020204" pitchFamily="34" charset="0"/>
                </a:rPr>
                <a:t>1.2 Individual</a:t>
              </a:r>
            </a:p>
            <a:p>
              <a:r>
                <a:rPr lang="en-US" sz="1200" b="1" dirty="0">
                  <a:latin typeface="Helvetica Light" panose="020B0403020202020204" pitchFamily="34" charset="0"/>
                </a:rPr>
                <a:t>plan</a:t>
              </a:r>
            </a:p>
          </p:txBody>
        </p:sp>
        <p:cxnSp>
          <p:nvCxnSpPr>
            <p:cNvPr id="98" name="Straight Connector 97">
              <a:extLst>
                <a:ext uri="{FF2B5EF4-FFF2-40B4-BE49-F238E27FC236}">
                  <a16:creationId xmlns:a16="http://schemas.microsoft.com/office/drawing/2014/main" id="{16EC14A2-73A6-428C-A55A-2538320894B0}"/>
                </a:ext>
              </a:extLst>
            </p:cNvPr>
            <p:cNvCxnSpPr>
              <a:cxnSpLocks/>
              <a:stCxn id="97" idx="3"/>
            </p:cNvCxnSpPr>
            <p:nvPr/>
          </p:nvCxnSpPr>
          <p:spPr>
            <a:xfrm flipV="1">
              <a:off x="8941324" y="1162766"/>
              <a:ext cx="2184552" cy="1302870"/>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99" name="Group 98">
            <a:extLst>
              <a:ext uri="{FF2B5EF4-FFF2-40B4-BE49-F238E27FC236}">
                <a16:creationId xmlns:a16="http://schemas.microsoft.com/office/drawing/2014/main" id="{1CDBF8D6-9E13-4EA9-8270-3DF96F806E5B}"/>
              </a:ext>
            </a:extLst>
          </p:cNvPr>
          <p:cNvGrpSpPr/>
          <p:nvPr/>
        </p:nvGrpSpPr>
        <p:grpSpPr>
          <a:xfrm>
            <a:off x="8795938" y="3244645"/>
            <a:ext cx="4351009" cy="1457173"/>
            <a:chOff x="5806618" y="1462606"/>
            <a:chExt cx="3872852" cy="1431175"/>
          </a:xfrm>
        </p:grpSpPr>
        <p:sp>
          <p:nvSpPr>
            <p:cNvPr id="100" name="TextBox 99">
              <a:extLst>
                <a:ext uri="{FF2B5EF4-FFF2-40B4-BE49-F238E27FC236}">
                  <a16:creationId xmlns:a16="http://schemas.microsoft.com/office/drawing/2014/main" id="{CD5E2115-4249-4739-ADD6-215174FDB325}"/>
                </a:ext>
              </a:extLst>
            </p:cNvPr>
            <p:cNvSpPr txBox="1"/>
            <p:nvPr/>
          </p:nvSpPr>
          <p:spPr>
            <a:xfrm>
              <a:off x="8222271" y="2242110"/>
              <a:ext cx="1457199" cy="651671"/>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1. Group</a:t>
              </a:r>
            </a:p>
            <a:p>
              <a:r>
                <a:rPr lang="en-US" sz="1200" b="1" dirty="0">
                  <a:solidFill>
                    <a:srgbClr val="FF0000"/>
                  </a:solidFill>
                  <a:latin typeface="Arial" panose="020B0604020202020204" pitchFamily="34" charset="0"/>
                  <a:cs typeface="Arial" panose="020B0604020202020204" pitchFamily="34" charset="0"/>
                </a:rPr>
                <a:t>Plan (Recommended</a:t>
              </a:r>
            </a:p>
            <a:p>
              <a:r>
                <a:rPr lang="en-US" sz="1200" b="1" dirty="0">
                  <a:solidFill>
                    <a:srgbClr val="FF0000"/>
                  </a:solidFill>
                  <a:latin typeface="Arial" panose="020B0604020202020204" pitchFamily="34" charset="0"/>
                  <a:cs typeface="Arial" panose="020B0604020202020204" pitchFamily="34" charset="0"/>
                </a:rPr>
                <a:t>to select this order)</a:t>
              </a:r>
            </a:p>
          </p:txBody>
        </p:sp>
        <p:cxnSp>
          <p:nvCxnSpPr>
            <p:cNvPr id="101" name="Straight Connector 100">
              <a:extLst>
                <a:ext uri="{FF2B5EF4-FFF2-40B4-BE49-F238E27FC236}">
                  <a16:creationId xmlns:a16="http://schemas.microsoft.com/office/drawing/2014/main" id="{D958085B-96D3-4E35-9022-8BBC7181C539}"/>
                </a:ext>
              </a:extLst>
            </p:cNvPr>
            <p:cNvCxnSpPr>
              <a:cxnSpLocks/>
              <a:stCxn id="100" idx="1"/>
            </p:cNvCxnSpPr>
            <p:nvPr/>
          </p:nvCxnSpPr>
          <p:spPr>
            <a:xfrm flipH="1" flipV="1">
              <a:off x="5806618" y="1462606"/>
              <a:ext cx="2415653" cy="1105340"/>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02" name="Group 101">
            <a:extLst>
              <a:ext uri="{FF2B5EF4-FFF2-40B4-BE49-F238E27FC236}">
                <a16:creationId xmlns:a16="http://schemas.microsoft.com/office/drawing/2014/main" id="{8529A8DD-9EC3-493A-9AC6-814A7BB99CC5}"/>
              </a:ext>
            </a:extLst>
          </p:cNvPr>
          <p:cNvGrpSpPr/>
          <p:nvPr/>
        </p:nvGrpSpPr>
        <p:grpSpPr>
          <a:xfrm flipH="1">
            <a:off x="7048072" y="4546279"/>
            <a:ext cx="3735128" cy="1982888"/>
            <a:chOff x="-45080788" y="1104912"/>
            <a:chExt cx="66578982" cy="1528212"/>
          </a:xfrm>
        </p:grpSpPr>
        <p:sp>
          <p:nvSpPr>
            <p:cNvPr id="103" name="TextBox 102">
              <a:extLst>
                <a:ext uri="{FF2B5EF4-FFF2-40B4-BE49-F238E27FC236}">
                  <a16:creationId xmlns:a16="http://schemas.microsoft.com/office/drawing/2014/main" id="{45EEDF85-CABF-473A-A2D1-78CE6D1401A8}"/>
                </a:ext>
              </a:extLst>
            </p:cNvPr>
            <p:cNvSpPr txBox="1"/>
            <p:nvPr/>
          </p:nvSpPr>
          <p:spPr>
            <a:xfrm>
              <a:off x="-45080788" y="2277319"/>
              <a:ext cx="54411613" cy="35580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Indicate the number of users present in front of the system currently</a:t>
              </a:r>
              <a:endParaRPr lang="en-SG" sz="1200" dirty="0">
                <a:latin typeface="Arial" panose="020B0604020202020204" pitchFamily="34" charset="0"/>
                <a:cs typeface="Arial" panose="020B0604020202020204" pitchFamily="34" charset="0"/>
              </a:endParaRPr>
            </a:p>
          </p:txBody>
        </p:sp>
        <p:cxnSp>
          <p:nvCxnSpPr>
            <p:cNvPr id="104" name="Straight Connector 103">
              <a:extLst>
                <a:ext uri="{FF2B5EF4-FFF2-40B4-BE49-F238E27FC236}">
                  <a16:creationId xmlns:a16="http://schemas.microsoft.com/office/drawing/2014/main" id="{65199F55-D0EC-4458-90F4-92FE77B79242}"/>
                </a:ext>
              </a:extLst>
            </p:cNvPr>
            <p:cNvCxnSpPr>
              <a:cxnSpLocks/>
              <a:stCxn id="103" idx="3"/>
            </p:cNvCxnSpPr>
            <p:nvPr/>
          </p:nvCxnSpPr>
          <p:spPr>
            <a:xfrm flipV="1">
              <a:off x="9330825" y="1104912"/>
              <a:ext cx="12167369" cy="1350310"/>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82" name="TextBox 12">
            <a:extLst>
              <a:ext uri="{FF2B5EF4-FFF2-40B4-BE49-F238E27FC236}">
                <a16:creationId xmlns:a16="http://schemas.microsoft.com/office/drawing/2014/main" id="{B2DD0BAD-1F2E-41F3-B9A6-CC7987A62ADF}"/>
              </a:ext>
            </a:extLst>
          </p:cNvPr>
          <p:cNvSpPr txBox="1"/>
          <p:nvPr/>
        </p:nvSpPr>
        <p:spPr>
          <a:xfrm>
            <a:off x="-17400" y="1488947"/>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(1 action)</a:t>
            </a:r>
          </a:p>
        </p:txBody>
      </p:sp>
      <p:sp>
        <p:nvSpPr>
          <p:cNvPr id="81" name="TextBox 12">
            <a:extLst>
              <a:ext uri="{FF2B5EF4-FFF2-40B4-BE49-F238E27FC236}">
                <a16:creationId xmlns:a16="http://schemas.microsoft.com/office/drawing/2014/main" id="{6486BE06-C94B-4573-A6FC-AAF5967B4670}"/>
              </a:ext>
            </a:extLst>
          </p:cNvPr>
          <p:cNvSpPr txBox="1"/>
          <p:nvPr/>
        </p:nvSpPr>
        <p:spPr>
          <a:xfrm>
            <a:off x="3825" y="1491152"/>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spTree>
    <p:extLst>
      <p:ext uri="{BB962C8B-B14F-4D97-AF65-F5344CB8AC3E}">
        <p14:creationId xmlns:p14="http://schemas.microsoft.com/office/powerpoint/2010/main" val="12708350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2"/>
                                        </p:tgtEl>
                                      </p:cBhvr>
                                    </p:animEffect>
                                    <p:set>
                                      <p:cBhvr>
                                        <p:cTn id="17" dur="1" fill="hold">
                                          <p:stCondLst>
                                            <p:cond delay="499"/>
                                          </p:stCondLst>
                                        </p:cTn>
                                        <p:tgtEl>
                                          <p:spTgt spid="82"/>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6"/>
                    </p:tgtEl>
                  </p:cond>
                </p:stCondLst>
                <p:endSync evt="end" delay="0">
                  <p:rtn val="all"/>
                </p:endSync>
                <p:childTnLst>
                  <p:par>
                    <p:cTn id="22" fill="hold">
                      <p:stCondLst>
                        <p:cond delay="0"/>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childTnLst>
              </p:cTn>
              <p:nextCondLst>
                <p:cond evt="onClick" delay="0">
                  <p:tgtEl>
                    <p:spTgt spid="26"/>
                  </p:tgtEl>
                </p:cond>
              </p:nextCondLst>
            </p:seq>
            <p:seq concurrent="1" nextAc="seek">
              <p:cTn id="30" restart="whenNotActive" fill="hold" evtFilter="cancelBubble" nodeType="interactiveSeq">
                <p:stCondLst>
                  <p:cond evt="onClick" delay="0">
                    <p:tgtEl>
                      <p:spTgt spid="40"/>
                    </p:tgtEl>
                  </p:cond>
                </p:stCondLst>
                <p:endSync evt="end" delay="0">
                  <p:rtn val="all"/>
                </p:endSync>
                <p:childTnLst>
                  <p:par>
                    <p:cTn id="31" fill="hold">
                      <p:stCondLst>
                        <p:cond delay="0"/>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40"/>
                                        </p:tgtEl>
                                      </p:cBhvr>
                                    </p:animEffect>
                                    <p:set>
                                      <p:cBhvr>
                                        <p:cTn id="38"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39" restart="whenNotActive" fill="hold" evtFilter="cancelBubble" nodeType="interactiveSeq">
                <p:stCondLst>
                  <p:cond evt="onClick" delay="0">
                    <p:tgtEl>
                      <p:spTgt spid="55"/>
                    </p:tgtEl>
                  </p:cond>
                </p:stCondLst>
                <p:endSync evt="end" delay="0">
                  <p:rtn val="all"/>
                </p:endSync>
                <p:childTnLst>
                  <p:par>
                    <p:cTn id="40" fill="hold">
                      <p:stCondLst>
                        <p:cond delay="0"/>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0" presetClass="exit" presetSubtype="0" fill="hold" grpId="1" nodeType="withEffect">
                                  <p:stCondLst>
                                    <p:cond delay="0"/>
                                  </p:stCondLst>
                                  <p:childTnLst>
                                    <p:animEffect transition="out" filter="fade">
                                      <p:cBhvr>
                                        <p:cTn id="48" dur="500"/>
                                        <p:tgtEl>
                                          <p:spTgt spid="55"/>
                                        </p:tgtEl>
                                      </p:cBhvr>
                                    </p:animEffect>
                                    <p:set>
                                      <p:cBhvr>
                                        <p:cTn id="49" dur="1" fill="hold">
                                          <p:stCondLst>
                                            <p:cond delay="499"/>
                                          </p:stCondLst>
                                        </p:cTn>
                                        <p:tgtEl>
                                          <p:spTgt spid="55"/>
                                        </p:tgtEl>
                                        <p:attrNameLst>
                                          <p:attrName>style.visibility</p:attrName>
                                        </p:attrNameLst>
                                      </p:cBhvr>
                                      <p:to>
                                        <p:strVal val="hidden"/>
                                      </p:to>
                                    </p:set>
                                  </p:childTnLst>
                                </p:cTn>
                              </p:par>
                              <p:par>
                                <p:cTn id="50" presetID="10" presetClass="entr" presetSubtype="0" fill="hold" grpId="1"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0"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childTnLst>
              </p:cTn>
              <p:nextCondLst>
                <p:cond evt="onClick" delay="0">
                  <p:tgtEl>
                    <p:spTgt spid="55"/>
                  </p:tgtEl>
                </p:cond>
              </p:nextCondLst>
            </p:seq>
            <p:seq concurrent="1" nextAc="seek">
              <p:cTn id="56" restart="whenNotActive" fill="hold" evtFilter="cancelBubble" nodeType="interactiveSeq">
                <p:stCondLst>
                  <p:cond evt="onClick" delay="0">
                    <p:tgtEl>
                      <p:spTgt spid="68"/>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56"/>
                                        </p:tgtEl>
                                      </p:cBhvr>
                                    </p:animEffect>
                                    <p:set>
                                      <p:cBhvr>
                                        <p:cTn id="61" dur="1" fill="hold">
                                          <p:stCondLst>
                                            <p:cond delay="499"/>
                                          </p:stCondLst>
                                        </p:cTn>
                                        <p:tgtEl>
                                          <p:spTgt spid="56"/>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500"/>
                                        <p:tgtEl>
                                          <p:spTgt spid="55"/>
                                        </p:tgtEl>
                                      </p:cBhvr>
                                    </p:animEffect>
                                  </p:childTnLst>
                                </p:cTn>
                              </p:par>
                              <p:par>
                                <p:cTn id="65" presetID="10" presetClass="exit" presetSubtype="0" fill="hold" grpId="2" nodeType="withEffect">
                                  <p:stCondLst>
                                    <p:cond delay="0"/>
                                  </p:stCondLst>
                                  <p:childTnLst>
                                    <p:animEffect transition="out" filter="fade">
                                      <p:cBhvr>
                                        <p:cTn id="66" dur="500"/>
                                        <p:tgtEl>
                                          <p:spTgt spid="68"/>
                                        </p:tgtEl>
                                      </p:cBhvr>
                                    </p:animEffect>
                                    <p:set>
                                      <p:cBhvr>
                                        <p:cTn id="67" dur="1" fill="hold">
                                          <p:stCondLst>
                                            <p:cond delay="499"/>
                                          </p:stCondLst>
                                        </p:cTn>
                                        <p:tgtEl>
                                          <p:spTgt spid="68"/>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40" grpId="0" animBg="1"/>
      <p:bldP spid="40" grpId="1" animBg="1"/>
      <p:bldP spid="55" grpId="0" animBg="1"/>
      <p:bldP spid="55" grpId="1" animBg="1"/>
      <p:bldP spid="68" grpId="0" animBg="1"/>
      <p:bldP spid="68" grpId="1" animBg="1"/>
      <p:bldP spid="68" grpId="2" animBg="1"/>
      <p:bldP spid="82" grpId="0"/>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Blue Background">
            <a:extLst>
              <a:ext uri="{FF2B5EF4-FFF2-40B4-BE49-F238E27FC236}">
                <a16:creationId xmlns:a16="http://schemas.microsoft.com/office/drawing/2014/main" id="{7A727DCA-79F3-40DB-B5A2-BD0662BD739D}"/>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117" name="Header Panel">
            <a:extLst>
              <a:ext uri="{FF2B5EF4-FFF2-40B4-BE49-F238E27FC236}">
                <a16:creationId xmlns:a16="http://schemas.microsoft.com/office/drawing/2014/main" id="{B88284BD-04F2-4D9D-8C20-06B72D1EAFC2}"/>
              </a:ext>
            </a:extLst>
          </p:cNvPr>
          <p:cNvGrpSpPr/>
          <p:nvPr/>
        </p:nvGrpSpPr>
        <p:grpSpPr>
          <a:xfrm>
            <a:off x="1768479" y="15339"/>
            <a:ext cx="9510713" cy="476249"/>
            <a:chOff x="1228725" y="19051"/>
            <a:chExt cx="9510713" cy="476249"/>
          </a:xfrm>
          <a:solidFill>
            <a:srgbClr val="FFDDE1"/>
          </a:solidFill>
        </p:grpSpPr>
        <p:grpSp>
          <p:nvGrpSpPr>
            <p:cNvPr id="118" name="Group 117">
              <a:extLst>
                <a:ext uri="{FF2B5EF4-FFF2-40B4-BE49-F238E27FC236}">
                  <a16:creationId xmlns:a16="http://schemas.microsoft.com/office/drawing/2014/main" id="{003990F2-6640-4D8D-BBFC-3094038889AA}"/>
                </a:ext>
              </a:extLst>
            </p:cNvPr>
            <p:cNvGrpSpPr/>
            <p:nvPr/>
          </p:nvGrpSpPr>
          <p:grpSpPr>
            <a:xfrm>
              <a:off x="1228725" y="19051"/>
              <a:ext cx="9510713" cy="476249"/>
              <a:chOff x="1228725" y="19051"/>
              <a:chExt cx="9510713" cy="476249"/>
            </a:xfrm>
            <a:grpFill/>
          </p:grpSpPr>
          <p:grpSp>
            <p:nvGrpSpPr>
              <p:cNvPr id="122" name="Group 121">
                <a:extLst>
                  <a:ext uri="{FF2B5EF4-FFF2-40B4-BE49-F238E27FC236}">
                    <a16:creationId xmlns:a16="http://schemas.microsoft.com/office/drawing/2014/main" id="{AC8E9866-6911-458F-BB9D-BCF1E6DF69F7}"/>
                  </a:ext>
                </a:extLst>
              </p:cNvPr>
              <p:cNvGrpSpPr/>
              <p:nvPr/>
            </p:nvGrpSpPr>
            <p:grpSpPr>
              <a:xfrm>
                <a:off x="1228725" y="19051"/>
                <a:ext cx="9510713" cy="476249"/>
                <a:chOff x="1228725" y="19051"/>
                <a:chExt cx="9510713" cy="476249"/>
              </a:xfrm>
              <a:grpFill/>
            </p:grpSpPr>
            <p:sp>
              <p:nvSpPr>
                <p:cNvPr id="124" name="Rectangle: Top Corners Rounded 123">
                  <a:extLst>
                    <a:ext uri="{FF2B5EF4-FFF2-40B4-BE49-F238E27FC236}">
                      <a16:creationId xmlns:a16="http://schemas.microsoft.com/office/drawing/2014/main" id="{D6D4C414-8FD0-40F9-9DB2-65CC24B8F7C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5" name="TextBox 124">
                  <a:extLst>
                    <a:ext uri="{FF2B5EF4-FFF2-40B4-BE49-F238E27FC236}">
                      <a16:creationId xmlns:a16="http://schemas.microsoft.com/office/drawing/2014/main" id="{89F5396E-5CC6-41A3-A206-9B0481B99125}"/>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26" name="Rectangle: Rounded Corners 125">
                  <a:extLst>
                    <a:ext uri="{FF2B5EF4-FFF2-40B4-BE49-F238E27FC236}">
                      <a16:creationId xmlns:a16="http://schemas.microsoft.com/office/drawing/2014/main" id="{FF79C34C-1FFA-4071-91C0-9C27A5ED4F71}"/>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23" name="Picture 122" descr="Logo, company name&#10;&#10;Description automatically generated">
                <a:extLst>
                  <a:ext uri="{FF2B5EF4-FFF2-40B4-BE49-F238E27FC236}">
                    <a16:creationId xmlns:a16="http://schemas.microsoft.com/office/drawing/2014/main" id="{B00B7DB5-2887-4472-82CF-FAE9D9729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119" name="Rectangle: Rounded Corners 118">
              <a:extLst>
                <a:ext uri="{FF2B5EF4-FFF2-40B4-BE49-F238E27FC236}">
                  <a16:creationId xmlns:a16="http://schemas.microsoft.com/office/drawing/2014/main" id="{48F36D01-76B5-4D83-9C56-E3BD68BDEECC}"/>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Make a plan</a:t>
              </a:r>
              <a:endParaRPr lang="en-SG" b="1" dirty="0">
                <a:solidFill>
                  <a:schemeClr val="tx1"/>
                </a:solidFill>
                <a:latin typeface="Agency FB" panose="020B0503020202020204" pitchFamily="34" charset="0"/>
              </a:endParaRPr>
            </a:p>
          </p:txBody>
        </p:sp>
        <p:sp>
          <p:nvSpPr>
            <p:cNvPr id="120" name="TextBox 119">
              <a:extLst>
                <a:ext uri="{FF2B5EF4-FFF2-40B4-BE49-F238E27FC236}">
                  <a16:creationId xmlns:a16="http://schemas.microsoft.com/office/drawing/2014/main" id="{6C1DCC26-2F4E-4A96-A923-8FB0D785E468}"/>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121" name="Graphic 120" descr="Lightning with solid fill">
              <a:extLst>
                <a:ext uri="{FF2B5EF4-FFF2-40B4-BE49-F238E27FC236}">
                  <a16:creationId xmlns:a16="http://schemas.microsoft.com/office/drawing/2014/main" id="{E33CF437-DE80-4430-A64E-8EFEB680F5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159" y="46963"/>
              <a:ext cx="398939" cy="398939"/>
            </a:xfrm>
            <a:prstGeom prst="rect">
              <a:avLst/>
            </a:prstGeom>
          </p:spPr>
        </p:pic>
      </p:grpSp>
      <p:sp>
        <p:nvSpPr>
          <p:cNvPr id="25" name="Weather Forecast Object">
            <a:extLst>
              <a:ext uri="{FF2B5EF4-FFF2-40B4-BE49-F238E27FC236}">
                <a16:creationId xmlns:a16="http://schemas.microsoft.com/office/drawing/2014/main" id="{F1FB3E10-6BAF-4DA0-B65F-23282856B794}"/>
              </a:ext>
            </a:extLst>
          </p:cNvPr>
          <p:cNvSpPr/>
          <p:nvPr/>
        </p:nvSpPr>
        <p:spPr>
          <a:xfrm>
            <a:off x="9645053" y="118167"/>
            <a:ext cx="1138147"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26" name="Down Triangle (W Forecast)">
            <a:extLst>
              <a:ext uri="{FF2B5EF4-FFF2-40B4-BE49-F238E27FC236}">
                <a16:creationId xmlns:a16="http://schemas.microsoft.com/office/drawing/2014/main" id="{06C5EC57-0C78-4EEC-AEF3-B9DA04E1A763}"/>
              </a:ext>
            </a:extLst>
          </p:cNvPr>
          <p:cNvSpPr/>
          <p:nvPr/>
        </p:nvSpPr>
        <p:spPr>
          <a:xfrm rot="10800000">
            <a:off x="10649282" y="211738"/>
            <a:ext cx="74970" cy="619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27" name="Group 26">
            <a:extLst>
              <a:ext uri="{FF2B5EF4-FFF2-40B4-BE49-F238E27FC236}">
                <a16:creationId xmlns:a16="http://schemas.microsoft.com/office/drawing/2014/main" id="{997BF423-451E-4FD8-B678-4EF705CA7766}"/>
              </a:ext>
            </a:extLst>
          </p:cNvPr>
          <p:cNvGrpSpPr/>
          <p:nvPr/>
        </p:nvGrpSpPr>
        <p:grpSpPr>
          <a:xfrm>
            <a:off x="9655173" y="362719"/>
            <a:ext cx="1119187" cy="989485"/>
            <a:chOff x="9115420" y="362716"/>
            <a:chExt cx="1119187" cy="989485"/>
          </a:xfrm>
          <a:solidFill>
            <a:schemeClr val="accent3">
              <a:lumMod val="20000"/>
              <a:lumOff val="80000"/>
            </a:schemeClr>
          </a:solidFill>
        </p:grpSpPr>
        <p:grpSp>
          <p:nvGrpSpPr>
            <p:cNvPr id="28" name="Group 27">
              <a:extLst>
                <a:ext uri="{FF2B5EF4-FFF2-40B4-BE49-F238E27FC236}">
                  <a16:creationId xmlns:a16="http://schemas.microsoft.com/office/drawing/2014/main" id="{2CB41274-2680-4C59-848D-BCE8EBF8D9D0}"/>
                </a:ext>
              </a:extLst>
            </p:cNvPr>
            <p:cNvGrpSpPr/>
            <p:nvPr/>
          </p:nvGrpSpPr>
          <p:grpSpPr>
            <a:xfrm>
              <a:off x="9115420" y="362716"/>
              <a:ext cx="1119187" cy="989485"/>
              <a:chOff x="9115420" y="362716"/>
              <a:chExt cx="1119187" cy="989485"/>
            </a:xfrm>
            <a:grpFill/>
          </p:grpSpPr>
          <p:grpSp>
            <p:nvGrpSpPr>
              <p:cNvPr id="31" name="Group 30">
                <a:extLst>
                  <a:ext uri="{FF2B5EF4-FFF2-40B4-BE49-F238E27FC236}">
                    <a16:creationId xmlns:a16="http://schemas.microsoft.com/office/drawing/2014/main" id="{5EF26349-899C-4CBA-9574-53AD84A2D2DC}"/>
                  </a:ext>
                </a:extLst>
              </p:cNvPr>
              <p:cNvGrpSpPr/>
              <p:nvPr/>
            </p:nvGrpSpPr>
            <p:grpSpPr>
              <a:xfrm>
                <a:off x="9115420" y="362716"/>
                <a:ext cx="1119187" cy="989485"/>
                <a:chOff x="9115420" y="362716"/>
                <a:chExt cx="1119187" cy="989485"/>
              </a:xfrm>
              <a:grpFill/>
            </p:grpSpPr>
            <p:grpSp>
              <p:nvGrpSpPr>
                <p:cNvPr id="33" name="Group 32">
                  <a:extLst>
                    <a:ext uri="{FF2B5EF4-FFF2-40B4-BE49-F238E27FC236}">
                      <a16:creationId xmlns:a16="http://schemas.microsoft.com/office/drawing/2014/main" id="{2FF4D5C5-32D8-4159-BFF9-A99E54541E8D}"/>
                    </a:ext>
                  </a:extLst>
                </p:cNvPr>
                <p:cNvGrpSpPr/>
                <p:nvPr/>
              </p:nvGrpSpPr>
              <p:grpSpPr>
                <a:xfrm>
                  <a:off x="9115420" y="362716"/>
                  <a:ext cx="1119187" cy="989485"/>
                  <a:chOff x="2087099" y="373609"/>
                  <a:chExt cx="1229556" cy="521732"/>
                </a:xfrm>
                <a:grpFill/>
              </p:grpSpPr>
              <p:grpSp>
                <p:nvGrpSpPr>
                  <p:cNvPr id="36" name="Group 35">
                    <a:extLst>
                      <a:ext uri="{FF2B5EF4-FFF2-40B4-BE49-F238E27FC236}">
                        <a16:creationId xmlns:a16="http://schemas.microsoft.com/office/drawing/2014/main" id="{C56F32A6-A747-4C7F-839C-30E100D42F3F}"/>
                      </a:ext>
                    </a:extLst>
                  </p:cNvPr>
                  <p:cNvGrpSpPr/>
                  <p:nvPr/>
                </p:nvGrpSpPr>
                <p:grpSpPr>
                  <a:xfrm>
                    <a:off x="2087937" y="373609"/>
                    <a:ext cx="1226605" cy="488535"/>
                    <a:chOff x="3686320" y="645228"/>
                    <a:chExt cx="1249159" cy="488535"/>
                  </a:xfrm>
                  <a:grpFill/>
                </p:grpSpPr>
                <p:sp>
                  <p:nvSpPr>
                    <p:cNvPr id="38" name="Rectangle 37">
                      <a:extLst>
                        <a:ext uri="{FF2B5EF4-FFF2-40B4-BE49-F238E27FC236}">
                          <a16:creationId xmlns:a16="http://schemas.microsoft.com/office/drawing/2014/main" id="{E0D596A3-7422-4382-BA4E-5EFC64D9D6EC}"/>
                        </a:ext>
                      </a:extLst>
                    </p:cNvPr>
                    <p:cNvSpPr/>
                    <p:nvPr/>
                  </p:nvSpPr>
                  <p:spPr>
                    <a:xfrm>
                      <a:off x="3686320" y="645228"/>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39" name="Rectangle 38">
                      <a:extLst>
                        <a:ext uri="{FF2B5EF4-FFF2-40B4-BE49-F238E27FC236}">
                          <a16:creationId xmlns:a16="http://schemas.microsoft.com/office/drawing/2014/main" id="{5F9BBB21-7250-457B-8F05-E04FED3BD977}"/>
                        </a:ext>
                      </a:extLst>
                    </p:cNvPr>
                    <p:cNvSpPr/>
                    <p:nvPr/>
                  </p:nvSpPr>
                  <p:spPr>
                    <a:xfrm>
                      <a:off x="3686387"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37" name="Rectangle: Rounded Corners 36">
                    <a:extLst>
                      <a:ext uri="{FF2B5EF4-FFF2-40B4-BE49-F238E27FC236}">
                        <a16:creationId xmlns:a16="http://schemas.microsoft.com/office/drawing/2014/main" id="{8EED3D83-EE88-4EA8-AAB0-6273A8489E55}"/>
                      </a:ext>
                    </a:extLst>
                  </p:cNvPr>
                  <p:cNvSpPr/>
                  <p:nvPr/>
                </p:nvSpPr>
                <p:spPr>
                  <a:xfrm rot="5400000">
                    <a:off x="2678966" y="257653"/>
                    <a:ext cx="45821" cy="1229556"/>
                  </a:xfrm>
                  <a:prstGeom prst="roundRect">
                    <a:avLst/>
                  </a:prstGeom>
                  <a:solidFill>
                    <a:schemeClr val="accent3">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35" name="Graphic 34" descr="Lightning with solid fill">
                  <a:extLst>
                    <a:ext uri="{FF2B5EF4-FFF2-40B4-BE49-F238E27FC236}">
                      <a16:creationId xmlns:a16="http://schemas.microsoft.com/office/drawing/2014/main" id="{118C573E-825D-4893-81AE-14A4106A0D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25549" y="584322"/>
                  <a:ext cx="235948" cy="235948"/>
                </a:xfrm>
                <a:prstGeom prst="rect">
                  <a:avLst/>
                </a:prstGeom>
              </p:spPr>
            </p:pic>
          </p:grpSp>
          <p:sp>
            <p:nvSpPr>
              <p:cNvPr id="32" name="TextBox 31">
                <a:extLst>
                  <a:ext uri="{FF2B5EF4-FFF2-40B4-BE49-F238E27FC236}">
                    <a16:creationId xmlns:a16="http://schemas.microsoft.com/office/drawing/2014/main" id="{9EABC3E8-73A6-46AE-AD27-8C27A4D7EFA9}"/>
                  </a:ext>
                </a:extLst>
              </p:cNvPr>
              <p:cNvSpPr txBox="1"/>
              <p:nvPr/>
            </p:nvSpPr>
            <p:spPr>
              <a:xfrm>
                <a:off x="9895159" y="519429"/>
                <a:ext cx="300708" cy="184666"/>
              </a:xfrm>
              <a:prstGeom prst="rect">
                <a:avLst/>
              </a:prstGeom>
              <a:grp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29" name="Graphic 28" descr="Partial sun outline">
              <a:extLst>
                <a:ext uri="{FF2B5EF4-FFF2-40B4-BE49-F238E27FC236}">
                  <a16:creationId xmlns:a16="http://schemas.microsoft.com/office/drawing/2014/main" id="{FB0E20D0-60BD-4F20-9876-970ED4C56A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4753" y="1013525"/>
              <a:ext cx="244309" cy="244309"/>
            </a:xfrm>
            <a:prstGeom prst="rect">
              <a:avLst/>
            </a:prstGeom>
          </p:spPr>
        </p:pic>
        <p:sp>
          <p:nvSpPr>
            <p:cNvPr id="30" name="TextBox 29">
              <a:extLst>
                <a:ext uri="{FF2B5EF4-FFF2-40B4-BE49-F238E27FC236}">
                  <a16:creationId xmlns:a16="http://schemas.microsoft.com/office/drawing/2014/main" id="{9EB28717-420E-4314-9BEA-EE768D720BFC}"/>
                </a:ext>
              </a:extLst>
            </p:cNvPr>
            <p:cNvSpPr txBox="1"/>
            <p:nvPr/>
          </p:nvSpPr>
          <p:spPr>
            <a:xfrm>
              <a:off x="9902216" y="919809"/>
              <a:ext cx="293651" cy="276999"/>
            </a:xfrm>
            <a:prstGeom prst="rect">
              <a:avLst/>
            </a:prstGeom>
            <a:grp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40" name="Up Triangle (W Forecast)">
            <a:extLst>
              <a:ext uri="{FF2B5EF4-FFF2-40B4-BE49-F238E27FC236}">
                <a16:creationId xmlns:a16="http://schemas.microsoft.com/office/drawing/2014/main" id="{6397B086-C3EB-4F17-8E90-0E0049A72C5A}"/>
              </a:ext>
            </a:extLst>
          </p:cNvPr>
          <p:cNvSpPr/>
          <p:nvPr/>
        </p:nvSpPr>
        <p:spPr>
          <a:xfrm>
            <a:off x="10204914" y="1286325"/>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73936383-9EE0-4520-BEB4-EE092072EB64}"/>
              </a:ext>
            </a:extLst>
          </p:cNvPr>
          <p:cNvSpPr txBox="1"/>
          <p:nvPr/>
        </p:nvSpPr>
        <p:spPr>
          <a:xfrm>
            <a:off x="5647356" y="691670"/>
            <a:ext cx="1878169" cy="1015663"/>
          </a:xfrm>
          <a:prstGeom prst="rect">
            <a:avLst/>
          </a:prstGeom>
          <a:noFill/>
        </p:spPr>
        <p:txBody>
          <a:bodyPr wrap="square" rtlCol="0">
            <a:spAutoFit/>
          </a:bodyPr>
          <a:lstStyle/>
          <a:p>
            <a:r>
              <a:rPr lang="en-US" sz="3600" b="1" dirty="0">
                <a:latin typeface="Agency FB" panose="020B0503020202020204" pitchFamily="34" charset="0"/>
              </a:rPr>
              <a:t>   Group</a:t>
            </a:r>
          </a:p>
          <a:p>
            <a:r>
              <a:rPr lang="en-US" sz="2400" b="1" dirty="0">
                <a:latin typeface="Agency FB" panose="020B0503020202020204" pitchFamily="34" charset="0"/>
              </a:rPr>
              <a:t>Choose a plan:</a:t>
            </a:r>
            <a:endParaRPr lang="en-SG" sz="2400" b="1" dirty="0">
              <a:latin typeface="Agency FB" panose="020B0503020202020204" pitchFamily="34" charset="0"/>
            </a:endParaRPr>
          </a:p>
        </p:txBody>
      </p:sp>
      <p:sp>
        <p:nvSpPr>
          <p:cNvPr id="55" name="Isosceles Triangle 54">
            <a:extLst>
              <a:ext uri="{FF2B5EF4-FFF2-40B4-BE49-F238E27FC236}">
                <a16:creationId xmlns:a16="http://schemas.microsoft.com/office/drawing/2014/main" id="{136682CC-4682-4805-ADDC-ADA8842F668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56" name="Group 55">
            <a:extLst>
              <a:ext uri="{FF2B5EF4-FFF2-40B4-BE49-F238E27FC236}">
                <a16:creationId xmlns:a16="http://schemas.microsoft.com/office/drawing/2014/main" id="{13D4199A-2F72-4581-BBB2-4355C431B630}"/>
              </a:ext>
            </a:extLst>
          </p:cNvPr>
          <p:cNvGrpSpPr/>
          <p:nvPr/>
        </p:nvGrpSpPr>
        <p:grpSpPr>
          <a:xfrm>
            <a:off x="2631753" y="370691"/>
            <a:ext cx="1249631" cy="734288"/>
            <a:chOff x="2088688" y="377345"/>
            <a:chExt cx="1249631" cy="734288"/>
          </a:xfrm>
          <a:solidFill>
            <a:schemeClr val="accent3">
              <a:lumMod val="20000"/>
              <a:lumOff val="80000"/>
            </a:schemeClr>
          </a:solidFill>
        </p:grpSpPr>
        <p:grpSp>
          <p:nvGrpSpPr>
            <p:cNvPr id="57" name="Group 56">
              <a:extLst>
                <a:ext uri="{FF2B5EF4-FFF2-40B4-BE49-F238E27FC236}">
                  <a16:creationId xmlns:a16="http://schemas.microsoft.com/office/drawing/2014/main" id="{E80B28A4-A600-42EE-9189-D10165A03A39}"/>
                </a:ext>
              </a:extLst>
            </p:cNvPr>
            <p:cNvGrpSpPr/>
            <p:nvPr/>
          </p:nvGrpSpPr>
          <p:grpSpPr>
            <a:xfrm>
              <a:off x="2088688" y="377345"/>
              <a:ext cx="1249631" cy="734288"/>
              <a:chOff x="2088688" y="377345"/>
              <a:chExt cx="1249631" cy="734288"/>
            </a:xfrm>
            <a:grpFill/>
          </p:grpSpPr>
          <p:grpSp>
            <p:nvGrpSpPr>
              <p:cNvPr id="59" name="Group 58">
                <a:extLst>
                  <a:ext uri="{FF2B5EF4-FFF2-40B4-BE49-F238E27FC236}">
                    <a16:creationId xmlns:a16="http://schemas.microsoft.com/office/drawing/2014/main" id="{650EC864-534E-4267-950D-99AD55E2AA2A}"/>
                  </a:ext>
                </a:extLst>
              </p:cNvPr>
              <p:cNvGrpSpPr/>
              <p:nvPr/>
            </p:nvGrpSpPr>
            <p:grpSpPr>
              <a:xfrm>
                <a:off x="2088688" y="377345"/>
                <a:ext cx="1227600" cy="734288"/>
                <a:chOff x="2088688" y="377345"/>
                <a:chExt cx="1250172" cy="734288"/>
              </a:xfrm>
              <a:grpFill/>
            </p:grpSpPr>
            <p:grpSp>
              <p:nvGrpSpPr>
                <p:cNvPr id="61" name="Group 60">
                  <a:extLst>
                    <a:ext uri="{FF2B5EF4-FFF2-40B4-BE49-F238E27FC236}">
                      <a16:creationId xmlns:a16="http://schemas.microsoft.com/office/drawing/2014/main" id="{87D25C06-4DFE-4A95-A208-956F42F0F6DE}"/>
                    </a:ext>
                  </a:extLst>
                </p:cNvPr>
                <p:cNvGrpSpPr/>
                <p:nvPr/>
              </p:nvGrpSpPr>
              <p:grpSpPr>
                <a:xfrm>
                  <a:off x="2088688" y="377345"/>
                  <a:ext cx="1250172" cy="734288"/>
                  <a:chOff x="2088688" y="377345"/>
                  <a:chExt cx="1250172" cy="734288"/>
                </a:xfrm>
                <a:grpFill/>
              </p:grpSpPr>
              <p:grpSp>
                <p:nvGrpSpPr>
                  <p:cNvPr id="63" name="Group 62">
                    <a:extLst>
                      <a:ext uri="{FF2B5EF4-FFF2-40B4-BE49-F238E27FC236}">
                        <a16:creationId xmlns:a16="http://schemas.microsoft.com/office/drawing/2014/main" id="{3F132189-C597-4F16-83A4-95CDF2010AD6}"/>
                      </a:ext>
                    </a:extLst>
                  </p:cNvPr>
                  <p:cNvGrpSpPr/>
                  <p:nvPr/>
                </p:nvGrpSpPr>
                <p:grpSpPr>
                  <a:xfrm>
                    <a:off x="2088688" y="377345"/>
                    <a:ext cx="1250172" cy="734288"/>
                    <a:chOff x="3687084" y="648964"/>
                    <a:chExt cx="1250172" cy="734288"/>
                  </a:xfrm>
                  <a:grpFill/>
                </p:grpSpPr>
                <p:sp>
                  <p:nvSpPr>
                    <p:cNvPr id="65" name="Rectangle 64">
                      <a:extLst>
                        <a:ext uri="{FF2B5EF4-FFF2-40B4-BE49-F238E27FC236}">
                          <a16:creationId xmlns:a16="http://schemas.microsoft.com/office/drawing/2014/main" id="{CC2EB5A4-4034-4030-B837-BA337B23B3CD}"/>
                        </a:ext>
                      </a:extLst>
                    </p:cNvPr>
                    <p:cNvSpPr/>
                    <p:nvPr/>
                  </p:nvSpPr>
                  <p:spPr>
                    <a:xfrm>
                      <a:off x="3687084" y="648964"/>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66" name="Rectangle 65">
                      <a:extLst>
                        <a:ext uri="{FF2B5EF4-FFF2-40B4-BE49-F238E27FC236}">
                          <a16:creationId xmlns:a16="http://schemas.microsoft.com/office/drawing/2014/main" id="{001C7EB4-98ED-462B-9275-46C925225CDF}"/>
                        </a:ext>
                      </a:extLst>
                    </p:cNvPr>
                    <p:cNvSpPr/>
                    <p:nvPr/>
                  </p:nvSpPr>
                  <p:spPr>
                    <a:xfrm>
                      <a:off x="3688164" y="885701"/>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67" name="Rectangle 66">
                      <a:extLst>
                        <a:ext uri="{FF2B5EF4-FFF2-40B4-BE49-F238E27FC236}">
                          <a16:creationId xmlns:a16="http://schemas.microsoft.com/office/drawing/2014/main" id="{DDBCE24C-667B-4150-B376-41A032BBCEC7}"/>
                        </a:ext>
                      </a:extLst>
                    </p:cNvPr>
                    <p:cNvSpPr/>
                    <p:nvPr/>
                  </p:nvSpPr>
                  <p:spPr>
                    <a:xfrm>
                      <a:off x="3688165" y="1135190"/>
                      <a:ext cx="1249091"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64" name="Picture 63" descr="Logo, icon&#10;&#10;Description automatically generated">
                    <a:extLst>
                      <a:ext uri="{FF2B5EF4-FFF2-40B4-BE49-F238E27FC236}">
                        <a16:creationId xmlns:a16="http://schemas.microsoft.com/office/drawing/2014/main" id="{74A775BD-AE3F-4073-94B5-255BBB2243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4744" y="394801"/>
                    <a:ext cx="202741" cy="202740"/>
                  </a:xfrm>
                  <a:prstGeom prst="rect">
                    <a:avLst/>
                  </a:prstGeom>
                  <a:grpFill/>
                </p:spPr>
              </p:pic>
            </p:grpSp>
            <p:pic>
              <p:nvPicPr>
                <p:cNvPr id="62" name="Picture 61" descr="A picture containing icon&#10;&#10;Description automatically generated">
                  <a:extLst>
                    <a:ext uri="{FF2B5EF4-FFF2-40B4-BE49-F238E27FC236}">
                      <a16:creationId xmlns:a16="http://schemas.microsoft.com/office/drawing/2014/main" id="{5DE6FD55-C2E5-4D16-B0FA-BE065C041414}"/>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942761" y="630674"/>
                  <a:ext cx="286503" cy="214878"/>
                </a:xfrm>
                <a:prstGeom prst="rect">
                  <a:avLst/>
                </a:prstGeom>
                <a:grpFill/>
              </p:spPr>
            </p:pic>
          </p:grpSp>
          <p:sp>
            <p:nvSpPr>
              <p:cNvPr id="60" name="Rectangle: Rounded Corners 59">
                <a:extLst>
                  <a:ext uri="{FF2B5EF4-FFF2-40B4-BE49-F238E27FC236}">
                    <a16:creationId xmlns:a16="http://schemas.microsoft.com/office/drawing/2014/main" id="{1FABE8BD-418E-4E22-BFB0-E7271F47944F}"/>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58" name="Oval 57">
              <a:extLst>
                <a:ext uri="{FF2B5EF4-FFF2-40B4-BE49-F238E27FC236}">
                  <a16:creationId xmlns:a16="http://schemas.microsoft.com/office/drawing/2014/main" id="{309978F7-1771-4320-B139-5A8DA17E64BD}"/>
                </a:ext>
              </a:extLst>
            </p:cNvPr>
            <p:cNvSpPr/>
            <p:nvPr/>
          </p:nvSpPr>
          <p:spPr>
            <a:xfrm>
              <a:off x="3281054" y="389488"/>
              <a:ext cx="45719" cy="67957"/>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68" name="Isosceles Triangle 67">
            <a:extLst>
              <a:ext uri="{FF2B5EF4-FFF2-40B4-BE49-F238E27FC236}">
                <a16:creationId xmlns:a16="http://schemas.microsoft.com/office/drawing/2014/main" id="{7E8B0792-1671-40DF-B231-991F21ECB3AF}"/>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9" name="TextBox 18">
            <a:hlinkClick r:id="rId13" action="ppaction://hlinksldjump"/>
            <a:extLst>
              <a:ext uri="{FF2B5EF4-FFF2-40B4-BE49-F238E27FC236}">
                <a16:creationId xmlns:a16="http://schemas.microsoft.com/office/drawing/2014/main" id="{72D08042-95DC-45F1-8B56-DC720604D872}"/>
              </a:ext>
            </a:extLst>
          </p:cNvPr>
          <p:cNvSpPr txBox="1"/>
          <p:nvPr/>
        </p:nvSpPr>
        <p:spPr>
          <a:xfrm>
            <a:off x="1801895" y="499869"/>
            <a:ext cx="1429584" cy="338554"/>
          </a:xfrm>
          <a:prstGeom prst="rect">
            <a:avLst/>
          </a:prstGeom>
          <a:noFill/>
        </p:spPr>
        <p:txBody>
          <a:bodyPr wrap="square" rtlCol="0">
            <a:spAutoFit/>
          </a:bodyPr>
          <a:lstStyle/>
          <a:p>
            <a:r>
              <a:rPr lang="en-US" sz="1600" b="1" dirty="0">
                <a:latin typeface="Agency FB" panose="020B0503020202020204" pitchFamily="34" charset="0"/>
              </a:rPr>
              <a:t>Make a plan</a:t>
            </a:r>
            <a:endParaRPr lang="en-SG" sz="1600" b="1" dirty="0">
              <a:latin typeface="Agency FB" panose="020B0503020202020204" pitchFamily="34" charset="0"/>
            </a:endParaRPr>
          </a:p>
        </p:txBody>
      </p:sp>
      <p:sp>
        <p:nvSpPr>
          <p:cNvPr id="69" name="TextBox 68">
            <a:hlinkClick r:id="rId14" action="ppaction://hlinksldjump"/>
            <a:extLst>
              <a:ext uri="{FF2B5EF4-FFF2-40B4-BE49-F238E27FC236}">
                <a16:creationId xmlns:a16="http://schemas.microsoft.com/office/drawing/2014/main" id="{4FF2B2A8-DE53-41BC-B250-F5D16BA47296}"/>
              </a:ext>
            </a:extLst>
          </p:cNvPr>
          <p:cNvSpPr txBox="1"/>
          <p:nvPr/>
        </p:nvSpPr>
        <p:spPr>
          <a:xfrm>
            <a:off x="2639003" y="516080"/>
            <a:ext cx="1429584" cy="338554"/>
          </a:xfrm>
          <a:prstGeom prst="rect">
            <a:avLst/>
          </a:prstGeom>
          <a:noFill/>
        </p:spPr>
        <p:txBody>
          <a:bodyPr wrap="square" rtlCol="0">
            <a:spAutoFit/>
          </a:bodyPr>
          <a:lstStyle/>
          <a:p>
            <a:r>
              <a:rPr lang="en-US" sz="1600" b="1" dirty="0">
                <a:latin typeface="Agency FB" panose="020B0503020202020204" pitchFamily="34" charset="0"/>
              </a:rPr>
              <a:t>&gt; </a:t>
            </a:r>
            <a:r>
              <a:rPr lang="en-US" sz="1600" b="1" u="sng" dirty="0">
                <a:latin typeface="Agency FB" panose="020B0503020202020204" pitchFamily="34" charset="0"/>
              </a:rPr>
              <a:t>Group</a:t>
            </a:r>
            <a:endParaRPr lang="en-SG" sz="1600" b="1" u="sng" dirty="0">
              <a:latin typeface="Agency FB" panose="020B0503020202020204" pitchFamily="34" charset="0"/>
            </a:endParaRPr>
          </a:p>
        </p:txBody>
      </p:sp>
      <p:grpSp>
        <p:nvGrpSpPr>
          <p:cNvPr id="8" name="1st Group">
            <a:extLst>
              <a:ext uri="{FF2B5EF4-FFF2-40B4-BE49-F238E27FC236}">
                <a16:creationId xmlns:a16="http://schemas.microsoft.com/office/drawing/2014/main" id="{90F6E04E-C79F-4841-9BF9-B6E77EE772C0}"/>
              </a:ext>
            </a:extLst>
          </p:cNvPr>
          <p:cNvGrpSpPr/>
          <p:nvPr/>
        </p:nvGrpSpPr>
        <p:grpSpPr>
          <a:xfrm>
            <a:off x="10495089" y="580607"/>
            <a:ext cx="677274" cy="903516"/>
            <a:chOff x="11579032" y="3314690"/>
            <a:chExt cx="677274" cy="903516"/>
          </a:xfrm>
        </p:grpSpPr>
        <p:pic>
          <p:nvPicPr>
            <p:cNvPr id="4" name="Graphic 3" descr="Drool face outline with solid fill">
              <a:extLst>
                <a:ext uri="{FF2B5EF4-FFF2-40B4-BE49-F238E27FC236}">
                  <a16:creationId xmlns:a16="http://schemas.microsoft.com/office/drawing/2014/main" id="{934DEC69-6B70-4E88-9211-1116536A954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79032" y="3314690"/>
              <a:ext cx="660682" cy="660682"/>
            </a:xfrm>
            <a:prstGeom prst="rect">
              <a:avLst/>
            </a:prstGeom>
          </p:spPr>
        </p:pic>
        <p:sp>
          <p:nvSpPr>
            <p:cNvPr id="7" name="TextBox 6">
              <a:extLst>
                <a:ext uri="{FF2B5EF4-FFF2-40B4-BE49-F238E27FC236}">
                  <a16:creationId xmlns:a16="http://schemas.microsoft.com/office/drawing/2014/main" id="{F5C567FE-8AAB-4506-AE5B-9BDD9DBEECF0}"/>
                </a:ext>
              </a:extLst>
            </p:cNvPr>
            <p:cNvSpPr txBox="1"/>
            <p:nvPr/>
          </p:nvSpPr>
          <p:spPr>
            <a:xfrm>
              <a:off x="11589136" y="3895041"/>
              <a:ext cx="667170" cy="323165"/>
            </a:xfrm>
            <a:prstGeom prst="rect">
              <a:avLst/>
            </a:prstGeom>
            <a:noFill/>
          </p:spPr>
          <p:txBody>
            <a:bodyPr wrap="none" rtlCol="0">
              <a:spAutoFit/>
            </a:bodyPr>
            <a:lstStyle/>
            <a:p>
              <a:r>
                <a:rPr lang="en-US" sz="1500" b="1" dirty="0">
                  <a:latin typeface="Agency FB" panose="020B0503020202020204" pitchFamily="34" charset="0"/>
                </a:rPr>
                <a:t>Group 1</a:t>
              </a:r>
              <a:endParaRPr lang="en-SG" sz="1500" b="1" dirty="0">
                <a:latin typeface="Agency FB" panose="020B0503020202020204" pitchFamily="34" charset="0"/>
              </a:endParaRPr>
            </a:p>
          </p:txBody>
        </p:sp>
      </p:grpSp>
      <p:grpSp>
        <p:nvGrpSpPr>
          <p:cNvPr id="9" name="2nd Group">
            <a:extLst>
              <a:ext uri="{FF2B5EF4-FFF2-40B4-BE49-F238E27FC236}">
                <a16:creationId xmlns:a16="http://schemas.microsoft.com/office/drawing/2014/main" id="{7A4BE1E4-29E7-4C49-BA44-E111F55FD351}"/>
              </a:ext>
            </a:extLst>
          </p:cNvPr>
          <p:cNvGrpSpPr/>
          <p:nvPr/>
        </p:nvGrpSpPr>
        <p:grpSpPr>
          <a:xfrm>
            <a:off x="10505196" y="1506755"/>
            <a:ext cx="723269" cy="903720"/>
            <a:chOff x="11468731" y="3350319"/>
            <a:chExt cx="723269" cy="903720"/>
          </a:xfrm>
        </p:grpSpPr>
        <p:pic>
          <p:nvPicPr>
            <p:cNvPr id="6" name="Graphic 5" descr="Sunglasses face outline with solid fill">
              <a:extLst>
                <a:ext uri="{FF2B5EF4-FFF2-40B4-BE49-F238E27FC236}">
                  <a16:creationId xmlns:a16="http://schemas.microsoft.com/office/drawing/2014/main" id="{FE8077ED-5BFE-473C-98EC-C7D6EC52032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68731" y="3350319"/>
              <a:ext cx="667170" cy="667170"/>
            </a:xfrm>
            <a:prstGeom prst="rect">
              <a:avLst/>
            </a:prstGeom>
          </p:spPr>
        </p:pic>
        <p:sp>
          <p:nvSpPr>
            <p:cNvPr id="70" name="TextBox 69">
              <a:extLst>
                <a:ext uri="{FF2B5EF4-FFF2-40B4-BE49-F238E27FC236}">
                  <a16:creationId xmlns:a16="http://schemas.microsoft.com/office/drawing/2014/main" id="{A48ECA6A-B506-4D8A-B7E0-84D630ECAE22}"/>
                </a:ext>
              </a:extLst>
            </p:cNvPr>
            <p:cNvSpPr txBox="1"/>
            <p:nvPr/>
          </p:nvSpPr>
          <p:spPr>
            <a:xfrm>
              <a:off x="11484755" y="3930874"/>
              <a:ext cx="707245" cy="323165"/>
            </a:xfrm>
            <a:prstGeom prst="rect">
              <a:avLst/>
            </a:prstGeom>
            <a:noFill/>
          </p:spPr>
          <p:txBody>
            <a:bodyPr wrap="none" rtlCol="0">
              <a:spAutoFit/>
            </a:bodyPr>
            <a:lstStyle/>
            <a:p>
              <a:r>
                <a:rPr lang="en-US" sz="1500" b="1" dirty="0">
                  <a:latin typeface="Agency FB" panose="020B0503020202020204" pitchFamily="34" charset="0"/>
                </a:rPr>
                <a:t>Group 2</a:t>
              </a:r>
              <a:endParaRPr lang="en-SG" sz="1500" b="1" dirty="0">
                <a:latin typeface="Agency FB" panose="020B0503020202020204" pitchFamily="34" charset="0"/>
              </a:endParaRPr>
            </a:p>
          </p:txBody>
        </p:sp>
      </p:grpSp>
      <p:grpSp>
        <p:nvGrpSpPr>
          <p:cNvPr id="10" name="Switch to individual">
            <a:extLst>
              <a:ext uri="{FF2B5EF4-FFF2-40B4-BE49-F238E27FC236}">
                <a16:creationId xmlns:a16="http://schemas.microsoft.com/office/drawing/2014/main" id="{04AF79CE-AE11-4419-AE68-673E862B7FD4}"/>
              </a:ext>
            </a:extLst>
          </p:cNvPr>
          <p:cNvGrpSpPr/>
          <p:nvPr/>
        </p:nvGrpSpPr>
        <p:grpSpPr>
          <a:xfrm>
            <a:off x="1903745" y="1592898"/>
            <a:ext cx="1371793" cy="406220"/>
            <a:chOff x="1363992" y="1572136"/>
            <a:chExt cx="1371793" cy="406220"/>
          </a:xfrm>
        </p:grpSpPr>
        <p:sp>
          <p:nvSpPr>
            <p:cNvPr id="75" name="Rectangle: Rounded Corners 74">
              <a:hlinkClick r:id="rId19" action="ppaction://hlinksldjump"/>
              <a:extLst>
                <a:ext uri="{FF2B5EF4-FFF2-40B4-BE49-F238E27FC236}">
                  <a16:creationId xmlns:a16="http://schemas.microsoft.com/office/drawing/2014/main" id="{4D35AAE6-49AE-4FA3-80F9-8B12FB9D53C5}"/>
                </a:ext>
              </a:extLst>
            </p:cNvPr>
            <p:cNvSpPr/>
            <p:nvPr/>
          </p:nvSpPr>
          <p:spPr>
            <a:xfrm>
              <a:off x="1363992" y="1572136"/>
              <a:ext cx="1371793" cy="4062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gency FB" panose="020B0503020202020204" pitchFamily="34" charset="0"/>
                </a:rPr>
                <a:t>Switch to   Individual</a:t>
              </a:r>
              <a:endParaRPr lang="en-SG" sz="1400" b="1" dirty="0">
                <a:solidFill>
                  <a:schemeClr val="tx1"/>
                </a:solidFill>
                <a:latin typeface="Agency FB" panose="020B0503020202020204" pitchFamily="34" charset="0"/>
              </a:endParaRPr>
            </a:p>
          </p:txBody>
        </p:sp>
        <p:pic>
          <p:nvPicPr>
            <p:cNvPr id="5" name="Graphic 4" descr="Refresh outline">
              <a:hlinkClick r:id="rId19" action="ppaction://hlinksldjump">
                <a:snd r:embed="rId20" name="click.wav"/>
              </a:hlinkClick>
              <a:extLst>
                <a:ext uri="{FF2B5EF4-FFF2-40B4-BE49-F238E27FC236}">
                  <a16:creationId xmlns:a16="http://schemas.microsoft.com/office/drawing/2014/main" id="{0AC47ED5-85C9-46C6-8948-E200C77FDD8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06484" y="1629210"/>
              <a:ext cx="311101" cy="311101"/>
            </a:xfrm>
            <a:prstGeom prst="rect">
              <a:avLst/>
            </a:prstGeom>
          </p:spPr>
        </p:pic>
      </p:grpSp>
      <p:grpSp>
        <p:nvGrpSpPr>
          <p:cNvPr id="11" name="Back to map">
            <a:extLst>
              <a:ext uri="{FF2B5EF4-FFF2-40B4-BE49-F238E27FC236}">
                <a16:creationId xmlns:a16="http://schemas.microsoft.com/office/drawing/2014/main" id="{6826137B-2BDD-4AEF-9CAE-44BF14C8C821}"/>
              </a:ext>
            </a:extLst>
          </p:cNvPr>
          <p:cNvGrpSpPr/>
          <p:nvPr/>
        </p:nvGrpSpPr>
        <p:grpSpPr>
          <a:xfrm>
            <a:off x="1903745" y="1064512"/>
            <a:ext cx="1371793" cy="406220"/>
            <a:chOff x="1363992" y="1064512"/>
            <a:chExt cx="1371793" cy="406220"/>
          </a:xfrm>
        </p:grpSpPr>
        <p:sp>
          <p:nvSpPr>
            <p:cNvPr id="83" name="Rectangle: Rounded Corners 82">
              <a:hlinkClick r:id="rId23" action="ppaction://hlinksldjump"/>
              <a:extLst>
                <a:ext uri="{FF2B5EF4-FFF2-40B4-BE49-F238E27FC236}">
                  <a16:creationId xmlns:a16="http://schemas.microsoft.com/office/drawing/2014/main" id="{B0B06F4C-3460-4804-B8E4-DA3147349B4D}"/>
                </a:ext>
              </a:extLst>
            </p:cNvPr>
            <p:cNvSpPr/>
            <p:nvPr/>
          </p:nvSpPr>
          <p:spPr>
            <a:xfrm>
              <a:off x="1363992" y="1064512"/>
              <a:ext cx="1371793" cy="4062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gency FB" panose="020B0503020202020204" pitchFamily="34" charset="0"/>
                </a:rPr>
                <a:t>  Back to map </a:t>
              </a:r>
              <a:endParaRPr lang="en-SG" sz="1400" b="1" dirty="0">
                <a:solidFill>
                  <a:schemeClr val="tx1"/>
                </a:solidFill>
                <a:latin typeface="Agency FB" panose="020B0503020202020204" pitchFamily="34" charset="0"/>
              </a:endParaRPr>
            </a:p>
          </p:txBody>
        </p:sp>
        <p:sp>
          <p:nvSpPr>
            <p:cNvPr id="77" name="Isosceles Triangle 76">
              <a:hlinkClick r:id="rId23" action="ppaction://hlinksldjump"/>
              <a:extLst>
                <a:ext uri="{FF2B5EF4-FFF2-40B4-BE49-F238E27FC236}">
                  <a16:creationId xmlns:a16="http://schemas.microsoft.com/office/drawing/2014/main" id="{146330F1-2174-437E-AF36-9F9150BC7257}"/>
                </a:ext>
              </a:extLst>
            </p:cNvPr>
            <p:cNvSpPr/>
            <p:nvPr/>
          </p:nvSpPr>
          <p:spPr>
            <a:xfrm rot="16200000">
              <a:off x="1398013" y="1197189"/>
              <a:ext cx="200222" cy="1786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nvGrpSpPr>
          <p:cNvPr id="14" name="Add Group">
            <a:extLst>
              <a:ext uri="{FF2B5EF4-FFF2-40B4-BE49-F238E27FC236}">
                <a16:creationId xmlns:a16="http://schemas.microsoft.com/office/drawing/2014/main" id="{6CF1ADC5-6716-49A0-A4AD-6EC0845A8C6E}"/>
              </a:ext>
            </a:extLst>
          </p:cNvPr>
          <p:cNvGrpSpPr/>
          <p:nvPr/>
        </p:nvGrpSpPr>
        <p:grpSpPr>
          <a:xfrm>
            <a:off x="10441969" y="1528154"/>
            <a:ext cx="854721" cy="854428"/>
            <a:chOff x="9908032" y="1506544"/>
            <a:chExt cx="854721" cy="854428"/>
          </a:xfrm>
        </p:grpSpPr>
        <p:pic>
          <p:nvPicPr>
            <p:cNvPr id="13" name="Graphic 12" descr="Badge Follow outline">
              <a:extLst>
                <a:ext uri="{FF2B5EF4-FFF2-40B4-BE49-F238E27FC236}">
                  <a16:creationId xmlns:a16="http://schemas.microsoft.com/office/drawing/2014/main" id="{A3FD88FC-A89B-46A3-B911-2E752E7CA84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980586" y="1506544"/>
              <a:ext cx="636884" cy="636884"/>
            </a:xfrm>
            <a:prstGeom prst="rect">
              <a:avLst/>
            </a:prstGeom>
          </p:spPr>
        </p:pic>
        <p:sp>
          <p:nvSpPr>
            <p:cNvPr id="78" name="TextBox 77">
              <a:extLst>
                <a:ext uri="{FF2B5EF4-FFF2-40B4-BE49-F238E27FC236}">
                  <a16:creationId xmlns:a16="http://schemas.microsoft.com/office/drawing/2014/main" id="{767BF686-D54C-4636-8922-996A06332F0E}"/>
                </a:ext>
              </a:extLst>
            </p:cNvPr>
            <p:cNvSpPr txBox="1"/>
            <p:nvPr/>
          </p:nvSpPr>
          <p:spPr>
            <a:xfrm>
              <a:off x="9908032" y="2037807"/>
              <a:ext cx="854721" cy="323165"/>
            </a:xfrm>
            <a:prstGeom prst="rect">
              <a:avLst/>
            </a:prstGeom>
            <a:noFill/>
          </p:spPr>
          <p:txBody>
            <a:bodyPr wrap="none" rtlCol="0">
              <a:spAutoFit/>
            </a:bodyPr>
            <a:lstStyle/>
            <a:p>
              <a:r>
                <a:rPr lang="en-US" sz="1500" b="1" dirty="0">
                  <a:latin typeface="Agency FB" panose="020B0503020202020204" pitchFamily="34" charset="0"/>
                </a:rPr>
                <a:t>Add group</a:t>
              </a:r>
              <a:endParaRPr lang="en-SG" sz="1500" b="1" dirty="0">
                <a:latin typeface="Agency FB" panose="020B0503020202020204" pitchFamily="34" charset="0"/>
              </a:endParaRPr>
            </a:p>
          </p:txBody>
        </p:sp>
      </p:grpSp>
      <p:sp>
        <p:nvSpPr>
          <p:cNvPr id="82" name="Rectangle: Rounded Corners 81">
            <a:extLst>
              <a:ext uri="{FF2B5EF4-FFF2-40B4-BE49-F238E27FC236}">
                <a16:creationId xmlns:a16="http://schemas.microsoft.com/office/drawing/2014/main" id="{63625B0D-880D-461C-A46B-1648F2862208}"/>
              </a:ext>
            </a:extLst>
          </p:cNvPr>
          <p:cNvSpPr/>
          <p:nvPr/>
        </p:nvSpPr>
        <p:spPr>
          <a:xfrm>
            <a:off x="8998824" y="1975983"/>
            <a:ext cx="171806" cy="368463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sp>
        <p:nvSpPr>
          <p:cNvPr id="85" name="Oval 84">
            <a:extLst>
              <a:ext uri="{FF2B5EF4-FFF2-40B4-BE49-F238E27FC236}">
                <a16:creationId xmlns:a16="http://schemas.microsoft.com/office/drawing/2014/main" id="{4EE9A9BA-7744-432F-A229-1724422BA127}"/>
              </a:ext>
            </a:extLst>
          </p:cNvPr>
          <p:cNvSpPr/>
          <p:nvPr/>
        </p:nvSpPr>
        <p:spPr>
          <a:xfrm>
            <a:off x="9019358" y="2021874"/>
            <a:ext cx="128782" cy="2282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22" name="Example Plan 1">
            <a:extLst>
              <a:ext uri="{FF2B5EF4-FFF2-40B4-BE49-F238E27FC236}">
                <a16:creationId xmlns:a16="http://schemas.microsoft.com/office/drawing/2014/main" id="{4BC0CD24-BE28-47FB-9119-C9BB03BB9E53}"/>
              </a:ext>
            </a:extLst>
          </p:cNvPr>
          <p:cNvGrpSpPr/>
          <p:nvPr/>
        </p:nvGrpSpPr>
        <p:grpSpPr>
          <a:xfrm>
            <a:off x="4186851" y="1960113"/>
            <a:ext cx="1654328" cy="1858189"/>
            <a:chOff x="89503" y="2340860"/>
            <a:chExt cx="1654328" cy="1858189"/>
          </a:xfrm>
        </p:grpSpPr>
        <p:sp>
          <p:nvSpPr>
            <p:cNvPr id="16" name="Rectangle: Rounded Corners 15">
              <a:extLst>
                <a:ext uri="{FF2B5EF4-FFF2-40B4-BE49-F238E27FC236}">
                  <a16:creationId xmlns:a16="http://schemas.microsoft.com/office/drawing/2014/main" id="{C789CC89-957B-4A24-88A6-532727091E96}"/>
                </a:ext>
              </a:extLst>
            </p:cNvPr>
            <p:cNvSpPr/>
            <p:nvPr/>
          </p:nvSpPr>
          <p:spPr>
            <a:xfrm>
              <a:off x="89503" y="2340860"/>
              <a:ext cx="1408621" cy="1858189"/>
            </a:xfrm>
            <a:prstGeom prst="roundRect">
              <a:avLst/>
            </a:prstGeom>
            <a:solidFill>
              <a:schemeClr val="accent6">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7" name="TextBox 16">
              <a:extLst>
                <a:ext uri="{FF2B5EF4-FFF2-40B4-BE49-F238E27FC236}">
                  <a16:creationId xmlns:a16="http://schemas.microsoft.com/office/drawing/2014/main" id="{14C217D8-1155-4020-BCD8-37184AE1B99B}"/>
                </a:ext>
              </a:extLst>
            </p:cNvPr>
            <p:cNvSpPr txBox="1"/>
            <p:nvPr/>
          </p:nvSpPr>
          <p:spPr>
            <a:xfrm>
              <a:off x="136936" y="2402621"/>
              <a:ext cx="1606895" cy="1163973"/>
            </a:xfrm>
            <a:prstGeom prst="rect">
              <a:avLst/>
            </a:prstGeom>
            <a:noFill/>
          </p:spPr>
          <p:txBody>
            <a:bodyPr wrap="square" rtlCol="0">
              <a:spAutoFit/>
            </a:bodyPr>
            <a:lstStyle/>
            <a:p>
              <a:r>
                <a:rPr lang="en-US" b="1" dirty="0">
                  <a:latin typeface="Agency FB" panose="020B0503020202020204" pitchFamily="34" charset="0"/>
                </a:rPr>
                <a:t>Make your own</a:t>
              </a:r>
              <a:endParaRPr lang="en-SG" b="1" dirty="0">
                <a:latin typeface="Agency FB" panose="020B0503020202020204" pitchFamily="34" charset="0"/>
              </a:endParaRPr>
            </a:p>
            <a:p>
              <a:pPr>
                <a:lnSpc>
                  <a:spcPct val="150000"/>
                </a:lnSpc>
              </a:pPr>
              <a:r>
                <a:rPr lang="en-SG" sz="1200" dirty="0">
                  <a:latin typeface="Agency FB" panose="020B0503020202020204" pitchFamily="34" charset="0"/>
                </a:rPr>
                <a:t>Create your own plan</a:t>
              </a:r>
            </a:p>
            <a:p>
              <a:pPr>
                <a:lnSpc>
                  <a:spcPct val="150000"/>
                </a:lnSpc>
              </a:pPr>
              <a:r>
                <a:rPr lang="en-SG" sz="1200" dirty="0">
                  <a:latin typeface="Agency FB" panose="020B0503020202020204" pitchFamily="34" charset="0"/>
                </a:rPr>
                <a:t>beginning with a stuff</a:t>
              </a:r>
            </a:p>
            <a:p>
              <a:pPr>
                <a:lnSpc>
                  <a:spcPct val="150000"/>
                </a:lnSpc>
              </a:pPr>
              <a:r>
                <a:rPr lang="en-SG" sz="1200" dirty="0">
                  <a:latin typeface="Agency FB" panose="020B0503020202020204" pitchFamily="34" charset="0"/>
                </a:rPr>
                <a:t>from your favourites</a:t>
              </a:r>
            </a:p>
          </p:txBody>
        </p:sp>
        <p:sp>
          <p:nvSpPr>
            <p:cNvPr id="18" name="Rectangle 17">
              <a:hlinkClick r:id="rId26" action="ppaction://hlinksldjump"/>
              <a:extLst>
                <a:ext uri="{FF2B5EF4-FFF2-40B4-BE49-F238E27FC236}">
                  <a16:creationId xmlns:a16="http://schemas.microsoft.com/office/drawing/2014/main" id="{9C9E9203-5A7D-4D1D-A395-0ED75F58FD79}"/>
                </a:ext>
              </a:extLst>
            </p:cNvPr>
            <p:cNvSpPr/>
            <p:nvPr/>
          </p:nvSpPr>
          <p:spPr>
            <a:xfrm>
              <a:off x="247545" y="3829366"/>
              <a:ext cx="1021005" cy="2627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86" name="Example Plan 1">
            <a:extLst>
              <a:ext uri="{FF2B5EF4-FFF2-40B4-BE49-F238E27FC236}">
                <a16:creationId xmlns:a16="http://schemas.microsoft.com/office/drawing/2014/main" id="{48B9DDA7-A9C5-43A2-A648-8F3CDA471515}"/>
              </a:ext>
            </a:extLst>
          </p:cNvPr>
          <p:cNvGrpSpPr/>
          <p:nvPr/>
        </p:nvGrpSpPr>
        <p:grpSpPr>
          <a:xfrm>
            <a:off x="5792799" y="1960113"/>
            <a:ext cx="1654328" cy="1858189"/>
            <a:chOff x="89503" y="2340860"/>
            <a:chExt cx="1654328" cy="1858189"/>
          </a:xfrm>
        </p:grpSpPr>
        <p:sp>
          <p:nvSpPr>
            <p:cNvPr id="87" name="Rectangle: Rounded Corners 86">
              <a:extLst>
                <a:ext uri="{FF2B5EF4-FFF2-40B4-BE49-F238E27FC236}">
                  <a16:creationId xmlns:a16="http://schemas.microsoft.com/office/drawing/2014/main" id="{20539502-6715-448F-853D-195F1D18B2F8}"/>
                </a:ext>
              </a:extLst>
            </p:cNvPr>
            <p:cNvSpPr/>
            <p:nvPr/>
          </p:nvSpPr>
          <p:spPr>
            <a:xfrm>
              <a:off x="89503" y="2340860"/>
              <a:ext cx="1408621" cy="1858189"/>
            </a:xfrm>
            <a:prstGeom prst="roundRect">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88" name="TextBox 87">
              <a:extLst>
                <a:ext uri="{FF2B5EF4-FFF2-40B4-BE49-F238E27FC236}">
                  <a16:creationId xmlns:a16="http://schemas.microsoft.com/office/drawing/2014/main" id="{B8561997-714D-47C8-BB41-F8E52B948AA4}"/>
                </a:ext>
              </a:extLst>
            </p:cNvPr>
            <p:cNvSpPr txBox="1"/>
            <p:nvPr/>
          </p:nvSpPr>
          <p:spPr>
            <a:xfrm>
              <a:off x="136936" y="2402621"/>
              <a:ext cx="1606895" cy="1163973"/>
            </a:xfrm>
            <a:prstGeom prst="rect">
              <a:avLst/>
            </a:prstGeom>
            <a:noFill/>
          </p:spPr>
          <p:txBody>
            <a:bodyPr wrap="square" rtlCol="0">
              <a:spAutoFit/>
            </a:bodyPr>
            <a:lstStyle/>
            <a:p>
              <a:r>
                <a:rPr lang="en-US" b="1" dirty="0">
                  <a:solidFill>
                    <a:srgbClr val="FFFF00"/>
                  </a:solidFill>
                  <a:latin typeface="Agency FB" panose="020B0503020202020204" pitchFamily="34" charset="0"/>
                </a:rPr>
                <a:t>Horror</a:t>
              </a:r>
              <a:endParaRPr lang="en-SG" b="1" dirty="0">
                <a:solidFill>
                  <a:srgbClr val="FFFF00"/>
                </a:solidFill>
                <a:latin typeface="Agency FB" panose="020B0503020202020204" pitchFamily="34" charset="0"/>
              </a:endParaRPr>
            </a:p>
            <a:p>
              <a:pPr>
                <a:lnSpc>
                  <a:spcPct val="150000"/>
                </a:lnSpc>
              </a:pPr>
              <a:r>
                <a:rPr lang="en-SG" sz="1200" dirty="0">
                  <a:solidFill>
                    <a:srgbClr val="FFFF00"/>
                  </a:solidFill>
                  <a:latin typeface="Agency FB" panose="020B0503020202020204" pitchFamily="34" charset="0"/>
                </a:rPr>
                <a:t>Try out our custom plan</a:t>
              </a:r>
            </a:p>
            <a:p>
              <a:pPr>
                <a:lnSpc>
                  <a:spcPct val="150000"/>
                </a:lnSpc>
              </a:pPr>
              <a:r>
                <a:rPr lang="en-SG" sz="1200" dirty="0">
                  <a:solidFill>
                    <a:srgbClr val="FFFF00"/>
                  </a:solidFill>
                  <a:latin typeface="Agency FB" panose="020B0503020202020204" pitchFamily="34" charset="0"/>
                </a:rPr>
                <a:t>of mostly scary themed</a:t>
              </a:r>
            </a:p>
            <a:p>
              <a:pPr>
                <a:lnSpc>
                  <a:spcPct val="150000"/>
                </a:lnSpc>
              </a:pPr>
              <a:r>
                <a:rPr lang="en-SG" sz="1200" dirty="0">
                  <a:solidFill>
                    <a:srgbClr val="FFFF00"/>
                  </a:solidFill>
                  <a:latin typeface="Agency FB" panose="020B0503020202020204" pitchFamily="34" charset="0"/>
                </a:rPr>
                <a:t>attractions</a:t>
              </a:r>
            </a:p>
          </p:txBody>
        </p:sp>
        <p:sp>
          <p:nvSpPr>
            <p:cNvPr id="89" name="Rectangle 88">
              <a:extLst>
                <a:ext uri="{FF2B5EF4-FFF2-40B4-BE49-F238E27FC236}">
                  <a16:creationId xmlns:a16="http://schemas.microsoft.com/office/drawing/2014/main" id="{D3A108BD-27D9-4F55-A0A9-A5F3EB4EC8F1}"/>
                </a:ext>
              </a:extLst>
            </p:cNvPr>
            <p:cNvSpPr/>
            <p:nvPr/>
          </p:nvSpPr>
          <p:spPr>
            <a:xfrm>
              <a:off x="247545" y="3829366"/>
              <a:ext cx="1021005" cy="262700"/>
            </a:xfrm>
            <a:prstGeom prst="rect">
              <a:avLst/>
            </a:prstGeom>
            <a:solidFill>
              <a:srgbClr val="DFD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90" name="Example Plan 1">
            <a:extLst>
              <a:ext uri="{FF2B5EF4-FFF2-40B4-BE49-F238E27FC236}">
                <a16:creationId xmlns:a16="http://schemas.microsoft.com/office/drawing/2014/main" id="{C95109D3-2A78-4082-8A8C-8E4BDDC88D68}"/>
              </a:ext>
            </a:extLst>
          </p:cNvPr>
          <p:cNvGrpSpPr/>
          <p:nvPr/>
        </p:nvGrpSpPr>
        <p:grpSpPr>
          <a:xfrm>
            <a:off x="7416346" y="1981999"/>
            <a:ext cx="1654328" cy="1858189"/>
            <a:chOff x="89503" y="2340860"/>
            <a:chExt cx="1654328" cy="1858189"/>
          </a:xfrm>
        </p:grpSpPr>
        <p:sp>
          <p:nvSpPr>
            <p:cNvPr id="91" name="Rectangle: Rounded Corners 90">
              <a:extLst>
                <a:ext uri="{FF2B5EF4-FFF2-40B4-BE49-F238E27FC236}">
                  <a16:creationId xmlns:a16="http://schemas.microsoft.com/office/drawing/2014/main" id="{8A5D43F0-B029-4B4D-9AF9-033564F67589}"/>
                </a:ext>
              </a:extLst>
            </p:cNvPr>
            <p:cNvSpPr/>
            <p:nvPr/>
          </p:nvSpPr>
          <p:spPr>
            <a:xfrm>
              <a:off x="89503" y="2340860"/>
              <a:ext cx="1408621" cy="1858189"/>
            </a:xfrm>
            <a:prstGeom prst="roundRect">
              <a:avLst/>
            </a:prstGeom>
            <a:solidFill>
              <a:schemeClr val="accent4">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TextBox 91">
              <a:extLst>
                <a:ext uri="{FF2B5EF4-FFF2-40B4-BE49-F238E27FC236}">
                  <a16:creationId xmlns:a16="http://schemas.microsoft.com/office/drawing/2014/main" id="{4D989487-0343-4889-B8A1-48921DEAAE8F}"/>
                </a:ext>
              </a:extLst>
            </p:cNvPr>
            <p:cNvSpPr txBox="1"/>
            <p:nvPr/>
          </p:nvSpPr>
          <p:spPr>
            <a:xfrm>
              <a:off x="136936" y="2402621"/>
              <a:ext cx="1606895" cy="1163973"/>
            </a:xfrm>
            <a:prstGeom prst="rect">
              <a:avLst/>
            </a:prstGeom>
            <a:noFill/>
          </p:spPr>
          <p:txBody>
            <a:bodyPr wrap="square" rtlCol="0">
              <a:spAutoFit/>
            </a:bodyPr>
            <a:lstStyle/>
            <a:p>
              <a:r>
                <a:rPr lang="en-US" b="1" dirty="0">
                  <a:latin typeface="Agency FB" panose="020B0503020202020204" pitchFamily="34" charset="0"/>
                </a:rPr>
                <a:t>Under 16?</a:t>
              </a:r>
              <a:endParaRPr lang="en-SG" b="1" dirty="0">
                <a:latin typeface="Agency FB" panose="020B0503020202020204" pitchFamily="34" charset="0"/>
              </a:endParaRPr>
            </a:p>
            <a:p>
              <a:pPr>
                <a:lnSpc>
                  <a:spcPct val="150000"/>
                </a:lnSpc>
              </a:pPr>
              <a:r>
                <a:rPr lang="en-SG" sz="1200" dirty="0">
                  <a:latin typeface="Agency FB" panose="020B0503020202020204" pitchFamily="34" charset="0"/>
                </a:rPr>
                <a:t>Specially catered to </a:t>
              </a:r>
            </a:p>
            <a:p>
              <a:pPr>
                <a:lnSpc>
                  <a:spcPct val="150000"/>
                </a:lnSpc>
              </a:pPr>
              <a:r>
                <a:rPr lang="en-SG" sz="1200" dirty="0">
                  <a:latin typeface="Agency FB" panose="020B0503020202020204" pitchFamily="34" charset="0"/>
                </a:rPr>
                <a:t>young children with live</a:t>
              </a:r>
            </a:p>
            <a:p>
              <a:pPr>
                <a:lnSpc>
                  <a:spcPct val="150000"/>
                </a:lnSpc>
              </a:pPr>
              <a:r>
                <a:rPr lang="en-SG" sz="1200" dirty="0">
                  <a:latin typeface="Agency FB" panose="020B0503020202020204" pitchFamily="34" charset="0"/>
                </a:rPr>
                <a:t>shows and safe rides</a:t>
              </a:r>
            </a:p>
          </p:txBody>
        </p:sp>
        <p:sp>
          <p:nvSpPr>
            <p:cNvPr id="93" name="Rectangle 92">
              <a:extLst>
                <a:ext uri="{FF2B5EF4-FFF2-40B4-BE49-F238E27FC236}">
                  <a16:creationId xmlns:a16="http://schemas.microsoft.com/office/drawing/2014/main" id="{FA9FEB97-FA54-484A-8E5F-8C380F30E0C6}"/>
                </a:ext>
              </a:extLst>
            </p:cNvPr>
            <p:cNvSpPr/>
            <p:nvPr/>
          </p:nvSpPr>
          <p:spPr>
            <a:xfrm>
              <a:off x="247545" y="3829366"/>
              <a:ext cx="1021005" cy="2627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94" name="Example Plan 1">
            <a:extLst>
              <a:ext uri="{FF2B5EF4-FFF2-40B4-BE49-F238E27FC236}">
                <a16:creationId xmlns:a16="http://schemas.microsoft.com/office/drawing/2014/main" id="{454E63A6-3DB2-4AC7-A726-D0D4868F2B4E}"/>
              </a:ext>
            </a:extLst>
          </p:cNvPr>
          <p:cNvGrpSpPr/>
          <p:nvPr/>
        </p:nvGrpSpPr>
        <p:grpSpPr>
          <a:xfrm>
            <a:off x="4138047" y="3935567"/>
            <a:ext cx="1654328" cy="1858189"/>
            <a:chOff x="89503" y="2340860"/>
            <a:chExt cx="1654328" cy="1858189"/>
          </a:xfrm>
        </p:grpSpPr>
        <p:sp>
          <p:nvSpPr>
            <p:cNvPr id="95" name="Rectangle: Rounded Corners 94">
              <a:extLst>
                <a:ext uri="{FF2B5EF4-FFF2-40B4-BE49-F238E27FC236}">
                  <a16:creationId xmlns:a16="http://schemas.microsoft.com/office/drawing/2014/main" id="{30727AEA-867B-45D4-82C3-53022F629742}"/>
                </a:ext>
              </a:extLst>
            </p:cNvPr>
            <p:cNvSpPr/>
            <p:nvPr/>
          </p:nvSpPr>
          <p:spPr>
            <a:xfrm>
              <a:off x="89503" y="2340860"/>
              <a:ext cx="1408621" cy="1858189"/>
            </a:xfrm>
            <a:prstGeom prst="roundRect">
              <a:avLst/>
            </a:prstGeom>
            <a:solidFill>
              <a:schemeClr val="tx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6" name="TextBox 95">
              <a:extLst>
                <a:ext uri="{FF2B5EF4-FFF2-40B4-BE49-F238E27FC236}">
                  <a16:creationId xmlns:a16="http://schemas.microsoft.com/office/drawing/2014/main" id="{7E2640E9-C0EA-44C3-A136-88E37A626A75}"/>
                </a:ext>
              </a:extLst>
            </p:cNvPr>
            <p:cNvSpPr txBox="1"/>
            <p:nvPr/>
          </p:nvSpPr>
          <p:spPr>
            <a:xfrm>
              <a:off x="136936" y="2402621"/>
              <a:ext cx="1606895" cy="738664"/>
            </a:xfrm>
            <a:prstGeom prst="rect">
              <a:avLst/>
            </a:prstGeom>
            <a:noFill/>
          </p:spPr>
          <p:txBody>
            <a:bodyPr wrap="square" rtlCol="0">
              <a:spAutoFit/>
            </a:bodyPr>
            <a:lstStyle/>
            <a:p>
              <a:r>
                <a:rPr lang="en-US" b="1" dirty="0">
                  <a:latin typeface="Agency FB" panose="020B0503020202020204" pitchFamily="34" charset="0"/>
                </a:rPr>
                <a:t>Exciting</a:t>
              </a:r>
            </a:p>
            <a:p>
              <a:r>
                <a:rPr lang="en-SG" sz="1200" dirty="0">
                  <a:latin typeface="Agency FB" panose="020B0503020202020204" pitchFamily="34" charset="0"/>
                </a:rPr>
                <a:t>More types of rides we </a:t>
              </a:r>
            </a:p>
            <a:p>
              <a:r>
                <a:rPr lang="en-SG" sz="1200" dirty="0">
                  <a:latin typeface="Agency FB" panose="020B0503020202020204" pitchFamily="34" charset="0"/>
                </a:rPr>
                <a:t>have available</a:t>
              </a:r>
            </a:p>
          </p:txBody>
        </p:sp>
        <p:sp>
          <p:nvSpPr>
            <p:cNvPr id="97" name="Rectangle 96">
              <a:extLst>
                <a:ext uri="{FF2B5EF4-FFF2-40B4-BE49-F238E27FC236}">
                  <a16:creationId xmlns:a16="http://schemas.microsoft.com/office/drawing/2014/main" id="{49F69B04-FC23-4780-8165-E4345E98EE6E}"/>
                </a:ext>
              </a:extLst>
            </p:cNvPr>
            <p:cNvSpPr/>
            <p:nvPr/>
          </p:nvSpPr>
          <p:spPr>
            <a:xfrm>
              <a:off x="247545" y="3829366"/>
              <a:ext cx="1021005" cy="262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98" name="Example Plan 1">
            <a:extLst>
              <a:ext uri="{FF2B5EF4-FFF2-40B4-BE49-F238E27FC236}">
                <a16:creationId xmlns:a16="http://schemas.microsoft.com/office/drawing/2014/main" id="{28DA9B11-368E-4F7E-8C5A-4B65019EF864}"/>
              </a:ext>
            </a:extLst>
          </p:cNvPr>
          <p:cNvGrpSpPr/>
          <p:nvPr/>
        </p:nvGrpSpPr>
        <p:grpSpPr>
          <a:xfrm>
            <a:off x="5808586" y="3946510"/>
            <a:ext cx="1654328" cy="1858189"/>
            <a:chOff x="89503" y="2340860"/>
            <a:chExt cx="1654328" cy="1858189"/>
          </a:xfrm>
        </p:grpSpPr>
        <p:sp>
          <p:nvSpPr>
            <p:cNvPr id="99" name="Rectangle: Rounded Corners 98">
              <a:extLst>
                <a:ext uri="{FF2B5EF4-FFF2-40B4-BE49-F238E27FC236}">
                  <a16:creationId xmlns:a16="http://schemas.microsoft.com/office/drawing/2014/main" id="{E947ACB4-2740-48A6-ACEE-2FE08B69EE9F}"/>
                </a:ext>
              </a:extLst>
            </p:cNvPr>
            <p:cNvSpPr/>
            <p:nvPr/>
          </p:nvSpPr>
          <p:spPr>
            <a:xfrm>
              <a:off x="89503" y="2340860"/>
              <a:ext cx="1408621" cy="1858189"/>
            </a:xfrm>
            <a:prstGeom prst="roundRect">
              <a:avLst/>
            </a:prstGeom>
            <a:solidFill>
              <a:schemeClr val="accent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00" name="TextBox 99">
              <a:extLst>
                <a:ext uri="{FF2B5EF4-FFF2-40B4-BE49-F238E27FC236}">
                  <a16:creationId xmlns:a16="http://schemas.microsoft.com/office/drawing/2014/main" id="{E9C7069E-3E5A-4FBB-9E99-6265F7C63E32}"/>
                </a:ext>
              </a:extLst>
            </p:cNvPr>
            <p:cNvSpPr txBox="1"/>
            <p:nvPr/>
          </p:nvSpPr>
          <p:spPr>
            <a:xfrm>
              <a:off x="136936" y="2402621"/>
              <a:ext cx="1606895" cy="609975"/>
            </a:xfrm>
            <a:prstGeom prst="rect">
              <a:avLst/>
            </a:prstGeom>
            <a:noFill/>
          </p:spPr>
          <p:txBody>
            <a:bodyPr wrap="square" rtlCol="0">
              <a:spAutoFit/>
            </a:bodyPr>
            <a:lstStyle/>
            <a:p>
              <a:r>
                <a:rPr lang="en-US" b="1" dirty="0">
                  <a:latin typeface="Agency FB" panose="020B0503020202020204" pitchFamily="34" charset="0"/>
                </a:rPr>
                <a:t>Mixed</a:t>
              </a:r>
              <a:endParaRPr lang="en-SG" b="1" dirty="0">
                <a:latin typeface="Agency FB" panose="020B0503020202020204" pitchFamily="34" charset="0"/>
              </a:endParaRPr>
            </a:p>
            <a:p>
              <a:pPr>
                <a:lnSpc>
                  <a:spcPct val="150000"/>
                </a:lnSpc>
              </a:pPr>
              <a:r>
                <a:rPr lang="en-SG" sz="1200" dirty="0">
                  <a:latin typeface="Agency FB" panose="020B0503020202020204" pitchFamily="34" charset="0"/>
                </a:rPr>
                <a:t>Try all kinds of rides</a:t>
              </a:r>
            </a:p>
          </p:txBody>
        </p:sp>
        <p:sp>
          <p:nvSpPr>
            <p:cNvPr id="101" name="Rectangle 100">
              <a:extLst>
                <a:ext uri="{FF2B5EF4-FFF2-40B4-BE49-F238E27FC236}">
                  <a16:creationId xmlns:a16="http://schemas.microsoft.com/office/drawing/2014/main" id="{939CEADC-E7A4-4A76-A83A-CAACD1E877A7}"/>
                </a:ext>
              </a:extLst>
            </p:cNvPr>
            <p:cNvSpPr/>
            <p:nvPr/>
          </p:nvSpPr>
          <p:spPr>
            <a:xfrm>
              <a:off x="247545" y="3829366"/>
              <a:ext cx="1021005" cy="2627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102" name="Example Plan 1">
            <a:extLst>
              <a:ext uri="{FF2B5EF4-FFF2-40B4-BE49-F238E27FC236}">
                <a16:creationId xmlns:a16="http://schemas.microsoft.com/office/drawing/2014/main" id="{1D47E022-D8E9-4915-99CE-C1C06BF87E5B}"/>
              </a:ext>
            </a:extLst>
          </p:cNvPr>
          <p:cNvGrpSpPr/>
          <p:nvPr/>
        </p:nvGrpSpPr>
        <p:grpSpPr>
          <a:xfrm>
            <a:off x="7418554" y="3948945"/>
            <a:ext cx="1654328" cy="1858189"/>
            <a:chOff x="89503" y="2340860"/>
            <a:chExt cx="1654328" cy="1858189"/>
          </a:xfrm>
        </p:grpSpPr>
        <p:sp>
          <p:nvSpPr>
            <p:cNvPr id="103" name="Rectangle: Rounded Corners 102">
              <a:extLst>
                <a:ext uri="{FF2B5EF4-FFF2-40B4-BE49-F238E27FC236}">
                  <a16:creationId xmlns:a16="http://schemas.microsoft.com/office/drawing/2014/main" id="{D63CCDDC-E4CE-4182-B483-D2DC2B9ECA76}"/>
                </a:ext>
              </a:extLst>
            </p:cNvPr>
            <p:cNvSpPr/>
            <p:nvPr/>
          </p:nvSpPr>
          <p:spPr>
            <a:xfrm>
              <a:off x="89503" y="2340860"/>
              <a:ext cx="1408621" cy="1858189"/>
            </a:xfrm>
            <a:prstGeom prst="roundRect">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04" name="TextBox 103">
              <a:extLst>
                <a:ext uri="{FF2B5EF4-FFF2-40B4-BE49-F238E27FC236}">
                  <a16:creationId xmlns:a16="http://schemas.microsoft.com/office/drawing/2014/main" id="{5EB69C71-8772-4D15-A2CB-8CA8CB6421E0}"/>
                </a:ext>
              </a:extLst>
            </p:cNvPr>
            <p:cNvSpPr txBox="1"/>
            <p:nvPr/>
          </p:nvSpPr>
          <p:spPr>
            <a:xfrm>
              <a:off x="136936" y="2402621"/>
              <a:ext cx="1606895" cy="609975"/>
            </a:xfrm>
            <a:prstGeom prst="rect">
              <a:avLst/>
            </a:prstGeom>
            <a:noFill/>
          </p:spPr>
          <p:txBody>
            <a:bodyPr wrap="square" rtlCol="0">
              <a:spAutoFit/>
            </a:bodyPr>
            <a:lstStyle/>
            <a:p>
              <a:r>
                <a:rPr lang="en-US" b="1" dirty="0">
                  <a:latin typeface="Agency FB" panose="020B0503020202020204" pitchFamily="34" charset="0"/>
                </a:rPr>
                <a:t>Random</a:t>
              </a:r>
              <a:endParaRPr lang="en-SG" b="1" dirty="0">
                <a:latin typeface="Agency FB" panose="020B0503020202020204" pitchFamily="34" charset="0"/>
              </a:endParaRPr>
            </a:p>
            <a:p>
              <a:pPr>
                <a:lnSpc>
                  <a:spcPct val="150000"/>
                </a:lnSpc>
              </a:pPr>
              <a:r>
                <a:rPr lang="en-SG" sz="1200" dirty="0">
                  <a:latin typeface="Agency FB" panose="020B0503020202020204" pitchFamily="34" charset="0"/>
                </a:rPr>
                <a:t>Just random …</a:t>
              </a:r>
            </a:p>
          </p:txBody>
        </p:sp>
        <p:sp>
          <p:nvSpPr>
            <p:cNvPr id="105" name="Rectangle 104">
              <a:extLst>
                <a:ext uri="{FF2B5EF4-FFF2-40B4-BE49-F238E27FC236}">
                  <a16:creationId xmlns:a16="http://schemas.microsoft.com/office/drawing/2014/main" id="{C2CC5F92-D061-48DE-8BAA-F439FF09A8C7}"/>
                </a:ext>
              </a:extLst>
            </p:cNvPr>
            <p:cNvSpPr/>
            <p:nvPr/>
          </p:nvSpPr>
          <p:spPr>
            <a:xfrm>
              <a:off x="247545" y="3829366"/>
              <a:ext cx="1021005" cy="2627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106" name="Question Mark">
            <a:extLst>
              <a:ext uri="{FF2B5EF4-FFF2-40B4-BE49-F238E27FC236}">
                <a16:creationId xmlns:a16="http://schemas.microsoft.com/office/drawing/2014/main" id="{759B1A96-58CD-4E98-B317-54EFA6E12305}"/>
              </a:ext>
            </a:extLst>
          </p:cNvPr>
          <p:cNvGrpSpPr/>
          <p:nvPr/>
        </p:nvGrpSpPr>
        <p:grpSpPr>
          <a:xfrm>
            <a:off x="10875528" y="118919"/>
            <a:ext cx="312828" cy="291250"/>
            <a:chOff x="10352771" y="85806"/>
            <a:chExt cx="314847" cy="318142"/>
          </a:xfrm>
        </p:grpSpPr>
        <p:sp>
          <p:nvSpPr>
            <p:cNvPr id="107" name="Oval 106">
              <a:extLst>
                <a:ext uri="{FF2B5EF4-FFF2-40B4-BE49-F238E27FC236}">
                  <a16:creationId xmlns:a16="http://schemas.microsoft.com/office/drawing/2014/main" id="{C7FE2BD5-BBF3-4918-AD96-C60C2419F949}"/>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08" name="Graphic 107" descr="Question Mark with solid fill">
              <a:hlinkClick r:id="rId27" action="ppaction://hlinksldjump"/>
              <a:extLst>
                <a:ext uri="{FF2B5EF4-FFF2-40B4-BE49-F238E27FC236}">
                  <a16:creationId xmlns:a16="http://schemas.microsoft.com/office/drawing/2014/main" id="{830A9440-26B7-4047-82AD-1709507E829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406561" y="142379"/>
              <a:ext cx="200595" cy="200595"/>
            </a:xfrm>
            <a:prstGeom prst="rect">
              <a:avLst/>
            </a:prstGeom>
          </p:spPr>
        </p:pic>
      </p:grpSp>
      <p:sp>
        <p:nvSpPr>
          <p:cNvPr id="129" name="TextBox 128">
            <a:extLst>
              <a:ext uri="{FF2B5EF4-FFF2-40B4-BE49-F238E27FC236}">
                <a16:creationId xmlns:a16="http://schemas.microsoft.com/office/drawing/2014/main" id="{BD41E730-383D-4658-9F9A-0FD645A631A0}"/>
              </a:ext>
            </a:extLst>
          </p:cNvPr>
          <p:cNvSpPr txBox="1"/>
          <p:nvPr/>
        </p:nvSpPr>
        <p:spPr>
          <a:xfrm>
            <a:off x="-17399" y="14794"/>
            <a:ext cx="1760677" cy="1415772"/>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6.2.1 Planning page</a:t>
            </a:r>
          </a:p>
          <a:p>
            <a:endParaRPr lang="en-US" sz="1200" dirty="0">
              <a:latin typeface="Helvetica Light" panose="020B0403020202020204" pitchFamily="34" charset="0"/>
            </a:endParaRPr>
          </a:p>
          <a:p>
            <a:r>
              <a:rPr lang="en-US" sz="1200" dirty="0">
                <a:latin typeface="Helvetica Light" panose="020B0403020202020204" pitchFamily="34" charset="0"/>
              </a:rPr>
              <a:t>4-Step process to allow users to make a plan of their choice/ recommendation</a:t>
            </a:r>
          </a:p>
          <a:p>
            <a:endParaRPr lang="en-US" sz="1200" dirty="0">
              <a:latin typeface="Helvetica Light" panose="020B0403020202020204" pitchFamily="34" charset="0"/>
            </a:endParaRPr>
          </a:p>
        </p:txBody>
      </p:sp>
      <p:grpSp>
        <p:nvGrpSpPr>
          <p:cNvPr id="130" name="Group 129">
            <a:extLst>
              <a:ext uri="{FF2B5EF4-FFF2-40B4-BE49-F238E27FC236}">
                <a16:creationId xmlns:a16="http://schemas.microsoft.com/office/drawing/2014/main" id="{1E62A1B1-FFCC-4807-898F-3878FA41AE0E}"/>
              </a:ext>
            </a:extLst>
          </p:cNvPr>
          <p:cNvGrpSpPr/>
          <p:nvPr/>
        </p:nvGrpSpPr>
        <p:grpSpPr>
          <a:xfrm>
            <a:off x="111993" y="2136022"/>
            <a:ext cx="1781279" cy="1546924"/>
            <a:chOff x="8413207" y="1746058"/>
            <a:chExt cx="2042263" cy="1546924"/>
          </a:xfrm>
        </p:grpSpPr>
        <p:sp>
          <p:nvSpPr>
            <p:cNvPr id="131" name="TextBox 130">
              <a:extLst>
                <a:ext uri="{FF2B5EF4-FFF2-40B4-BE49-F238E27FC236}">
                  <a16:creationId xmlns:a16="http://schemas.microsoft.com/office/drawing/2014/main" id="{A6216E8E-D3C0-4BA8-A83E-EDCFF0290347}"/>
                </a:ext>
              </a:extLst>
            </p:cNvPr>
            <p:cNvSpPr txBox="1"/>
            <p:nvPr/>
          </p:nvSpPr>
          <p:spPr>
            <a:xfrm>
              <a:off x="8413207" y="2277319"/>
              <a:ext cx="1657745" cy="1015663"/>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3. Switch to individual</a:t>
              </a:r>
            </a:p>
            <a:p>
              <a:r>
                <a:rPr lang="en-US" sz="1200" dirty="0">
                  <a:latin typeface="Arial" panose="020B0604020202020204" pitchFamily="34" charset="0"/>
                  <a:cs typeface="Arial" panose="020B0604020202020204" pitchFamily="34" charset="0"/>
                </a:rPr>
                <a:t>planning without having to go back to change</a:t>
              </a:r>
              <a:endParaRPr lang="en-US" sz="1200" b="1" dirty="0">
                <a:latin typeface="Helvetica Light" panose="020B0403020202020204" pitchFamily="34" charset="0"/>
              </a:endParaRPr>
            </a:p>
          </p:txBody>
        </p:sp>
        <p:cxnSp>
          <p:nvCxnSpPr>
            <p:cNvPr id="132" name="Straight Connector 131">
              <a:extLst>
                <a:ext uri="{FF2B5EF4-FFF2-40B4-BE49-F238E27FC236}">
                  <a16:creationId xmlns:a16="http://schemas.microsoft.com/office/drawing/2014/main" id="{3CA36B7A-7DD8-423E-8687-9AE314EEDDAA}"/>
                </a:ext>
              </a:extLst>
            </p:cNvPr>
            <p:cNvCxnSpPr>
              <a:cxnSpLocks/>
              <a:stCxn id="131" idx="3"/>
            </p:cNvCxnSpPr>
            <p:nvPr/>
          </p:nvCxnSpPr>
          <p:spPr>
            <a:xfrm flipV="1">
              <a:off x="10070952" y="1746058"/>
              <a:ext cx="384518" cy="1039093"/>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39" name="Group 138">
            <a:extLst>
              <a:ext uri="{FF2B5EF4-FFF2-40B4-BE49-F238E27FC236}">
                <a16:creationId xmlns:a16="http://schemas.microsoft.com/office/drawing/2014/main" id="{319E6D69-F023-4C8A-8DD1-370E1E0F419D}"/>
              </a:ext>
            </a:extLst>
          </p:cNvPr>
          <p:cNvGrpSpPr/>
          <p:nvPr/>
        </p:nvGrpSpPr>
        <p:grpSpPr>
          <a:xfrm>
            <a:off x="147792" y="3579969"/>
            <a:ext cx="4197101" cy="2708262"/>
            <a:chOff x="8413207" y="1508049"/>
            <a:chExt cx="4812039" cy="2708262"/>
          </a:xfrm>
        </p:grpSpPr>
        <p:sp>
          <p:nvSpPr>
            <p:cNvPr id="140" name="TextBox 139">
              <a:extLst>
                <a:ext uri="{FF2B5EF4-FFF2-40B4-BE49-F238E27FC236}">
                  <a16:creationId xmlns:a16="http://schemas.microsoft.com/office/drawing/2014/main" id="{CA1A4F84-8A8A-433C-BA59-B21FD036E02A}"/>
                </a:ext>
              </a:extLst>
            </p:cNvPr>
            <p:cNvSpPr txBox="1"/>
            <p:nvPr/>
          </p:nvSpPr>
          <p:spPr>
            <a:xfrm>
              <a:off x="8413207" y="2277319"/>
              <a:ext cx="1657745" cy="1938992"/>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2. Choose plan type</a:t>
              </a:r>
            </a:p>
            <a:p>
              <a:r>
                <a:rPr lang="en-US" sz="1200" dirty="0">
                  <a:latin typeface="Arial" panose="020B0604020202020204" pitchFamily="34" charset="0"/>
                  <a:cs typeface="Arial" panose="020B0604020202020204" pitchFamily="34" charset="0"/>
                </a:rPr>
                <a:t>Users can select the starting map plan they would like with the select button</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(only “Make you own” is animated)</a:t>
              </a:r>
              <a:endParaRPr lang="en-SG" sz="1200" dirty="0">
                <a:latin typeface="Arial" panose="020B0604020202020204" pitchFamily="34" charset="0"/>
                <a:cs typeface="Arial" panose="020B0604020202020204" pitchFamily="34" charset="0"/>
              </a:endParaRPr>
            </a:p>
          </p:txBody>
        </p:sp>
        <p:cxnSp>
          <p:nvCxnSpPr>
            <p:cNvPr id="141" name="Straight Connector 140">
              <a:extLst>
                <a:ext uri="{FF2B5EF4-FFF2-40B4-BE49-F238E27FC236}">
                  <a16:creationId xmlns:a16="http://schemas.microsoft.com/office/drawing/2014/main" id="{A3AEC4F0-38D3-4255-BAED-D3CAD69ADF9F}"/>
                </a:ext>
              </a:extLst>
            </p:cNvPr>
            <p:cNvCxnSpPr>
              <a:cxnSpLocks/>
              <a:stCxn id="140" idx="3"/>
              <a:endCxn id="18" idx="1"/>
            </p:cNvCxnSpPr>
            <p:nvPr/>
          </p:nvCxnSpPr>
          <p:spPr>
            <a:xfrm flipV="1">
              <a:off x="10070952" y="1508049"/>
              <a:ext cx="3154294" cy="1738766"/>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44" name="TextBox 143">
            <a:extLst>
              <a:ext uri="{FF2B5EF4-FFF2-40B4-BE49-F238E27FC236}">
                <a16:creationId xmlns:a16="http://schemas.microsoft.com/office/drawing/2014/main" id="{B2B719EB-FD4E-4E02-A2DD-417ED093022D}"/>
              </a:ext>
            </a:extLst>
          </p:cNvPr>
          <p:cNvSpPr txBox="1"/>
          <p:nvPr/>
        </p:nvSpPr>
        <p:spPr>
          <a:xfrm>
            <a:off x="4617625" y="6039230"/>
            <a:ext cx="3977768"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Wide selection of plan types for users to choose from. Users who are new can choose from a pre-defined plan type or can build from scratch</a:t>
            </a:r>
            <a:endParaRPr lang="en-SG" sz="1200" dirty="0">
              <a:latin typeface="Arial" panose="020B0604020202020204" pitchFamily="34" charset="0"/>
              <a:cs typeface="Arial" panose="020B0604020202020204" pitchFamily="34" charset="0"/>
            </a:endParaRPr>
          </a:p>
        </p:txBody>
      </p:sp>
      <p:grpSp>
        <p:nvGrpSpPr>
          <p:cNvPr id="147" name="Group 146">
            <a:extLst>
              <a:ext uri="{FF2B5EF4-FFF2-40B4-BE49-F238E27FC236}">
                <a16:creationId xmlns:a16="http://schemas.microsoft.com/office/drawing/2014/main" id="{5ABA3D9A-69A0-4D75-869E-0597CE790B8C}"/>
              </a:ext>
            </a:extLst>
          </p:cNvPr>
          <p:cNvGrpSpPr/>
          <p:nvPr/>
        </p:nvGrpSpPr>
        <p:grpSpPr>
          <a:xfrm>
            <a:off x="10928974" y="2593713"/>
            <a:ext cx="1922521" cy="2317935"/>
            <a:chOff x="7385580" y="1139505"/>
            <a:chExt cx="1617862" cy="2337086"/>
          </a:xfrm>
        </p:grpSpPr>
        <p:sp>
          <p:nvSpPr>
            <p:cNvPr id="148" name="TextBox 147">
              <a:extLst>
                <a:ext uri="{FF2B5EF4-FFF2-40B4-BE49-F238E27FC236}">
                  <a16:creationId xmlns:a16="http://schemas.microsoft.com/office/drawing/2014/main" id="{F297AB97-E828-48F7-A42E-C5AB729A0CEF}"/>
                </a:ext>
              </a:extLst>
            </p:cNvPr>
            <p:cNvSpPr txBox="1"/>
            <p:nvPr/>
          </p:nvSpPr>
          <p:spPr>
            <a:xfrm>
              <a:off x="7813298" y="2266345"/>
              <a:ext cx="1190144" cy="1210246"/>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1. Split group</a:t>
              </a:r>
            </a:p>
            <a:p>
              <a:r>
                <a:rPr lang="en-US" sz="1200" dirty="0">
                  <a:latin typeface="Arial" panose="020B0604020202020204" pitchFamily="34" charset="0"/>
                  <a:cs typeface="Arial" panose="020B0604020202020204" pitchFamily="34" charset="0"/>
                </a:rPr>
                <a:t>group into subgroups for users who want to plan as separate groups</a:t>
              </a:r>
              <a:endParaRPr lang="en-US" sz="1200" b="1" dirty="0">
                <a:latin typeface="Helvetica Light" panose="020B0403020202020204" pitchFamily="34" charset="0"/>
              </a:endParaRPr>
            </a:p>
          </p:txBody>
        </p:sp>
        <p:cxnSp>
          <p:nvCxnSpPr>
            <p:cNvPr id="149" name="Straight Connector 148">
              <a:extLst>
                <a:ext uri="{FF2B5EF4-FFF2-40B4-BE49-F238E27FC236}">
                  <a16:creationId xmlns:a16="http://schemas.microsoft.com/office/drawing/2014/main" id="{7789B8C2-E196-49B7-A978-376C8BC7FF1C}"/>
                </a:ext>
              </a:extLst>
            </p:cNvPr>
            <p:cNvCxnSpPr>
              <a:cxnSpLocks/>
              <a:stCxn id="148" idx="1"/>
            </p:cNvCxnSpPr>
            <p:nvPr/>
          </p:nvCxnSpPr>
          <p:spPr>
            <a:xfrm flipH="1" flipV="1">
              <a:off x="7385580" y="1139505"/>
              <a:ext cx="427719" cy="1731964"/>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09" name="TextBox 12">
            <a:extLst>
              <a:ext uri="{FF2B5EF4-FFF2-40B4-BE49-F238E27FC236}">
                <a16:creationId xmlns:a16="http://schemas.microsoft.com/office/drawing/2014/main" id="{FC804E09-6ADA-4314-AF46-10D49A5D0EC4}"/>
              </a:ext>
            </a:extLst>
          </p:cNvPr>
          <p:cNvSpPr txBox="1"/>
          <p:nvPr/>
        </p:nvSpPr>
        <p:spPr>
          <a:xfrm>
            <a:off x="-20884" y="1581427"/>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(3 actions)</a:t>
            </a:r>
          </a:p>
        </p:txBody>
      </p:sp>
      <p:sp>
        <p:nvSpPr>
          <p:cNvPr id="110" name="TextBox 12">
            <a:extLst>
              <a:ext uri="{FF2B5EF4-FFF2-40B4-BE49-F238E27FC236}">
                <a16:creationId xmlns:a16="http://schemas.microsoft.com/office/drawing/2014/main" id="{7161A95B-67B8-49B4-8BD1-F0207628B044}"/>
              </a:ext>
            </a:extLst>
          </p:cNvPr>
          <p:cNvSpPr txBox="1"/>
          <p:nvPr/>
        </p:nvSpPr>
        <p:spPr>
          <a:xfrm>
            <a:off x="-555" y="1592898"/>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spTree>
    <p:extLst>
      <p:ext uri="{BB962C8B-B14F-4D97-AF65-F5344CB8AC3E}">
        <p14:creationId xmlns:p14="http://schemas.microsoft.com/office/powerpoint/2010/main" val="16980882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fade">
                                      <p:cBhvr>
                                        <p:cTn id="12" dur="500"/>
                                        <p:tgtEl>
                                          <p:spTgt spid="1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9"/>
                                        </p:tgtEl>
                                      </p:cBhvr>
                                    </p:animEffect>
                                    <p:set>
                                      <p:cBhvr>
                                        <p:cTn id="22" dur="1" fill="hold">
                                          <p:stCondLst>
                                            <p:cond delay="499"/>
                                          </p:stCondLst>
                                        </p:cTn>
                                        <p:tgtEl>
                                          <p:spTgt spid="109"/>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26"/>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nextCondLst>
                <p:cond evt="onClick" delay="0">
                  <p:tgtEl>
                    <p:spTgt spid="26"/>
                  </p:tgtEl>
                </p:cond>
              </p:nextCondLst>
            </p:seq>
            <p:seq concurrent="1" nextAc="seek">
              <p:cTn id="35" restart="whenNotActive" fill="hold" evtFilter="cancelBubble" nodeType="interactiveSeq">
                <p:stCondLst>
                  <p:cond evt="onClick" delay="0">
                    <p:tgtEl>
                      <p:spTgt spid="40"/>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40"/>
                                        </p:tgtEl>
                                      </p:cBhvr>
                                    </p:animEffect>
                                    <p:set>
                                      <p:cBhvr>
                                        <p:cTn id="43"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44" restart="whenNotActive" fill="hold" evtFilter="cancelBubble" nodeType="interactiveSeq">
                <p:stCondLst>
                  <p:cond evt="onClick" delay="0">
                    <p:tgtEl>
                      <p:spTgt spid="55"/>
                    </p:tgtEl>
                  </p:cond>
                </p:stCondLst>
                <p:endSync evt="end" delay="0">
                  <p:rtn val="all"/>
                </p:endSync>
                <p:childTnLst>
                  <p:par>
                    <p:cTn id="45" fill="hold">
                      <p:stCondLst>
                        <p:cond delay="0"/>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childTnLst>
                                </p:cTn>
                              </p:par>
                              <p:par>
                                <p:cTn id="52" presetID="10" presetClass="exit" presetSubtype="0" fill="hold" grpId="1" nodeType="withEffect">
                                  <p:stCondLst>
                                    <p:cond delay="0"/>
                                  </p:stCondLst>
                                  <p:childTnLst>
                                    <p:animEffect transition="out" filter="fade">
                                      <p:cBhvr>
                                        <p:cTn id="53" dur="500"/>
                                        <p:tgtEl>
                                          <p:spTgt spid="55"/>
                                        </p:tgtEl>
                                      </p:cBhvr>
                                    </p:animEffect>
                                    <p:set>
                                      <p:cBhvr>
                                        <p:cTn id="54" dur="1" fill="hold">
                                          <p:stCondLst>
                                            <p:cond delay="499"/>
                                          </p:stCondLst>
                                        </p:cTn>
                                        <p:tgtEl>
                                          <p:spTgt spid="55"/>
                                        </p:tgtEl>
                                        <p:attrNameLst>
                                          <p:attrName>style.visibility</p:attrName>
                                        </p:attrNameLst>
                                      </p:cBhvr>
                                      <p:to>
                                        <p:strVal val="hidden"/>
                                      </p:to>
                                    </p:set>
                                  </p:childTnLst>
                                </p:cTn>
                              </p:par>
                              <p:par>
                                <p:cTn id="55" presetID="10" presetClass="entr" presetSubtype="0" fill="hold" grpId="1"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par>
                                <p:cTn id="58" presetID="10" presetClass="entr" presetSubtype="0"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childTnLst>
                          </p:cTn>
                        </p:par>
                      </p:childTnLst>
                    </p:cTn>
                  </p:par>
                </p:childTnLst>
              </p:cTn>
              <p:nextCondLst>
                <p:cond evt="onClick" delay="0">
                  <p:tgtEl>
                    <p:spTgt spid="55"/>
                  </p:tgtEl>
                </p:cond>
              </p:nextCondLst>
            </p:seq>
            <p:seq concurrent="1" nextAc="seek">
              <p:cTn id="61" restart="whenNotActive" fill="hold" evtFilter="cancelBubble" nodeType="interactiveSeq">
                <p:stCondLst>
                  <p:cond evt="onClick" delay="0">
                    <p:tgtEl>
                      <p:spTgt spid="68"/>
                    </p:tgtEl>
                  </p:cond>
                </p:stCondLst>
                <p:endSync evt="end" delay="0">
                  <p:rtn val="all"/>
                </p:endSync>
                <p:childTnLst>
                  <p:par>
                    <p:cTn id="62" fill="hold">
                      <p:stCondLst>
                        <p:cond delay="0"/>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56"/>
                                        </p:tgtEl>
                                      </p:cBhvr>
                                    </p:animEffect>
                                    <p:set>
                                      <p:cBhvr>
                                        <p:cTn id="66" dur="1" fill="hold">
                                          <p:stCondLst>
                                            <p:cond delay="499"/>
                                          </p:stCondLst>
                                        </p:cTn>
                                        <p:tgtEl>
                                          <p:spTgt spid="56"/>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par>
                                <p:cTn id="70" presetID="10" presetClass="exit" presetSubtype="0" fill="hold" grpId="2" nodeType="withEffect">
                                  <p:stCondLst>
                                    <p:cond delay="0"/>
                                  </p:stCondLst>
                                  <p:childTnLst>
                                    <p:animEffect transition="out" filter="fade">
                                      <p:cBhvr>
                                        <p:cTn id="71" dur="500"/>
                                        <p:tgtEl>
                                          <p:spTgt spid="68"/>
                                        </p:tgtEl>
                                      </p:cBhvr>
                                    </p:animEffect>
                                    <p:set>
                                      <p:cBhvr>
                                        <p:cTn id="72" dur="1" fill="hold">
                                          <p:stCondLst>
                                            <p:cond delay="499"/>
                                          </p:stCondLst>
                                        </p:cTn>
                                        <p:tgtEl>
                                          <p:spTgt spid="68"/>
                                        </p:tgtEl>
                                        <p:attrNameLst>
                                          <p:attrName>style.visibility</p:attrName>
                                        </p:attrNameLst>
                                      </p:cBhvr>
                                      <p:to>
                                        <p:strVal val="hidden"/>
                                      </p:to>
                                    </p:set>
                                  </p:childTnLst>
                                </p:cTn>
                              </p:par>
                            </p:childTnLst>
                          </p:cTn>
                        </p:par>
                      </p:childTnLst>
                    </p:cTn>
                  </p:par>
                </p:childTnLst>
              </p:cTn>
              <p:nextCondLst>
                <p:cond evt="onClick" delay="0">
                  <p:tgtEl>
                    <p:spTgt spid="68"/>
                  </p:tgtEl>
                </p:cond>
              </p:nextCondLst>
            </p:seq>
            <p:seq concurrent="1" nextAc="seek">
              <p:cTn id="73" restart="whenNotActive" fill="hold" evtFilter="cancelBubble" nodeType="interactiveSeq">
                <p:stCondLst>
                  <p:cond evt="onClick" delay="0">
                    <p:tgtEl>
                      <p:spTgt spid="14"/>
                    </p:tgtEl>
                  </p:cond>
                </p:stCondLst>
                <p:endSync evt="end" delay="0">
                  <p:rtn val="all"/>
                </p:endSync>
                <p:childTnLst>
                  <p:par>
                    <p:cTn id="74" fill="hold">
                      <p:stCondLst>
                        <p:cond delay="0"/>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childTnLst>
                                </p:cTn>
                              </p:par>
                              <p:par>
                                <p:cTn id="79" presetID="1" presetClass="exit" presetSubtype="0" fill="hold" nodeType="withEffect">
                                  <p:stCondLst>
                                    <p:cond delay="0"/>
                                  </p:stCondLst>
                                  <p:childTnLst>
                                    <p:set>
                                      <p:cBhvr>
                                        <p:cTn id="80" dur="1" fill="hold">
                                          <p:stCondLst>
                                            <p:cond delay="0"/>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40" grpId="0" animBg="1"/>
      <p:bldP spid="40" grpId="1" animBg="1"/>
      <p:bldP spid="55" grpId="0" animBg="1"/>
      <p:bldP spid="55" grpId="1" animBg="1"/>
      <p:bldP spid="68" grpId="0" animBg="1"/>
      <p:bldP spid="68" grpId="1" animBg="1"/>
      <p:bldP spid="68" grpId="2" animBg="1"/>
      <p:bldP spid="109" grpId="0"/>
      <p:bldP spid="1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Blue Background">
            <a:extLst>
              <a:ext uri="{FF2B5EF4-FFF2-40B4-BE49-F238E27FC236}">
                <a16:creationId xmlns:a16="http://schemas.microsoft.com/office/drawing/2014/main" id="{7A727DCA-79F3-40DB-B5A2-BD0662BD739D}"/>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117" name="Header Panel">
            <a:extLst>
              <a:ext uri="{FF2B5EF4-FFF2-40B4-BE49-F238E27FC236}">
                <a16:creationId xmlns:a16="http://schemas.microsoft.com/office/drawing/2014/main" id="{B88284BD-04F2-4D9D-8C20-06B72D1EAFC2}"/>
              </a:ext>
            </a:extLst>
          </p:cNvPr>
          <p:cNvGrpSpPr/>
          <p:nvPr/>
        </p:nvGrpSpPr>
        <p:grpSpPr>
          <a:xfrm>
            <a:off x="1768479" y="15339"/>
            <a:ext cx="9510713" cy="476249"/>
            <a:chOff x="1228725" y="19051"/>
            <a:chExt cx="9510713" cy="476249"/>
          </a:xfrm>
          <a:solidFill>
            <a:srgbClr val="FFDDE1"/>
          </a:solidFill>
        </p:grpSpPr>
        <p:grpSp>
          <p:nvGrpSpPr>
            <p:cNvPr id="118" name="Group 117">
              <a:extLst>
                <a:ext uri="{FF2B5EF4-FFF2-40B4-BE49-F238E27FC236}">
                  <a16:creationId xmlns:a16="http://schemas.microsoft.com/office/drawing/2014/main" id="{003990F2-6640-4D8D-BBFC-3094038889AA}"/>
                </a:ext>
              </a:extLst>
            </p:cNvPr>
            <p:cNvGrpSpPr/>
            <p:nvPr/>
          </p:nvGrpSpPr>
          <p:grpSpPr>
            <a:xfrm>
              <a:off x="1228725" y="19051"/>
              <a:ext cx="9510713" cy="476249"/>
              <a:chOff x="1228725" y="19051"/>
              <a:chExt cx="9510713" cy="476249"/>
            </a:xfrm>
            <a:grpFill/>
          </p:grpSpPr>
          <p:grpSp>
            <p:nvGrpSpPr>
              <p:cNvPr id="122" name="Group 121">
                <a:extLst>
                  <a:ext uri="{FF2B5EF4-FFF2-40B4-BE49-F238E27FC236}">
                    <a16:creationId xmlns:a16="http://schemas.microsoft.com/office/drawing/2014/main" id="{AC8E9866-6911-458F-BB9D-BCF1E6DF69F7}"/>
                  </a:ext>
                </a:extLst>
              </p:cNvPr>
              <p:cNvGrpSpPr/>
              <p:nvPr/>
            </p:nvGrpSpPr>
            <p:grpSpPr>
              <a:xfrm>
                <a:off x="1228725" y="19051"/>
                <a:ext cx="9510713" cy="476249"/>
                <a:chOff x="1228725" y="19051"/>
                <a:chExt cx="9510713" cy="476249"/>
              </a:xfrm>
              <a:grpFill/>
            </p:grpSpPr>
            <p:sp>
              <p:nvSpPr>
                <p:cNvPr id="124" name="Rectangle: Top Corners Rounded 123">
                  <a:extLst>
                    <a:ext uri="{FF2B5EF4-FFF2-40B4-BE49-F238E27FC236}">
                      <a16:creationId xmlns:a16="http://schemas.microsoft.com/office/drawing/2014/main" id="{D6D4C414-8FD0-40F9-9DB2-65CC24B8F7C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5" name="TextBox 124">
                  <a:extLst>
                    <a:ext uri="{FF2B5EF4-FFF2-40B4-BE49-F238E27FC236}">
                      <a16:creationId xmlns:a16="http://schemas.microsoft.com/office/drawing/2014/main" id="{89F5396E-5CC6-41A3-A206-9B0481B99125}"/>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26" name="Rectangle: Rounded Corners 125">
                  <a:extLst>
                    <a:ext uri="{FF2B5EF4-FFF2-40B4-BE49-F238E27FC236}">
                      <a16:creationId xmlns:a16="http://schemas.microsoft.com/office/drawing/2014/main" id="{FF79C34C-1FFA-4071-91C0-9C27A5ED4F71}"/>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23" name="Picture 122" descr="Logo, company name&#10;&#10;Description automatically generated">
                <a:extLst>
                  <a:ext uri="{FF2B5EF4-FFF2-40B4-BE49-F238E27FC236}">
                    <a16:creationId xmlns:a16="http://schemas.microsoft.com/office/drawing/2014/main" id="{B00B7DB5-2887-4472-82CF-FAE9D9729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119" name="Rectangle: Rounded Corners 118">
              <a:extLst>
                <a:ext uri="{FF2B5EF4-FFF2-40B4-BE49-F238E27FC236}">
                  <a16:creationId xmlns:a16="http://schemas.microsoft.com/office/drawing/2014/main" id="{48F36D01-76B5-4D83-9C56-E3BD68BDEECC}"/>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Make a plan</a:t>
              </a:r>
              <a:endParaRPr lang="en-SG" b="1" dirty="0">
                <a:solidFill>
                  <a:schemeClr val="tx1"/>
                </a:solidFill>
                <a:latin typeface="Agency FB" panose="020B0503020202020204" pitchFamily="34" charset="0"/>
              </a:endParaRPr>
            </a:p>
          </p:txBody>
        </p:sp>
        <p:sp>
          <p:nvSpPr>
            <p:cNvPr id="120" name="TextBox 119">
              <a:extLst>
                <a:ext uri="{FF2B5EF4-FFF2-40B4-BE49-F238E27FC236}">
                  <a16:creationId xmlns:a16="http://schemas.microsoft.com/office/drawing/2014/main" id="{6C1DCC26-2F4E-4A96-A923-8FB0D785E468}"/>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121" name="Graphic 120" descr="Lightning with solid fill">
              <a:extLst>
                <a:ext uri="{FF2B5EF4-FFF2-40B4-BE49-F238E27FC236}">
                  <a16:creationId xmlns:a16="http://schemas.microsoft.com/office/drawing/2014/main" id="{E33CF437-DE80-4430-A64E-8EFEB680F5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159" y="46963"/>
              <a:ext cx="398939" cy="398939"/>
            </a:xfrm>
            <a:prstGeom prst="rect">
              <a:avLst/>
            </a:prstGeom>
          </p:spPr>
        </p:pic>
      </p:grpSp>
      <p:sp>
        <p:nvSpPr>
          <p:cNvPr id="25" name="Weather Forecast Object">
            <a:extLst>
              <a:ext uri="{FF2B5EF4-FFF2-40B4-BE49-F238E27FC236}">
                <a16:creationId xmlns:a16="http://schemas.microsoft.com/office/drawing/2014/main" id="{F1FB3E10-6BAF-4DA0-B65F-23282856B794}"/>
              </a:ext>
            </a:extLst>
          </p:cNvPr>
          <p:cNvSpPr/>
          <p:nvPr/>
        </p:nvSpPr>
        <p:spPr>
          <a:xfrm>
            <a:off x="9645053" y="118167"/>
            <a:ext cx="1138147"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26" name="Down Triangle (W Forecast)">
            <a:extLst>
              <a:ext uri="{FF2B5EF4-FFF2-40B4-BE49-F238E27FC236}">
                <a16:creationId xmlns:a16="http://schemas.microsoft.com/office/drawing/2014/main" id="{06C5EC57-0C78-4EEC-AEF3-B9DA04E1A763}"/>
              </a:ext>
            </a:extLst>
          </p:cNvPr>
          <p:cNvSpPr/>
          <p:nvPr/>
        </p:nvSpPr>
        <p:spPr>
          <a:xfrm rot="10800000">
            <a:off x="10649282" y="211738"/>
            <a:ext cx="74970" cy="619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27" name="Group 26">
            <a:extLst>
              <a:ext uri="{FF2B5EF4-FFF2-40B4-BE49-F238E27FC236}">
                <a16:creationId xmlns:a16="http://schemas.microsoft.com/office/drawing/2014/main" id="{997BF423-451E-4FD8-B678-4EF705CA7766}"/>
              </a:ext>
            </a:extLst>
          </p:cNvPr>
          <p:cNvGrpSpPr/>
          <p:nvPr/>
        </p:nvGrpSpPr>
        <p:grpSpPr>
          <a:xfrm>
            <a:off x="9655173" y="362719"/>
            <a:ext cx="1119187" cy="989485"/>
            <a:chOff x="9115420" y="362716"/>
            <a:chExt cx="1119187" cy="989485"/>
          </a:xfrm>
          <a:solidFill>
            <a:schemeClr val="accent3">
              <a:lumMod val="20000"/>
              <a:lumOff val="80000"/>
            </a:schemeClr>
          </a:solidFill>
        </p:grpSpPr>
        <p:grpSp>
          <p:nvGrpSpPr>
            <p:cNvPr id="28" name="Group 27">
              <a:extLst>
                <a:ext uri="{FF2B5EF4-FFF2-40B4-BE49-F238E27FC236}">
                  <a16:creationId xmlns:a16="http://schemas.microsoft.com/office/drawing/2014/main" id="{2CB41274-2680-4C59-848D-BCE8EBF8D9D0}"/>
                </a:ext>
              </a:extLst>
            </p:cNvPr>
            <p:cNvGrpSpPr/>
            <p:nvPr/>
          </p:nvGrpSpPr>
          <p:grpSpPr>
            <a:xfrm>
              <a:off x="9115420" y="362716"/>
              <a:ext cx="1119187" cy="989485"/>
              <a:chOff x="9115420" y="362716"/>
              <a:chExt cx="1119187" cy="989485"/>
            </a:xfrm>
            <a:grpFill/>
          </p:grpSpPr>
          <p:grpSp>
            <p:nvGrpSpPr>
              <p:cNvPr id="31" name="Group 30">
                <a:extLst>
                  <a:ext uri="{FF2B5EF4-FFF2-40B4-BE49-F238E27FC236}">
                    <a16:creationId xmlns:a16="http://schemas.microsoft.com/office/drawing/2014/main" id="{5EF26349-899C-4CBA-9574-53AD84A2D2DC}"/>
                  </a:ext>
                </a:extLst>
              </p:cNvPr>
              <p:cNvGrpSpPr/>
              <p:nvPr/>
            </p:nvGrpSpPr>
            <p:grpSpPr>
              <a:xfrm>
                <a:off x="9115420" y="362716"/>
                <a:ext cx="1119187" cy="989485"/>
                <a:chOff x="9115420" y="362716"/>
                <a:chExt cx="1119187" cy="989485"/>
              </a:xfrm>
              <a:grpFill/>
            </p:grpSpPr>
            <p:grpSp>
              <p:nvGrpSpPr>
                <p:cNvPr id="33" name="Group 32">
                  <a:extLst>
                    <a:ext uri="{FF2B5EF4-FFF2-40B4-BE49-F238E27FC236}">
                      <a16:creationId xmlns:a16="http://schemas.microsoft.com/office/drawing/2014/main" id="{2FF4D5C5-32D8-4159-BFF9-A99E54541E8D}"/>
                    </a:ext>
                  </a:extLst>
                </p:cNvPr>
                <p:cNvGrpSpPr/>
                <p:nvPr/>
              </p:nvGrpSpPr>
              <p:grpSpPr>
                <a:xfrm>
                  <a:off x="9115420" y="362716"/>
                  <a:ext cx="1119187" cy="989485"/>
                  <a:chOff x="2087099" y="373609"/>
                  <a:chExt cx="1229556" cy="521732"/>
                </a:xfrm>
                <a:grpFill/>
              </p:grpSpPr>
              <p:grpSp>
                <p:nvGrpSpPr>
                  <p:cNvPr id="36" name="Group 35">
                    <a:extLst>
                      <a:ext uri="{FF2B5EF4-FFF2-40B4-BE49-F238E27FC236}">
                        <a16:creationId xmlns:a16="http://schemas.microsoft.com/office/drawing/2014/main" id="{C56F32A6-A747-4C7F-839C-30E100D42F3F}"/>
                      </a:ext>
                    </a:extLst>
                  </p:cNvPr>
                  <p:cNvGrpSpPr/>
                  <p:nvPr/>
                </p:nvGrpSpPr>
                <p:grpSpPr>
                  <a:xfrm>
                    <a:off x="2087937" y="373609"/>
                    <a:ext cx="1226605" cy="488535"/>
                    <a:chOff x="3686320" y="645228"/>
                    <a:chExt cx="1249159" cy="488535"/>
                  </a:xfrm>
                  <a:grpFill/>
                </p:grpSpPr>
                <p:sp>
                  <p:nvSpPr>
                    <p:cNvPr id="38" name="Rectangle 37">
                      <a:extLst>
                        <a:ext uri="{FF2B5EF4-FFF2-40B4-BE49-F238E27FC236}">
                          <a16:creationId xmlns:a16="http://schemas.microsoft.com/office/drawing/2014/main" id="{E0D596A3-7422-4382-BA4E-5EFC64D9D6EC}"/>
                        </a:ext>
                      </a:extLst>
                    </p:cNvPr>
                    <p:cNvSpPr/>
                    <p:nvPr/>
                  </p:nvSpPr>
                  <p:spPr>
                    <a:xfrm>
                      <a:off x="3686320" y="645228"/>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39" name="Rectangle 38">
                      <a:extLst>
                        <a:ext uri="{FF2B5EF4-FFF2-40B4-BE49-F238E27FC236}">
                          <a16:creationId xmlns:a16="http://schemas.microsoft.com/office/drawing/2014/main" id="{5F9BBB21-7250-457B-8F05-E04FED3BD977}"/>
                        </a:ext>
                      </a:extLst>
                    </p:cNvPr>
                    <p:cNvSpPr/>
                    <p:nvPr/>
                  </p:nvSpPr>
                  <p:spPr>
                    <a:xfrm>
                      <a:off x="3686387"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37" name="Rectangle: Rounded Corners 36">
                    <a:extLst>
                      <a:ext uri="{FF2B5EF4-FFF2-40B4-BE49-F238E27FC236}">
                        <a16:creationId xmlns:a16="http://schemas.microsoft.com/office/drawing/2014/main" id="{8EED3D83-EE88-4EA8-AAB0-6273A8489E55}"/>
                      </a:ext>
                    </a:extLst>
                  </p:cNvPr>
                  <p:cNvSpPr/>
                  <p:nvPr/>
                </p:nvSpPr>
                <p:spPr>
                  <a:xfrm rot="5400000">
                    <a:off x="2678966" y="257653"/>
                    <a:ext cx="45821" cy="1229556"/>
                  </a:xfrm>
                  <a:prstGeom prst="roundRect">
                    <a:avLst/>
                  </a:prstGeom>
                  <a:solidFill>
                    <a:schemeClr val="accent3">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35" name="Graphic 34" descr="Lightning with solid fill">
                  <a:extLst>
                    <a:ext uri="{FF2B5EF4-FFF2-40B4-BE49-F238E27FC236}">
                      <a16:creationId xmlns:a16="http://schemas.microsoft.com/office/drawing/2014/main" id="{118C573E-825D-4893-81AE-14A4106A0D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25549" y="584322"/>
                  <a:ext cx="235948" cy="235948"/>
                </a:xfrm>
                <a:prstGeom prst="rect">
                  <a:avLst/>
                </a:prstGeom>
              </p:spPr>
            </p:pic>
          </p:grpSp>
          <p:sp>
            <p:nvSpPr>
              <p:cNvPr id="32" name="TextBox 31">
                <a:extLst>
                  <a:ext uri="{FF2B5EF4-FFF2-40B4-BE49-F238E27FC236}">
                    <a16:creationId xmlns:a16="http://schemas.microsoft.com/office/drawing/2014/main" id="{9EABC3E8-73A6-46AE-AD27-8C27A4D7EFA9}"/>
                  </a:ext>
                </a:extLst>
              </p:cNvPr>
              <p:cNvSpPr txBox="1"/>
              <p:nvPr/>
            </p:nvSpPr>
            <p:spPr>
              <a:xfrm>
                <a:off x="9895159" y="519429"/>
                <a:ext cx="300708" cy="184666"/>
              </a:xfrm>
              <a:prstGeom prst="rect">
                <a:avLst/>
              </a:prstGeom>
              <a:grp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29" name="Graphic 28" descr="Partial sun outline">
              <a:extLst>
                <a:ext uri="{FF2B5EF4-FFF2-40B4-BE49-F238E27FC236}">
                  <a16:creationId xmlns:a16="http://schemas.microsoft.com/office/drawing/2014/main" id="{FB0E20D0-60BD-4F20-9876-970ED4C56A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4753" y="1013525"/>
              <a:ext cx="244309" cy="244309"/>
            </a:xfrm>
            <a:prstGeom prst="rect">
              <a:avLst/>
            </a:prstGeom>
          </p:spPr>
        </p:pic>
        <p:sp>
          <p:nvSpPr>
            <p:cNvPr id="30" name="TextBox 29">
              <a:extLst>
                <a:ext uri="{FF2B5EF4-FFF2-40B4-BE49-F238E27FC236}">
                  <a16:creationId xmlns:a16="http://schemas.microsoft.com/office/drawing/2014/main" id="{9EB28717-420E-4314-9BEA-EE768D720BFC}"/>
                </a:ext>
              </a:extLst>
            </p:cNvPr>
            <p:cNvSpPr txBox="1"/>
            <p:nvPr/>
          </p:nvSpPr>
          <p:spPr>
            <a:xfrm>
              <a:off x="9902216" y="919809"/>
              <a:ext cx="293651" cy="276999"/>
            </a:xfrm>
            <a:prstGeom prst="rect">
              <a:avLst/>
            </a:prstGeom>
            <a:grp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40" name="Up Triangle (W Forecast)">
            <a:extLst>
              <a:ext uri="{FF2B5EF4-FFF2-40B4-BE49-F238E27FC236}">
                <a16:creationId xmlns:a16="http://schemas.microsoft.com/office/drawing/2014/main" id="{6397B086-C3EB-4F17-8E90-0E0049A72C5A}"/>
              </a:ext>
            </a:extLst>
          </p:cNvPr>
          <p:cNvSpPr/>
          <p:nvPr/>
        </p:nvSpPr>
        <p:spPr>
          <a:xfrm>
            <a:off x="10191266" y="128232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73936383-9EE0-4520-BEB4-EE092072EB64}"/>
              </a:ext>
            </a:extLst>
          </p:cNvPr>
          <p:cNvSpPr txBox="1"/>
          <p:nvPr/>
        </p:nvSpPr>
        <p:spPr>
          <a:xfrm>
            <a:off x="5647356" y="691670"/>
            <a:ext cx="2028677" cy="1015663"/>
          </a:xfrm>
          <a:prstGeom prst="rect">
            <a:avLst/>
          </a:prstGeom>
          <a:noFill/>
        </p:spPr>
        <p:txBody>
          <a:bodyPr wrap="square" rtlCol="0">
            <a:spAutoFit/>
          </a:bodyPr>
          <a:lstStyle/>
          <a:p>
            <a:r>
              <a:rPr lang="en-US" sz="3600" b="1" dirty="0">
                <a:latin typeface="Agency FB" panose="020B0503020202020204" pitchFamily="34" charset="0"/>
              </a:rPr>
              <a:t>Individual</a:t>
            </a:r>
          </a:p>
          <a:p>
            <a:r>
              <a:rPr lang="en-US" sz="2400" b="1" dirty="0">
                <a:latin typeface="Agency FB" panose="020B0503020202020204" pitchFamily="34" charset="0"/>
              </a:rPr>
              <a:t>Choose a plan:</a:t>
            </a:r>
            <a:endParaRPr lang="en-SG" sz="2400" b="1" dirty="0">
              <a:latin typeface="Agency FB" panose="020B0503020202020204" pitchFamily="34" charset="0"/>
            </a:endParaRPr>
          </a:p>
        </p:txBody>
      </p:sp>
      <p:sp>
        <p:nvSpPr>
          <p:cNvPr id="55" name="Isosceles Triangle 54">
            <a:extLst>
              <a:ext uri="{FF2B5EF4-FFF2-40B4-BE49-F238E27FC236}">
                <a16:creationId xmlns:a16="http://schemas.microsoft.com/office/drawing/2014/main" id="{136682CC-4682-4805-ADDC-ADA8842F668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56" name="Group 55">
            <a:extLst>
              <a:ext uri="{FF2B5EF4-FFF2-40B4-BE49-F238E27FC236}">
                <a16:creationId xmlns:a16="http://schemas.microsoft.com/office/drawing/2014/main" id="{13D4199A-2F72-4581-BBB2-4355C431B630}"/>
              </a:ext>
            </a:extLst>
          </p:cNvPr>
          <p:cNvGrpSpPr/>
          <p:nvPr/>
        </p:nvGrpSpPr>
        <p:grpSpPr>
          <a:xfrm>
            <a:off x="2631753" y="370691"/>
            <a:ext cx="1249631" cy="734288"/>
            <a:chOff x="2088688" y="377345"/>
            <a:chExt cx="1249631" cy="734288"/>
          </a:xfrm>
          <a:solidFill>
            <a:schemeClr val="accent3">
              <a:lumMod val="20000"/>
              <a:lumOff val="80000"/>
            </a:schemeClr>
          </a:solidFill>
        </p:grpSpPr>
        <p:grpSp>
          <p:nvGrpSpPr>
            <p:cNvPr id="57" name="Group 56">
              <a:extLst>
                <a:ext uri="{FF2B5EF4-FFF2-40B4-BE49-F238E27FC236}">
                  <a16:creationId xmlns:a16="http://schemas.microsoft.com/office/drawing/2014/main" id="{E80B28A4-A600-42EE-9189-D10165A03A39}"/>
                </a:ext>
              </a:extLst>
            </p:cNvPr>
            <p:cNvGrpSpPr/>
            <p:nvPr/>
          </p:nvGrpSpPr>
          <p:grpSpPr>
            <a:xfrm>
              <a:off x="2088688" y="377345"/>
              <a:ext cx="1249631" cy="734288"/>
              <a:chOff x="2088688" y="377345"/>
              <a:chExt cx="1249631" cy="734288"/>
            </a:xfrm>
            <a:grpFill/>
          </p:grpSpPr>
          <p:grpSp>
            <p:nvGrpSpPr>
              <p:cNvPr id="59" name="Group 58">
                <a:extLst>
                  <a:ext uri="{FF2B5EF4-FFF2-40B4-BE49-F238E27FC236}">
                    <a16:creationId xmlns:a16="http://schemas.microsoft.com/office/drawing/2014/main" id="{650EC864-534E-4267-950D-99AD55E2AA2A}"/>
                  </a:ext>
                </a:extLst>
              </p:cNvPr>
              <p:cNvGrpSpPr/>
              <p:nvPr/>
            </p:nvGrpSpPr>
            <p:grpSpPr>
              <a:xfrm>
                <a:off x="2088688" y="377345"/>
                <a:ext cx="1227600" cy="734288"/>
                <a:chOff x="2088688" y="377345"/>
                <a:chExt cx="1250172" cy="734288"/>
              </a:xfrm>
              <a:grpFill/>
            </p:grpSpPr>
            <p:grpSp>
              <p:nvGrpSpPr>
                <p:cNvPr id="61" name="Group 60">
                  <a:extLst>
                    <a:ext uri="{FF2B5EF4-FFF2-40B4-BE49-F238E27FC236}">
                      <a16:creationId xmlns:a16="http://schemas.microsoft.com/office/drawing/2014/main" id="{87D25C06-4DFE-4A95-A208-956F42F0F6DE}"/>
                    </a:ext>
                  </a:extLst>
                </p:cNvPr>
                <p:cNvGrpSpPr/>
                <p:nvPr/>
              </p:nvGrpSpPr>
              <p:grpSpPr>
                <a:xfrm>
                  <a:off x="2088688" y="377345"/>
                  <a:ext cx="1250172" cy="734288"/>
                  <a:chOff x="2088688" y="377345"/>
                  <a:chExt cx="1250172" cy="734288"/>
                </a:xfrm>
                <a:grpFill/>
              </p:grpSpPr>
              <p:grpSp>
                <p:nvGrpSpPr>
                  <p:cNvPr id="63" name="Group 62">
                    <a:extLst>
                      <a:ext uri="{FF2B5EF4-FFF2-40B4-BE49-F238E27FC236}">
                        <a16:creationId xmlns:a16="http://schemas.microsoft.com/office/drawing/2014/main" id="{3F132189-C597-4F16-83A4-95CDF2010AD6}"/>
                      </a:ext>
                    </a:extLst>
                  </p:cNvPr>
                  <p:cNvGrpSpPr/>
                  <p:nvPr/>
                </p:nvGrpSpPr>
                <p:grpSpPr>
                  <a:xfrm>
                    <a:off x="2088688" y="377345"/>
                    <a:ext cx="1250172" cy="734288"/>
                    <a:chOff x="3687084" y="648964"/>
                    <a:chExt cx="1250172" cy="734288"/>
                  </a:xfrm>
                  <a:grpFill/>
                </p:grpSpPr>
                <p:sp>
                  <p:nvSpPr>
                    <p:cNvPr id="65" name="Rectangle 64">
                      <a:extLst>
                        <a:ext uri="{FF2B5EF4-FFF2-40B4-BE49-F238E27FC236}">
                          <a16:creationId xmlns:a16="http://schemas.microsoft.com/office/drawing/2014/main" id="{CC2EB5A4-4034-4030-B837-BA337B23B3CD}"/>
                        </a:ext>
                      </a:extLst>
                    </p:cNvPr>
                    <p:cNvSpPr/>
                    <p:nvPr/>
                  </p:nvSpPr>
                  <p:spPr>
                    <a:xfrm>
                      <a:off x="3687084" y="648964"/>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66" name="Rectangle 65">
                      <a:extLst>
                        <a:ext uri="{FF2B5EF4-FFF2-40B4-BE49-F238E27FC236}">
                          <a16:creationId xmlns:a16="http://schemas.microsoft.com/office/drawing/2014/main" id="{001C7EB4-98ED-462B-9275-46C925225CDF}"/>
                        </a:ext>
                      </a:extLst>
                    </p:cNvPr>
                    <p:cNvSpPr/>
                    <p:nvPr/>
                  </p:nvSpPr>
                  <p:spPr>
                    <a:xfrm>
                      <a:off x="3688164" y="885701"/>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67" name="Rectangle 66">
                      <a:extLst>
                        <a:ext uri="{FF2B5EF4-FFF2-40B4-BE49-F238E27FC236}">
                          <a16:creationId xmlns:a16="http://schemas.microsoft.com/office/drawing/2014/main" id="{DDBCE24C-667B-4150-B376-41A032BBCEC7}"/>
                        </a:ext>
                      </a:extLst>
                    </p:cNvPr>
                    <p:cNvSpPr/>
                    <p:nvPr/>
                  </p:nvSpPr>
                  <p:spPr>
                    <a:xfrm>
                      <a:off x="3688165" y="1135190"/>
                      <a:ext cx="1249091"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64" name="Picture 63" descr="Logo, icon&#10;&#10;Description automatically generated">
                    <a:extLst>
                      <a:ext uri="{FF2B5EF4-FFF2-40B4-BE49-F238E27FC236}">
                        <a16:creationId xmlns:a16="http://schemas.microsoft.com/office/drawing/2014/main" id="{74A775BD-AE3F-4073-94B5-255BBB2243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4744" y="394801"/>
                    <a:ext cx="202741" cy="202740"/>
                  </a:xfrm>
                  <a:prstGeom prst="rect">
                    <a:avLst/>
                  </a:prstGeom>
                  <a:grpFill/>
                </p:spPr>
              </p:pic>
            </p:grpSp>
            <p:pic>
              <p:nvPicPr>
                <p:cNvPr id="62" name="Picture 61" descr="A picture containing icon&#10;&#10;Description automatically generated">
                  <a:extLst>
                    <a:ext uri="{FF2B5EF4-FFF2-40B4-BE49-F238E27FC236}">
                      <a16:creationId xmlns:a16="http://schemas.microsoft.com/office/drawing/2014/main" id="{5DE6FD55-C2E5-4D16-B0FA-BE065C041414}"/>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942761" y="630674"/>
                  <a:ext cx="286503" cy="214878"/>
                </a:xfrm>
                <a:prstGeom prst="rect">
                  <a:avLst/>
                </a:prstGeom>
                <a:grpFill/>
              </p:spPr>
            </p:pic>
          </p:grpSp>
          <p:sp>
            <p:nvSpPr>
              <p:cNvPr id="60" name="Rectangle: Rounded Corners 59">
                <a:extLst>
                  <a:ext uri="{FF2B5EF4-FFF2-40B4-BE49-F238E27FC236}">
                    <a16:creationId xmlns:a16="http://schemas.microsoft.com/office/drawing/2014/main" id="{1FABE8BD-418E-4E22-BFB0-E7271F47944F}"/>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58" name="Oval 57">
              <a:extLst>
                <a:ext uri="{FF2B5EF4-FFF2-40B4-BE49-F238E27FC236}">
                  <a16:creationId xmlns:a16="http://schemas.microsoft.com/office/drawing/2014/main" id="{309978F7-1771-4320-B139-5A8DA17E64BD}"/>
                </a:ext>
              </a:extLst>
            </p:cNvPr>
            <p:cNvSpPr/>
            <p:nvPr/>
          </p:nvSpPr>
          <p:spPr>
            <a:xfrm>
              <a:off x="3281054" y="389488"/>
              <a:ext cx="45719" cy="67957"/>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68" name="Isosceles Triangle 67">
            <a:extLst>
              <a:ext uri="{FF2B5EF4-FFF2-40B4-BE49-F238E27FC236}">
                <a16:creationId xmlns:a16="http://schemas.microsoft.com/office/drawing/2014/main" id="{7E8B0792-1671-40DF-B231-991F21ECB3AF}"/>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9" name="TextBox 18">
            <a:hlinkClick r:id="rId13" action="ppaction://hlinksldjump"/>
            <a:extLst>
              <a:ext uri="{FF2B5EF4-FFF2-40B4-BE49-F238E27FC236}">
                <a16:creationId xmlns:a16="http://schemas.microsoft.com/office/drawing/2014/main" id="{72D08042-95DC-45F1-8B56-DC720604D872}"/>
              </a:ext>
            </a:extLst>
          </p:cNvPr>
          <p:cNvSpPr txBox="1"/>
          <p:nvPr/>
        </p:nvSpPr>
        <p:spPr>
          <a:xfrm>
            <a:off x="1801895" y="499869"/>
            <a:ext cx="1429584" cy="338554"/>
          </a:xfrm>
          <a:prstGeom prst="rect">
            <a:avLst/>
          </a:prstGeom>
          <a:noFill/>
        </p:spPr>
        <p:txBody>
          <a:bodyPr wrap="square" rtlCol="0">
            <a:spAutoFit/>
          </a:bodyPr>
          <a:lstStyle/>
          <a:p>
            <a:r>
              <a:rPr lang="en-US" sz="1600" b="1" dirty="0">
                <a:latin typeface="Agency FB" panose="020B0503020202020204" pitchFamily="34" charset="0"/>
              </a:rPr>
              <a:t>Make a plan</a:t>
            </a:r>
            <a:endParaRPr lang="en-SG" sz="1600" b="1" dirty="0">
              <a:latin typeface="Agency FB" panose="020B0503020202020204" pitchFamily="34" charset="0"/>
            </a:endParaRPr>
          </a:p>
        </p:txBody>
      </p:sp>
      <p:sp>
        <p:nvSpPr>
          <p:cNvPr id="69" name="TextBox 68">
            <a:hlinkClick r:id="rId14" action="ppaction://hlinksldjump"/>
            <a:extLst>
              <a:ext uri="{FF2B5EF4-FFF2-40B4-BE49-F238E27FC236}">
                <a16:creationId xmlns:a16="http://schemas.microsoft.com/office/drawing/2014/main" id="{4FF2B2A8-DE53-41BC-B250-F5D16BA47296}"/>
              </a:ext>
            </a:extLst>
          </p:cNvPr>
          <p:cNvSpPr txBox="1"/>
          <p:nvPr/>
        </p:nvSpPr>
        <p:spPr>
          <a:xfrm>
            <a:off x="2639003" y="516080"/>
            <a:ext cx="1429584" cy="338554"/>
          </a:xfrm>
          <a:prstGeom prst="rect">
            <a:avLst/>
          </a:prstGeom>
          <a:noFill/>
        </p:spPr>
        <p:txBody>
          <a:bodyPr wrap="square" rtlCol="0">
            <a:spAutoFit/>
          </a:bodyPr>
          <a:lstStyle/>
          <a:p>
            <a:r>
              <a:rPr lang="en-US" sz="1600" b="1" dirty="0">
                <a:latin typeface="Agency FB" panose="020B0503020202020204" pitchFamily="34" charset="0"/>
              </a:rPr>
              <a:t>&gt; </a:t>
            </a:r>
            <a:r>
              <a:rPr lang="en-US" sz="1600" b="1" u="sng" dirty="0">
                <a:latin typeface="Agency FB" panose="020B0503020202020204" pitchFamily="34" charset="0"/>
              </a:rPr>
              <a:t>Individual</a:t>
            </a:r>
            <a:endParaRPr lang="en-SG" sz="1600" b="1" u="sng" dirty="0">
              <a:latin typeface="Agency FB" panose="020B0503020202020204" pitchFamily="34" charset="0"/>
            </a:endParaRPr>
          </a:p>
        </p:txBody>
      </p:sp>
      <p:grpSp>
        <p:nvGrpSpPr>
          <p:cNvPr id="10" name="Switch to individual">
            <a:extLst>
              <a:ext uri="{FF2B5EF4-FFF2-40B4-BE49-F238E27FC236}">
                <a16:creationId xmlns:a16="http://schemas.microsoft.com/office/drawing/2014/main" id="{04AF79CE-AE11-4419-AE68-673E862B7FD4}"/>
              </a:ext>
            </a:extLst>
          </p:cNvPr>
          <p:cNvGrpSpPr/>
          <p:nvPr/>
        </p:nvGrpSpPr>
        <p:grpSpPr>
          <a:xfrm>
            <a:off x="1903745" y="1592898"/>
            <a:ext cx="1371793" cy="406220"/>
            <a:chOff x="1363992" y="1572136"/>
            <a:chExt cx="1371793" cy="406220"/>
          </a:xfrm>
        </p:grpSpPr>
        <p:sp>
          <p:nvSpPr>
            <p:cNvPr id="75" name="Rectangle: Rounded Corners 74">
              <a:hlinkClick r:id="rId14" action="ppaction://hlinksldjump"/>
              <a:extLst>
                <a:ext uri="{FF2B5EF4-FFF2-40B4-BE49-F238E27FC236}">
                  <a16:creationId xmlns:a16="http://schemas.microsoft.com/office/drawing/2014/main" id="{4D35AAE6-49AE-4FA3-80F9-8B12FB9D53C5}"/>
                </a:ext>
              </a:extLst>
            </p:cNvPr>
            <p:cNvSpPr/>
            <p:nvPr/>
          </p:nvSpPr>
          <p:spPr>
            <a:xfrm>
              <a:off x="1363992" y="1572136"/>
              <a:ext cx="1371793" cy="4062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gency FB" panose="020B0503020202020204" pitchFamily="34" charset="0"/>
                </a:rPr>
                <a:t>Switch to      Group</a:t>
              </a:r>
              <a:endParaRPr lang="en-SG" sz="1400" b="1" dirty="0">
                <a:solidFill>
                  <a:schemeClr val="tx1"/>
                </a:solidFill>
                <a:latin typeface="Agency FB" panose="020B0503020202020204" pitchFamily="34" charset="0"/>
              </a:endParaRPr>
            </a:p>
          </p:txBody>
        </p:sp>
        <p:pic>
          <p:nvPicPr>
            <p:cNvPr id="5" name="Graphic 4" descr="Refresh outline">
              <a:hlinkClick r:id="rId14" action="ppaction://hlinksldjump">
                <a:snd r:embed="rId15" name="click.wav"/>
              </a:hlinkClick>
              <a:extLst>
                <a:ext uri="{FF2B5EF4-FFF2-40B4-BE49-F238E27FC236}">
                  <a16:creationId xmlns:a16="http://schemas.microsoft.com/office/drawing/2014/main" id="{0AC47ED5-85C9-46C6-8948-E200C77FDD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06484" y="1629210"/>
              <a:ext cx="311101" cy="311101"/>
            </a:xfrm>
            <a:prstGeom prst="rect">
              <a:avLst/>
            </a:prstGeom>
          </p:spPr>
        </p:pic>
      </p:grpSp>
      <p:grpSp>
        <p:nvGrpSpPr>
          <p:cNvPr id="11" name="Back to map">
            <a:extLst>
              <a:ext uri="{FF2B5EF4-FFF2-40B4-BE49-F238E27FC236}">
                <a16:creationId xmlns:a16="http://schemas.microsoft.com/office/drawing/2014/main" id="{6826137B-2BDD-4AEF-9CAE-44BF14C8C821}"/>
              </a:ext>
            </a:extLst>
          </p:cNvPr>
          <p:cNvGrpSpPr/>
          <p:nvPr/>
        </p:nvGrpSpPr>
        <p:grpSpPr>
          <a:xfrm>
            <a:off x="1903745" y="1064512"/>
            <a:ext cx="1371793" cy="406220"/>
            <a:chOff x="1363992" y="1064512"/>
            <a:chExt cx="1371793" cy="406220"/>
          </a:xfrm>
        </p:grpSpPr>
        <p:sp>
          <p:nvSpPr>
            <p:cNvPr id="83" name="Rectangle: Rounded Corners 82">
              <a:hlinkClick r:id="rId18" action="ppaction://hlinksldjump"/>
              <a:extLst>
                <a:ext uri="{FF2B5EF4-FFF2-40B4-BE49-F238E27FC236}">
                  <a16:creationId xmlns:a16="http://schemas.microsoft.com/office/drawing/2014/main" id="{B0B06F4C-3460-4804-B8E4-DA3147349B4D}"/>
                </a:ext>
              </a:extLst>
            </p:cNvPr>
            <p:cNvSpPr/>
            <p:nvPr/>
          </p:nvSpPr>
          <p:spPr>
            <a:xfrm>
              <a:off x="1363992" y="1064512"/>
              <a:ext cx="1371793" cy="4062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gency FB" panose="020B0503020202020204" pitchFamily="34" charset="0"/>
                </a:rPr>
                <a:t>  Back to map </a:t>
              </a:r>
              <a:endParaRPr lang="en-SG" sz="1400" b="1" dirty="0">
                <a:solidFill>
                  <a:schemeClr val="tx1"/>
                </a:solidFill>
                <a:latin typeface="Agency FB" panose="020B0503020202020204" pitchFamily="34" charset="0"/>
              </a:endParaRPr>
            </a:p>
          </p:txBody>
        </p:sp>
        <p:sp>
          <p:nvSpPr>
            <p:cNvPr id="77" name="Isosceles Triangle 76">
              <a:hlinkClick r:id="rId18" action="ppaction://hlinksldjump"/>
              <a:extLst>
                <a:ext uri="{FF2B5EF4-FFF2-40B4-BE49-F238E27FC236}">
                  <a16:creationId xmlns:a16="http://schemas.microsoft.com/office/drawing/2014/main" id="{146330F1-2174-437E-AF36-9F9150BC7257}"/>
                </a:ext>
              </a:extLst>
            </p:cNvPr>
            <p:cNvSpPr/>
            <p:nvPr/>
          </p:nvSpPr>
          <p:spPr>
            <a:xfrm rot="16200000">
              <a:off x="1398013" y="1197189"/>
              <a:ext cx="200222" cy="1786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82" name="Rectangle: Rounded Corners 81">
            <a:extLst>
              <a:ext uri="{FF2B5EF4-FFF2-40B4-BE49-F238E27FC236}">
                <a16:creationId xmlns:a16="http://schemas.microsoft.com/office/drawing/2014/main" id="{63625B0D-880D-461C-A46B-1648F2862208}"/>
              </a:ext>
            </a:extLst>
          </p:cNvPr>
          <p:cNvSpPr/>
          <p:nvPr/>
        </p:nvSpPr>
        <p:spPr>
          <a:xfrm>
            <a:off x="8998824" y="1975983"/>
            <a:ext cx="171806" cy="368463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sp>
        <p:nvSpPr>
          <p:cNvPr id="85" name="Oval 84">
            <a:extLst>
              <a:ext uri="{FF2B5EF4-FFF2-40B4-BE49-F238E27FC236}">
                <a16:creationId xmlns:a16="http://schemas.microsoft.com/office/drawing/2014/main" id="{4EE9A9BA-7744-432F-A229-1724422BA127}"/>
              </a:ext>
            </a:extLst>
          </p:cNvPr>
          <p:cNvSpPr/>
          <p:nvPr/>
        </p:nvSpPr>
        <p:spPr>
          <a:xfrm>
            <a:off x="9019358" y="2021874"/>
            <a:ext cx="128782" cy="2282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22" name="Example Plan 1">
            <a:extLst>
              <a:ext uri="{FF2B5EF4-FFF2-40B4-BE49-F238E27FC236}">
                <a16:creationId xmlns:a16="http://schemas.microsoft.com/office/drawing/2014/main" id="{4BC0CD24-BE28-47FB-9119-C9BB03BB9E53}"/>
              </a:ext>
            </a:extLst>
          </p:cNvPr>
          <p:cNvGrpSpPr/>
          <p:nvPr/>
        </p:nvGrpSpPr>
        <p:grpSpPr>
          <a:xfrm>
            <a:off x="4186851" y="1960113"/>
            <a:ext cx="1654328" cy="1858189"/>
            <a:chOff x="89503" y="2340860"/>
            <a:chExt cx="1654328" cy="1858189"/>
          </a:xfrm>
        </p:grpSpPr>
        <p:sp>
          <p:nvSpPr>
            <p:cNvPr id="16" name="Rectangle: Rounded Corners 15">
              <a:extLst>
                <a:ext uri="{FF2B5EF4-FFF2-40B4-BE49-F238E27FC236}">
                  <a16:creationId xmlns:a16="http://schemas.microsoft.com/office/drawing/2014/main" id="{C789CC89-957B-4A24-88A6-532727091E96}"/>
                </a:ext>
              </a:extLst>
            </p:cNvPr>
            <p:cNvSpPr/>
            <p:nvPr/>
          </p:nvSpPr>
          <p:spPr>
            <a:xfrm>
              <a:off x="89503" y="2340860"/>
              <a:ext cx="1408621" cy="1858189"/>
            </a:xfrm>
            <a:prstGeom prst="roundRect">
              <a:avLst/>
            </a:prstGeom>
            <a:solidFill>
              <a:schemeClr val="accent6">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7" name="TextBox 16">
              <a:extLst>
                <a:ext uri="{FF2B5EF4-FFF2-40B4-BE49-F238E27FC236}">
                  <a16:creationId xmlns:a16="http://schemas.microsoft.com/office/drawing/2014/main" id="{14C217D8-1155-4020-BCD8-37184AE1B99B}"/>
                </a:ext>
              </a:extLst>
            </p:cNvPr>
            <p:cNvSpPr txBox="1"/>
            <p:nvPr/>
          </p:nvSpPr>
          <p:spPr>
            <a:xfrm>
              <a:off x="136936" y="2402621"/>
              <a:ext cx="1606895" cy="1163973"/>
            </a:xfrm>
            <a:prstGeom prst="rect">
              <a:avLst/>
            </a:prstGeom>
            <a:noFill/>
          </p:spPr>
          <p:txBody>
            <a:bodyPr wrap="square" rtlCol="0">
              <a:spAutoFit/>
            </a:bodyPr>
            <a:lstStyle/>
            <a:p>
              <a:r>
                <a:rPr lang="en-US" b="1" dirty="0">
                  <a:latin typeface="Agency FB" panose="020B0503020202020204" pitchFamily="34" charset="0"/>
                </a:rPr>
                <a:t>Make your own</a:t>
              </a:r>
              <a:endParaRPr lang="en-SG" b="1" dirty="0">
                <a:latin typeface="Agency FB" panose="020B0503020202020204" pitchFamily="34" charset="0"/>
              </a:endParaRPr>
            </a:p>
            <a:p>
              <a:pPr>
                <a:lnSpc>
                  <a:spcPct val="150000"/>
                </a:lnSpc>
              </a:pPr>
              <a:r>
                <a:rPr lang="en-SG" sz="1200" dirty="0">
                  <a:latin typeface="Agency FB" panose="020B0503020202020204" pitchFamily="34" charset="0"/>
                </a:rPr>
                <a:t>Create your own plan</a:t>
              </a:r>
            </a:p>
            <a:p>
              <a:pPr>
                <a:lnSpc>
                  <a:spcPct val="150000"/>
                </a:lnSpc>
              </a:pPr>
              <a:r>
                <a:rPr lang="en-SG" sz="1200" dirty="0">
                  <a:latin typeface="Agency FB" panose="020B0503020202020204" pitchFamily="34" charset="0"/>
                </a:rPr>
                <a:t>beginning with a stuff</a:t>
              </a:r>
            </a:p>
            <a:p>
              <a:pPr>
                <a:lnSpc>
                  <a:spcPct val="150000"/>
                </a:lnSpc>
              </a:pPr>
              <a:r>
                <a:rPr lang="en-SG" sz="1200" dirty="0">
                  <a:latin typeface="Agency FB" panose="020B0503020202020204" pitchFamily="34" charset="0"/>
                </a:rPr>
                <a:t>from your favourites</a:t>
              </a:r>
            </a:p>
          </p:txBody>
        </p:sp>
        <p:sp>
          <p:nvSpPr>
            <p:cNvPr id="18" name="Rectangle 17">
              <a:hlinkClick r:id="rId19" action="ppaction://hlinksldjump"/>
              <a:extLst>
                <a:ext uri="{FF2B5EF4-FFF2-40B4-BE49-F238E27FC236}">
                  <a16:creationId xmlns:a16="http://schemas.microsoft.com/office/drawing/2014/main" id="{9C9E9203-5A7D-4D1D-A395-0ED75F58FD79}"/>
                </a:ext>
              </a:extLst>
            </p:cNvPr>
            <p:cNvSpPr/>
            <p:nvPr/>
          </p:nvSpPr>
          <p:spPr>
            <a:xfrm>
              <a:off x="247545" y="3829366"/>
              <a:ext cx="1021005" cy="2627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86" name="Example Plan 1">
            <a:extLst>
              <a:ext uri="{FF2B5EF4-FFF2-40B4-BE49-F238E27FC236}">
                <a16:creationId xmlns:a16="http://schemas.microsoft.com/office/drawing/2014/main" id="{48B9DDA7-A9C5-43A2-A648-8F3CDA471515}"/>
              </a:ext>
            </a:extLst>
          </p:cNvPr>
          <p:cNvGrpSpPr/>
          <p:nvPr/>
        </p:nvGrpSpPr>
        <p:grpSpPr>
          <a:xfrm>
            <a:off x="5792799" y="1960113"/>
            <a:ext cx="1654328" cy="1858189"/>
            <a:chOff x="89503" y="2340860"/>
            <a:chExt cx="1654328" cy="1858189"/>
          </a:xfrm>
        </p:grpSpPr>
        <p:sp>
          <p:nvSpPr>
            <p:cNvPr id="87" name="Rectangle: Rounded Corners 86">
              <a:extLst>
                <a:ext uri="{FF2B5EF4-FFF2-40B4-BE49-F238E27FC236}">
                  <a16:creationId xmlns:a16="http://schemas.microsoft.com/office/drawing/2014/main" id="{20539502-6715-448F-853D-195F1D18B2F8}"/>
                </a:ext>
              </a:extLst>
            </p:cNvPr>
            <p:cNvSpPr/>
            <p:nvPr/>
          </p:nvSpPr>
          <p:spPr>
            <a:xfrm>
              <a:off x="89503" y="2340860"/>
              <a:ext cx="1408621" cy="1858189"/>
            </a:xfrm>
            <a:prstGeom prst="roundRect">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88" name="TextBox 87">
              <a:extLst>
                <a:ext uri="{FF2B5EF4-FFF2-40B4-BE49-F238E27FC236}">
                  <a16:creationId xmlns:a16="http://schemas.microsoft.com/office/drawing/2014/main" id="{B8561997-714D-47C8-BB41-F8E52B948AA4}"/>
                </a:ext>
              </a:extLst>
            </p:cNvPr>
            <p:cNvSpPr txBox="1"/>
            <p:nvPr/>
          </p:nvSpPr>
          <p:spPr>
            <a:xfrm>
              <a:off x="136936" y="2402621"/>
              <a:ext cx="1606895" cy="1163973"/>
            </a:xfrm>
            <a:prstGeom prst="rect">
              <a:avLst/>
            </a:prstGeom>
            <a:noFill/>
          </p:spPr>
          <p:txBody>
            <a:bodyPr wrap="square" rtlCol="0">
              <a:spAutoFit/>
            </a:bodyPr>
            <a:lstStyle/>
            <a:p>
              <a:r>
                <a:rPr lang="en-US" b="1" dirty="0">
                  <a:solidFill>
                    <a:srgbClr val="FFFF00"/>
                  </a:solidFill>
                  <a:latin typeface="Agency FB" panose="020B0503020202020204" pitchFamily="34" charset="0"/>
                </a:rPr>
                <a:t>Horror</a:t>
              </a:r>
              <a:endParaRPr lang="en-SG" b="1" dirty="0">
                <a:solidFill>
                  <a:srgbClr val="FFFF00"/>
                </a:solidFill>
                <a:latin typeface="Agency FB" panose="020B0503020202020204" pitchFamily="34" charset="0"/>
              </a:endParaRPr>
            </a:p>
            <a:p>
              <a:pPr>
                <a:lnSpc>
                  <a:spcPct val="150000"/>
                </a:lnSpc>
              </a:pPr>
              <a:r>
                <a:rPr lang="en-SG" sz="1200" dirty="0">
                  <a:solidFill>
                    <a:srgbClr val="FFFF00"/>
                  </a:solidFill>
                  <a:latin typeface="Agency FB" panose="020B0503020202020204" pitchFamily="34" charset="0"/>
                </a:rPr>
                <a:t>Try out our custom plan</a:t>
              </a:r>
            </a:p>
            <a:p>
              <a:pPr>
                <a:lnSpc>
                  <a:spcPct val="150000"/>
                </a:lnSpc>
              </a:pPr>
              <a:r>
                <a:rPr lang="en-SG" sz="1200" dirty="0">
                  <a:solidFill>
                    <a:srgbClr val="FFFF00"/>
                  </a:solidFill>
                  <a:latin typeface="Agency FB" panose="020B0503020202020204" pitchFamily="34" charset="0"/>
                </a:rPr>
                <a:t>of mostly scary themed</a:t>
              </a:r>
            </a:p>
            <a:p>
              <a:pPr>
                <a:lnSpc>
                  <a:spcPct val="150000"/>
                </a:lnSpc>
              </a:pPr>
              <a:r>
                <a:rPr lang="en-SG" sz="1200" dirty="0">
                  <a:solidFill>
                    <a:srgbClr val="FFFF00"/>
                  </a:solidFill>
                  <a:latin typeface="Agency FB" panose="020B0503020202020204" pitchFamily="34" charset="0"/>
                </a:rPr>
                <a:t>attractions</a:t>
              </a:r>
            </a:p>
          </p:txBody>
        </p:sp>
        <p:sp>
          <p:nvSpPr>
            <p:cNvPr id="89" name="Rectangle 88">
              <a:extLst>
                <a:ext uri="{FF2B5EF4-FFF2-40B4-BE49-F238E27FC236}">
                  <a16:creationId xmlns:a16="http://schemas.microsoft.com/office/drawing/2014/main" id="{D3A108BD-27D9-4F55-A0A9-A5F3EB4EC8F1}"/>
                </a:ext>
              </a:extLst>
            </p:cNvPr>
            <p:cNvSpPr/>
            <p:nvPr/>
          </p:nvSpPr>
          <p:spPr>
            <a:xfrm>
              <a:off x="247545" y="3829366"/>
              <a:ext cx="1021005" cy="262700"/>
            </a:xfrm>
            <a:prstGeom prst="rect">
              <a:avLst/>
            </a:prstGeom>
            <a:solidFill>
              <a:srgbClr val="DFD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90" name="Example Plan 1">
            <a:extLst>
              <a:ext uri="{FF2B5EF4-FFF2-40B4-BE49-F238E27FC236}">
                <a16:creationId xmlns:a16="http://schemas.microsoft.com/office/drawing/2014/main" id="{C95109D3-2A78-4082-8A8C-8E4BDDC88D68}"/>
              </a:ext>
            </a:extLst>
          </p:cNvPr>
          <p:cNvGrpSpPr/>
          <p:nvPr/>
        </p:nvGrpSpPr>
        <p:grpSpPr>
          <a:xfrm>
            <a:off x="7416346" y="1981999"/>
            <a:ext cx="1654328" cy="1858189"/>
            <a:chOff x="89503" y="2340860"/>
            <a:chExt cx="1654328" cy="1858189"/>
          </a:xfrm>
        </p:grpSpPr>
        <p:sp>
          <p:nvSpPr>
            <p:cNvPr id="91" name="Rectangle: Rounded Corners 90">
              <a:extLst>
                <a:ext uri="{FF2B5EF4-FFF2-40B4-BE49-F238E27FC236}">
                  <a16:creationId xmlns:a16="http://schemas.microsoft.com/office/drawing/2014/main" id="{8A5D43F0-B029-4B4D-9AF9-033564F67589}"/>
                </a:ext>
              </a:extLst>
            </p:cNvPr>
            <p:cNvSpPr/>
            <p:nvPr/>
          </p:nvSpPr>
          <p:spPr>
            <a:xfrm>
              <a:off x="89503" y="2340860"/>
              <a:ext cx="1408621" cy="1858189"/>
            </a:xfrm>
            <a:prstGeom prst="roundRect">
              <a:avLst/>
            </a:prstGeom>
            <a:solidFill>
              <a:schemeClr val="accent4">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TextBox 91">
              <a:extLst>
                <a:ext uri="{FF2B5EF4-FFF2-40B4-BE49-F238E27FC236}">
                  <a16:creationId xmlns:a16="http://schemas.microsoft.com/office/drawing/2014/main" id="{4D989487-0343-4889-B8A1-48921DEAAE8F}"/>
                </a:ext>
              </a:extLst>
            </p:cNvPr>
            <p:cNvSpPr txBox="1"/>
            <p:nvPr/>
          </p:nvSpPr>
          <p:spPr>
            <a:xfrm>
              <a:off x="136936" y="2402621"/>
              <a:ext cx="1606895" cy="1163973"/>
            </a:xfrm>
            <a:prstGeom prst="rect">
              <a:avLst/>
            </a:prstGeom>
            <a:noFill/>
          </p:spPr>
          <p:txBody>
            <a:bodyPr wrap="square" rtlCol="0">
              <a:spAutoFit/>
            </a:bodyPr>
            <a:lstStyle/>
            <a:p>
              <a:r>
                <a:rPr lang="en-US" b="1" dirty="0">
                  <a:latin typeface="Agency FB" panose="020B0503020202020204" pitchFamily="34" charset="0"/>
                </a:rPr>
                <a:t>Under 16?</a:t>
              </a:r>
              <a:endParaRPr lang="en-SG" b="1" dirty="0">
                <a:latin typeface="Agency FB" panose="020B0503020202020204" pitchFamily="34" charset="0"/>
              </a:endParaRPr>
            </a:p>
            <a:p>
              <a:pPr>
                <a:lnSpc>
                  <a:spcPct val="150000"/>
                </a:lnSpc>
              </a:pPr>
              <a:r>
                <a:rPr lang="en-SG" sz="1200" dirty="0">
                  <a:latin typeface="Agency FB" panose="020B0503020202020204" pitchFamily="34" charset="0"/>
                </a:rPr>
                <a:t>Specially catered to </a:t>
              </a:r>
            </a:p>
            <a:p>
              <a:pPr>
                <a:lnSpc>
                  <a:spcPct val="150000"/>
                </a:lnSpc>
              </a:pPr>
              <a:r>
                <a:rPr lang="en-SG" sz="1200" dirty="0">
                  <a:latin typeface="Agency FB" panose="020B0503020202020204" pitchFamily="34" charset="0"/>
                </a:rPr>
                <a:t>young children with live</a:t>
              </a:r>
            </a:p>
            <a:p>
              <a:pPr>
                <a:lnSpc>
                  <a:spcPct val="150000"/>
                </a:lnSpc>
              </a:pPr>
              <a:r>
                <a:rPr lang="en-SG" sz="1200" dirty="0">
                  <a:latin typeface="Agency FB" panose="020B0503020202020204" pitchFamily="34" charset="0"/>
                </a:rPr>
                <a:t>shows and safe rides</a:t>
              </a:r>
            </a:p>
          </p:txBody>
        </p:sp>
        <p:sp>
          <p:nvSpPr>
            <p:cNvPr id="93" name="Rectangle 92">
              <a:extLst>
                <a:ext uri="{FF2B5EF4-FFF2-40B4-BE49-F238E27FC236}">
                  <a16:creationId xmlns:a16="http://schemas.microsoft.com/office/drawing/2014/main" id="{FA9FEB97-FA54-484A-8E5F-8C380F30E0C6}"/>
                </a:ext>
              </a:extLst>
            </p:cNvPr>
            <p:cNvSpPr/>
            <p:nvPr/>
          </p:nvSpPr>
          <p:spPr>
            <a:xfrm>
              <a:off x="247545" y="3829366"/>
              <a:ext cx="1021005" cy="2627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94" name="Example Plan 1">
            <a:extLst>
              <a:ext uri="{FF2B5EF4-FFF2-40B4-BE49-F238E27FC236}">
                <a16:creationId xmlns:a16="http://schemas.microsoft.com/office/drawing/2014/main" id="{454E63A6-3DB2-4AC7-A726-D0D4868F2B4E}"/>
              </a:ext>
            </a:extLst>
          </p:cNvPr>
          <p:cNvGrpSpPr/>
          <p:nvPr/>
        </p:nvGrpSpPr>
        <p:grpSpPr>
          <a:xfrm>
            <a:off x="4138047" y="3935567"/>
            <a:ext cx="1654328" cy="1858189"/>
            <a:chOff x="89503" y="2340860"/>
            <a:chExt cx="1654328" cy="1858189"/>
          </a:xfrm>
        </p:grpSpPr>
        <p:sp>
          <p:nvSpPr>
            <p:cNvPr id="95" name="Rectangle: Rounded Corners 94">
              <a:extLst>
                <a:ext uri="{FF2B5EF4-FFF2-40B4-BE49-F238E27FC236}">
                  <a16:creationId xmlns:a16="http://schemas.microsoft.com/office/drawing/2014/main" id="{30727AEA-867B-45D4-82C3-53022F629742}"/>
                </a:ext>
              </a:extLst>
            </p:cNvPr>
            <p:cNvSpPr/>
            <p:nvPr/>
          </p:nvSpPr>
          <p:spPr>
            <a:xfrm>
              <a:off x="89503" y="2340860"/>
              <a:ext cx="1408621" cy="1858189"/>
            </a:xfrm>
            <a:prstGeom prst="roundRect">
              <a:avLst/>
            </a:prstGeom>
            <a:solidFill>
              <a:schemeClr val="tx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6" name="TextBox 95">
              <a:extLst>
                <a:ext uri="{FF2B5EF4-FFF2-40B4-BE49-F238E27FC236}">
                  <a16:creationId xmlns:a16="http://schemas.microsoft.com/office/drawing/2014/main" id="{7E2640E9-C0EA-44C3-A136-88E37A626A75}"/>
                </a:ext>
              </a:extLst>
            </p:cNvPr>
            <p:cNvSpPr txBox="1"/>
            <p:nvPr/>
          </p:nvSpPr>
          <p:spPr>
            <a:xfrm>
              <a:off x="136936" y="2402621"/>
              <a:ext cx="1606895" cy="738664"/>
            </a:xfrm>
            <a:prstGeom prst="rect">
              <a:avLst/>
            </a:prstGeom>
            <a:noFill/>
          </p:spPr>
          <p:txBody>
            <a:bodyPr wrap="square" rtlCol="0">
              <a:spAutoFit/>
            </a:bodyPr>
            <a:lstStyle/>
            <a:p>
              <a:r>
                <a:rPr lang="en-US" b="1" dirty="0">
                  <a:latin typeface="Agency FB" panose="020B0503020202020204" pitchFamily="34" charset="0"/>
                </a:rPr>
                <a:t>Exciting</a:t>
              </a:r>
            </a:p>
            <a:p>
              <a:r>
                <a:rPr lang="en-SG" sz="1200" dirty="0">
                  <a:latin typeface="Agency FB" panose="020B0503020202020204" pitchFamily="34" charset="0"/>
                </a:rPr>
                <a:t>More types of rides we </a:t>
              </a:r>
            </a:p>
            <a:p>
              <a:r>
                <a:rPr lang="en-SG" sz="1200" dirty="0">
                  <a:latin typeface="Agency FB" panose="020B0503020202020204" pitchFamily="34" charset="0"/>
                </a:rPr>
                <a:t>have available</a:t>
              </a:r>
            </a:p>
          </p:txBody>
        </p:sp>
        <p:sp>
          <p:nvSpPr>
            <p:cNvPr id="97" name="Rectangle 96">
              <a:extLst>
                <a:ext uri="{FF2B5EF4-FFF2-40B4-BE49-F238E27FC236}">
                  <a16:creationId xmlns:a16="http://schemas.microsoft.com/office/drawing/2014/main" id="{49F69B04-FC23-4780-8165-E4345E98EE6E}"/>
                </a:ext>
              </a:extLst>
            </p:cNvPr>
            <p:cNvSpPr/>
            <p:nvPr/>
          </p:nvSpPr>
          <p:spPr>
            <a:xfrm>
              <a:off x="247545" y="3829366"/>
              <a:ext cx="1021005" cy="262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98" name="Example Plan 1">
            <a:extLst>
              <a:ext uri="{FF2B5EF4-FFF2-40B4-BE49-F238E27FC236}">
                <a16:creationId xmlns:a16="http://schemas.microsoft.com/office/drawing/2014/main" id="{28DA9B11-368E-4F7E-8C5A-4B65019EF864}"/>
              </a:ext>
            </a:extLst>
          </p:cNvPr>
          <p:cNvGrpSpPr/>
          <p:nvPr/>
        </p:nvGrpSpPr>
        <p:grpSpPr>
          <a:xfrm>
            <a:off x="5808586" y="3946510"/>
            <a:ext cx="1654328" cy="1858189"/>
            <a:chOff x="89503" y="2340860"/>
            <a:chExt cx="1654328" cy="1858189"/>
          </a:xfrm>
        </p:grpSpPr>
        <p:sp>
          <p:nvSpPr>
            <p:cNvPr id="99" name="Rectangle: Rounded Corners 98">
              <a:extLst>
                <a:ext uri="{FF2B5EF4-FFF2-40B4-BE49-F238E27FC236}">
                  <a16:creationId xmlns:a16="http://schemas.microsoft.com/office/drawing/2014/main" id="{E947ACB4-2740-48A6-ACEE-2FE08B69EE9F}"/>
                </a:ext>
              </a:extLst>
            </p:cNvPr>
            <p:cNvSpPr/>
            <p:nvPr/>
          </p:nvSpPr>
          <p:spPr>
            <a:xfrm>
              <a:off x="89503" y="2340860"/>
              <a:ext cx="1408621" cy="1858189"/>
            </a:xfrm>
            <a:prstGeom prst="roundRect">
              <a:avLst/>
            </a:prstGeom>
            <a:solidFill>
              <a:schemeClr val="accent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00" name="TextBox 99">
              <a:extLst>
                <a:ext uri="{FF2B5EF4-FFF2-40B4-BE49-F238E27FC236}">
                  <a16:creationId xmlns:a16="http://schemas.microsoft.com/office/drawing/2014/main" id="{E9C7069E-3E5A-4FBB-9E99-6265F7C63E32}"/>
                </a:ext>
              </a:extLst>
            </p:cNvPr>
            <p:cNvSpPr txBox="1"/>
            <p:nvPr/>
          </p:nvSpPr>
          <p:spPr>
            <a:xfrm>
              <a:off x="136936" y="2402621"/>
              <a:ext cx="1606895" cy="609975"/>
            </a:xfrm>
            <a:prstGeom prst="rect">
              <a:avLst/>
            </a:prstGeom>
            <a:noFill/>
          </p:spPr>
          <p:txBody>
            <a:bodyPr wrap="square" rtlCol="0">
              <a:spAutoFit/>
            </a:bodyPr>
            <a:lstStyle/>
            <a:p>
              <a:r>
                <a:rPr lang="en-US" b="1" dirty="0">
                  <a:latin typeface="Agency FB" panose="020B0503020202020204" pitchFamily="34" charset="0"/>
                </a:rPr>
                <a:t>Mixed</a:t>
              </a:r>
              <a:endParaRPr lang="en-SG" b="1" dirty="0">
                <a:latin typeface="Agency FB" panose="020B0503020202020204" pitchFamily="34" charset="0"/>
              </a:endParaRPr>
            </a:p>
            <a:p>
              <a:pPr>
                <a:lnSpc>
                  <a:spcPct val="150000"/>
                </a:lnSpc>
              </a:pPr>
              <a:r>
                <a:rPr lang="en-SG" sz="1200" dirty="0">
                  <a:latin typeface="Agency FB" panose="020B0503020202020204" pitchFamily="34" charset="0"/>
                </a:rPr>
                <a:t>Try all kinds of rides</a:t>
              </a:r>
            </a:p>
          </p:txBody>
        </p:sp>
        <p:sp>
          <p:nvSpPr>
            <p:cNvPr id="101" name="Rectangle 100">
              <a:extLst>
                <a:ext uri="{FF2B5EF4-FFF2-40B4-BE49-F238E27FC236}">
                  <a16:creationId xmlns:a16="http://schemas.microsoft.com/office/drawing/2014/main" id="{939CEADC-E7A4-4A76-A83A-CAACD1E877A7}"/>
                </a:ext>
              </a:extLst>
            </p:cNvPr>
            <p:cNvSpPr/>
            <p:nvPr/>
          </p:nvSpPr>
          <p:spPr>
            <a:xfrm>
              <a:off x="247545" y="3829366"/>
              <a:ext cx="1021005" cy="2627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102" name="Example Plan 1">
            <a:extLst>
              <a:ext uri="{FF2B5EF4-FFF2-40B4-BE49-F238E27FC236}">
                <a16:creationId xmlns:a16="http://schemas.microsoft.com/office/drawing/2014/main" id="{1D47E022-D8E9-4915-99CE-C1C06BF87E5B}"/>
              </a:ext>
            </a:extLst>
          </p:cNvPr>
          <p:cNvGrpSpPr/>
          <p:nvPr/>
        </p:nvGrpSpPr>
        <p:grpSpPr>
          <a:xfrm>
            <a:off x="7418554" y="3948945"/>
            <a:ext cx="1654328" cy="1858189"/>
            <a:chOff x="89503" y="2340860"/>
            <a:chExt cx="1654328" cy="1858189"/>
          </a:xfrm>
        </p:grpSpPr>
        <p:sp>
          <p:nvSpPr>
            <p:cNvPr id="103" name="Rectangle: Rounded Corners 102">
              <a:extLst>
                <a:ext uri="{FF2B5EF4-FFF2-40B4-BE49-F238E27FC236}">
                  <a16:creationId xmlns:a16="http://schemas.microsoft.com/office/drawing/2014/main" id="{D63CCDDC-E4CE-4182-B483-D2DC2B9ECA76}"/>
                </a:ext>
              </a:extLst>
            </p:cNvPr>
            <p:cNvSpPr/>
            <p:nvPr/>
          </p:nvSpPr>
          <p:spPr>
            <a:xfrm>
              <a:off x="89503" y="2340860"/>
              <a:ext cx="1408621" cy="1858189"/>
            </a:xfrm>
            <a:prstGeom prst="roundRect">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04" name="TextBox 103">
              <a:extLst>
                <a:ext uri="{FF2B5EF4-FFF2-40B4-BE49-F238E27FC236}">
                  <a16:creationId xmlns:a16="http://schemas.microsoft.com/office/drawing/2014/main" id="{5EB69C71-8772-4D15-A2CB-8CA8CB6421E0}"/>
                </a:ext>
              </a:extLst>
            </p:cNvPr>
            <p:cNvSpPr txBox="1"/>
            <p:nvPr/>
          </p:nvSpPr>
          <p:spPr>
            <a:xfrm>
              <a:off x="136936" y="2402621"/>
              <a:ext cx="1606895" cy="609975"/>
            </a:xfrm>
            <a:prstGeom prst="rect">
              <a:avLst/>
            </a:prstGeom>
            <a:noFill/>
          </p:spPr>
          <p:txBody>
            <a:bodyPr wrap="square" rtlCol="0">
              <a:spAutoFit/>
            </a:bodyPr>
            <a:lstStyle/>
            <a:p>
              <a:r>
                <a:rPr lang="en-US" b="1" dirty="0">
                  <a:latin typeface="Agency FB" panose="020B0503020202020204" pitchFamily="34" charset="0"/>
                </a:rPr>
                <a:t>Random</a:t>
              </a:r>
              <a:endParaRPr lang="en-SG" b="1" dirty="0">
                <a:latin typeface="Agency FB" panose="020B0503020202020204" pitchFamily="34" charset="0"/>
              </a:endParaRPr>
            </a:p>
            <a:p>
              <a:pPr>
                <a:lnSpc>
                  <a:spcPct val="150000"/>
                </a:lnSpc>
              </a:pPr>
              <a:r>
                <a:rPr lang="en-SG" sz="1200" dirty="0">
                  <a:latin typeface="Agency FB" panose="020B0503020202020204" pitchFamily="34" charset="0"/>
                </a:rPr>
                <a:t>Just random …</a:t>
              </a:r>
            </a:p>
          </p:txBody>
        </p:sp>
        <p:sp>
          <p:nvSpPr>
            <p:cNvPr id="105" name="Rectangle 104">
              <a:extLst>
                <a:ext uri="{FF2B5EF4-FFF2-40B4-BE49-F238E27FC236}">
                  <a16:creationId xmlns:a16="http://schemas.microsoft.com/office/drawing/2014/main" id="{C2CC5F92-D061-48DE-8BAA-F439FF09A8C7}"/>
                </a:ext>
              </a:extLst>
            </p:cNvPr>
            <p:cNvSpPr/>
            <p:nvPr/>
          </p:nvSpPr>
          <p:spPr>
            <a:xfrm>
              <a:off x="247545" y="3829366"/>
              <a:ext cx="1021005" cy="2627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gency FB" panose="020B0503020202020204" pitchFamily="34" charset="0"/>
                </a:rPr>
                <a:t>Select</a:t>
              </a:r>
              <a:endParaRPr lang="en-SG" sz="1500" b="1" dirty="0">
                <a:solidFill>
                  <a:schemeClr val="tx1"/>
                </a:solidFill>
                <a:latin typeface="Agency FB" panose="020B0503020202020204" pitchFamily="34" charset="0"/>
              </a:endParaRPr>
            </a:p>
          </p:txBody>
        </p:sp>
      </p:grpSp>
      <p:grpSp>
        <p:nvGrpSpPr>
          <p:cNvPr id="106" name="Question Mark">
            <a:extLst>
              <a:ext uri="{FF2B5EF4-FFF2-40B4-BE49-F238E27FC236}">
                <a16:creationId xmlns:a16="http://schemas.microsoft.com/office/drawing/2014/main" id="{9E04AD65-EEC0-496E-A10A-FBE228044ACC}"/>
              </a:ext>
            </a:extLst>
          </p:cNvPr>
          <p:cNvGrpSpPr/>
          <p:nvPr/>
        </p:nvGrpSpPr>
        <p:grpSpPr>
          <a:xfrm>
            <a:off x="10875528" y="118919"/>
            <a:ext cx="312828" cy="291250"/>
            <a:chOff x="10352771" y="85806"/>
            <a:chExt cx="314847" cy="318142"/>
          </a:xfrm>
        </p:grpSpPr>
        <p:sp>
          <p:nvSpPr>
            <p:cNvPr id="107" name="Oval 106">
              <a:extLst>
                <a:ext uri="{FF2B5EF4-FFF2-40B4-BE49-F238E27FC236}">
                  <a16:creationId xmlns:a16="http://schemas.microsoft.com/office/drawing/2014/main" id="{1D73EA48-54D8-4DC1-AEF2-A6A2DCB51F9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08" name="Graphic 107" descr="Question Mark with solid fill">
              <a:hlinkClick r:id="rId20" action="ppaction://hlinksldjump"/>
              <a:extLst>
                <a:ext uri="{FF2B5EF4-FFF2-40B4-BE49-F238E27FC236}">
                  <a16:creationId xmlns:a16="http://schemas.microsoft.com/office/drawing/2014/main" id="{7C7587B8-4559-4C5D-ADB6-F1CE1373D8D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06561" y="142379"/>
              <a:ext cx="200595" cy="200595"/>
            </a:xfrm>
            <a:prstGeom prst="rect">
              <a:avLst/>
            </a:prstGeom>
          </p:spPr>
        </p:pic>
      </p:grpSp>
      <p:sp>
        <p:nvSpPr>
          <p:cNvPr id="84" name="TextBox 83">
            <a:extLst>
              <a:ext uri="{FF2B5EF4-FFF2-40B4-BE49-F238E27FC236}">
                <a16:creationId xmlns:a16="http://schemas.microsoft.com/office/drawing/2014/main" id="{6F8425FC-9D12-4FFA-9975-F54FD671F1FF}"/>
              </a:ext>
            </a:extLst>
          </p:cNvPr>
          <p:cNvSpPr txBox="1"/>
          <p:nvPr/>
        </p:nvSpPr>
        <p:spPr>
          <a:xfrm>
            <a:off x="-17399" y="14794"/>
            <a:ext cx="1760677" cy="1415772"/>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6.2.2 Planning page</a:t>
            </a:r>
          </a:p>
          <a:p>
            <a:endParaRPr lang="en-US" sz="1200" dirty="0">
              <a:latin typeface="Helvetica Light" panose="020B0403020202020204" pitchFamily="34" charset="0"/>
            </a:endParaRPr>
          </a:p>
          <a:p>
            <a:r>
              <a:rPr lang="en-US" sz="1200" dirty="0">
                <a:latin typeface="Helvetica Light" panose="020B0403020202020204" pitchFamily="34" charset="0"/>
              </a:rPr>
              <a:t>4-Step process to allow users to make a plan of their choice/ recommendation</a:t>
            </a:r>
          </a:p>
          <a:p>
            <a:endParaRPr lang="en-US" sz="1200" dirty="0">
              <a:latin typeface="Helvetica Light" panose="020B0403020202020204" pitchFamily="34" charset="0"/>
            </a:endParaRPr>
          </a:p>
        </p:txBody>
      </p:sp>
      <p:grpSp>
        <p:nvGrpSpPr>
          <p:cNvPr id="109" name="Group 108">
            <a:extLst>
              <a:ext uri="{FF2B5EF4-FFF2-40B4-BE49-F238E27FC236}">
                <a16:creationId xmlns:a16="http://schemas.microsoft.com/office/drawing/2014/main" id="{5D7B0A66-73D0-4DA1-8460-E10EC9E49ACA}"/>
              </a:ext>
            </a:extLst>
          </p:cNvPr>
          <p:cNvGrpSpPr/>
          <p:nvPr/>
        </p:nvGrpSpPr>
        <p:grpSpPr>
          <a:xfrm>
            <a:off x="111993" y="2136023"/>
            <a:ext cx="1781279" cy="1362257"/>
            <a:chOff x="8413207" y="1746059"/>
            <a:chExt cx="2042263" cy="1362257"/>
          </a:xfrm>
        </p:grpSpPr>
        <p:sp>
          <p:nvSpPr>
            <p:cNvPr id="113" name="TextBox 112">
              <a:extLst>
                <a:ext uri="{FF2B5EF4-FFF2-40B4-BE49-F238E27FC236}">
                  <a16:creationId xmlns:a16="http://schemas.microsoft.com/office/drawing/2014/main" id="{E5B81A6A-266B-4FBE-A08A-682C49A1FDD8}"/>
                </a:ext>
              </a:extLst>
            </p:cNvPr>
            <p:cNvSpPr txBox="1"/>
            <p:nvPr/>
          </p:nvSpPr>
          <p:spPr>
            <a:xfrm>
              <a:off x="8413207" y="2277319"/>
              <a:ext cx="1657745" cy="830997"/>
            </a:xfrm>
            <a:prstGeom prst="rect">
              <a:avLst/>
            </a:prstGeom>
            <a:noFill/>
          </p:spPr>
          <p:txBody>
            <a:bodyPr wrap="square" rtlCol="0">
              <a:spAutoFit/>
            </a:bodyPr>
            <a:lstStyle/>
            <a:p>
              <a:r>
                <a:rPr lang="en-US" sz="1200" b="1" dirty="0">
                  <a:solidFill>
                    <a:schemeClr val="accent1"/>
                  </a:solidFill>
                  <a:latin typeface="HELVETICA LIGHT" panose="020B0403020202020204"/>
                </a:rPr>
                <a:t>1. Switch to group</a:t>
              </a:r>
            </a:p>
            <a:p>
              <a:r>
                <a:rPr lang="en-US" sz="1200" b="1" dirty="0">
                  <a:latin typeface="HELVETICA LIGHT" panose="020B0403020202020204"/>
                  <a:cs typeface="Arial" panose="020B0604020202020204" pitchFamily="34" charset="0"/>
                </a:rPr>
                <a:t>Planning for users</a:t>
              </a:r>
            </a:p>
            <a:p>
              <a:r>
                <a:rPr lang="en-US" sz="1200" b="1" dirty="0">
                  <a:latin typeface="HELVETICA LIGHT" panose="020B0403020202020204"/>
                  <a:cs typeface="Arial" panose="020B0604020202020204" pitchFamily="34" charset="0"/>
                </a:rPr>
                <a:t>who change their mind</a:t>
              </a:r>
              <a:endParaRPr lang="en-US" sz="1200" b="1" dirty="0">
                <a:latin typeface="HELVETICA LIGHT" panose="020B0403020202020204"/>
              </a:endParaRPr>
            </a:p>
          </p:txBody>
        </p:sp>
        <p:cxnSp>
          <p:nvCxnSpPr>
            <p:cNvPr id="114" name="Straight Connector 113">
              <a:extLst>
                <a:ext uri="{FF2B5EF4-FFF2-40B4-BE49-F238E27FC236}">
                  <a16:creationId xmlns:a16="http://schemas.microsoft.com/office/drawing/2014/main" id="{CC68C68C-BAE6-40C3-8EB0-85EB514F4893}"/>
                </a:ext>
              </a:extLst>
            </p:cNvPr>
            <p:cNvCxnSpPr>
              <a:cxnSpLocks/>
              <a:stCxn id="113" idx="3"/>
            </p:cNvCxnSpPr>
            <p:nvPr/>
          </p:nvCxnSpPr>
          <p:spPr>
            <a:xfrm flipV="1">
              <a:off x="10070952" y="1746059"/>
              <a:ext cx="384518" cy="946759"/>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15" name="Group 114">
            <a:extLst>
              <a:ext uri="{FF2B5EF4-FFF2-40B4-BE49-F238E27FC236}">
                <a16:creationId xmlns:a16="http://schemas.microsoft.com/office/drawing/2014/main" id="{9B5B78A6-4D5B-45C0-9086-D0268BA37D63}"/>
              </a:ext>
            </a:extLst>
          </p:cNvPr>
          <p:cNvGrpSpPr/>
          <p:nvPr/>
        </p:nvGrpSpPr>
        <p:grpSpPr>
          <a:xfrm>
            <a:off x="133560" y="3579969"/>
            <a:ext cx="4211333" cy="2766025"/>
            <a:chOff x="8413207" y="1450286"/>
            <a:chExt cx="4828356" cy="2766025"/>
          </a:xfrm>
        </p:grpSpPr>
        <p:sp>
          <p:nvSpPr>
            <p:cNvPr id="127" name="TextBox 126">
              <a:extLst>
                <a:ext uri="{FF2B5EF4-FFF2-40B4-BE49-F238E27FC236}">
                  <a16:creationId xmlns:a16="http://schemas.microsoft.com/office/drawing/2014/main" id="{21003579-033E-4F1C-BB6C-5057A646C03A}"/>
                </a:ext>
              </a:extLst>
            </p:cNvPr>
            <p:cNvSpPr txBox="1"/>
            <p:nvPr/>
          </p:nvSpPr>
          <p:spPr>
            <a:xfrm>
              <a:off x="8413207" y="2277319"/>
              <a:ext cx="1657745" cy="1938992"/>
            </a:xfrm>
            <a:prstGeom prst="rect">
              <a:avLst/>
            </a:prstGeom>
            <a:noFill/>
          </p:spPr>
          <p:txBody>
            <a:bodyPr wrap="square" rtlCol="0">
              <a:spAutoFit/>
            </a:bodyPr>
            <a:lstStyle/>
            <a:p>
              <a:r>
                <a:rPr lang="en-US" sz="1200" b="1" dirty="0">
                  <a:solidFill>
                    <a:schemeClr val="accent1"/>
                  </a:solidFill>
                  <a:latin typeface="HELVETICA LIGHT" panose="020B0403020202020204"/>
                </a:rPr>
                <a:t>2. Choose plan type</a:t>
              </a:r>
            </a:p>
            <a:p>
              <a:r>
                <a:rPr lang="en-US" sz="1200" b="1" dirty="0">
                  <a:latin typeface="HELVETICA LIGHT" panose="020B0403020202020204"/>
                  <a:cs typeface="Arial" panose="020B0604020202020204" pitchFamily="34" charset="0"/>
                </a:rPr>
                <a:t>Users can select the starting map plan they would like with the select button</a:t>
              </a:r>
            </a:p>
            <a:p>
              <a:endParaRPr lang="en-US" sz="1200" b="1" dirty="0">
                <a:latin typeface="HELVETICA LIGHT" panose="020B0403020202020204"/>
                <a:cs typeface="Arial" panose="020B0604020202020204" pitchFamily="34" charset="0"/>
              </a:endParaRPr>
            </a:p>
            <a:p>
              <a:r>
                <a:rPr lang="en-US" sz="1200" b="1" dirty="0">
                  <a:latin typeface="HELVETICA LIGHT" panose="020B0403020202020204"/>
                  <a:cs typeface="Arial" panose="020B0604020202020204" pitchFamily="34" charset="0"/>
                </a:rPr>
                <a:t>(only “Make you own” is animated)</a:t>
              </a:r>
              <a:endParaRPr lang="en-SG" sz="1200" b="1" dirty="0">
                <a:latin typeface="HELVETICA LIGHT" panose="020B0403020202020204"/>
                <a:cs typeface="Arial" panose="020B0604020202020204" pitchFamily="34" charset="0"/>
              </a:endParaRPr>
            </a:p>
          </p:txBody>
        </p:sp>
        <p:cxnSp>
          <p:nvCxnSpPr>
            <p:cNvPr id="128" name="Straight Connector 127">
              <a:extLst>
                <a:ext uri="{FF2B5EF4-FFF2-40B4-BE49-F238E27FC236}">
                  <a16:creationId xmlns:a16="http://schemas.microsoft.com/office/drawing/2014/main" id="{FC618B60-607B-4077-9DE7-BDD9B7671DFC}"/>
                </a:ext>
              </a:extLst>
            </p:cNvPr>
            <p:cNvCxnSpPr>
              <a:cxnSpLocks/>
              <a:stCxn id="127" idx="3"/>
            </p:cNvCxnSpPr>
            <p:nvPr/>
          </p:nvCxnSpPr>
          <p:spPr>
            <a:xfrm flipV="1">
              <a:off x="10070952" y="1450286"/>
              <a:ext cx="3170611" cy="1796529"/>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10" name="TextBox 12">
            <a:extLst>
              <a:ext uri="{FF2B5EF4-FFF2-40B4-BE49-F238E27FC236}">
                <a16:creationId xmlns:a16="http://schemas.microsoft.com/office/drawing/2014/main" id="{94271F66-70C9-4FD5-9D55-F029FF0456D3}"/>
              </a:ext>
            </a:extLst>
          </p:cNvPr>
          <p:cNvSpPr txBox="1"/>
          <p:nvPr/>
        </p:nvSpPr>
        <p:spPr>
          <a:xfrm>
            <a:off x="-20884" y="1581427"/>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(1 actions)</a:t>
            </a:r>
          </a:p>
        </p:txBody>
      </p:sp>
      <p:sp>
        <p:nvSpPr>
          <p:cNvPr id="111" name="TextBox 12">
            <a:extLst>
              <a:ext uri="{FF2B5EF4-FFF2-40B4-BE49-F238E27FC236}">
                <a16:creationId xmlns:a16="http://schemas.microsoft.com/office/drawing/2014/main" id="{62996071-4849-4515-B1B2-F723F080C57C}"/>
              </a:ext>
            </a:extLst>
          </p:cNvPr>
          <p:cNvSpPr txBox="1"/>
          <p:nvPr/>
        </p:nvSpPr>
        <p:spPr>
          <a:xfrm>
            <a:off x="0" y="1592898"/>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spTree>
    <p:extLst>
      <p:ext uri="{BB962C8B-B14F-4D97-AF65-F5344CB8AC3E}">
        <p14:creationId xmlns:p14="http://schemas.microsoft.com/office/powerpoint/2010/main" val="2587081135"/>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0"/>
                                        </p:tgtEl>
                                      </p:cBhvr>
                                    </p:animEffect>
                                    <p:set>
                                      <p:cBhvr>
                                        <p:cTn id="12" dur="1" fill="hold">
                                          <p:stCondLst>
                                            <p:cond delay="499"/>
                                          </p:stCondLst>
                                        </p:cTn>
                                        <p:tgtEl>
                                          <p:spTgt spid="11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26"/>
                    </p:tgtEl>
                  </p:cond>
                </p:stCondLst>
                <p:endSync evt="end" delay="0">
                  <p:rtn val="all"/>
                </p:endSync>
                <p:childTnLst>
                  <p:par>
                    <p:cTn id="17" fill="hold">
                      <p:stCondLst>
                        <p:cond delay="0"/>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nextCondLst>
                <p:cond evt="onClick" delay="0">
                  <p:tgtEl>
                    <p:spTgt spid="26"/>
                  </p:tgtEl>
                </p:cond>
              </p:nextCondLst>
            </p:seq>
            <p:seq concurrent="1" nextAc="seek">
              <p:cTn id="25" restart="whenNotActive" fill="hold" evtFilter="cancelBubble" nodeType="interactiveSeq">
                <p:stCondLst>
                  <p:cond evt="onClick" delay="0">
                    <p:tgtEl>
                      <p:spTgt spid="40"/>
                    </p:tgtEl>
                  </p:cond>
                </p:stCondLst>
                <p:endSync evt="end" delay="0">
                  <p:rtn val="all"/>
                </p:endSync>
                <p:childTnLst>
                  <p:par>
                    <p:cTn id="26" fill="hold">
                      <p:stCondLst>
                        <p:cond delay="0"/>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40"/>
                                        </p:tgtEl>
                                      </p:cBhvr>
                                    </p:animEffect>
                                    <p:set>
                                      <p:cBhvr>
                                        <p:cTn id="33"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34" restart="whenNotActive" fill="hold" evtFilter="cancelBubble" nodeType="interactiveSeq">
                <p:stCondLst>
                  <p:cond evt="onClick" delay="0">
                    <p:tgtEl>
                      <p:spTgt spid="55"/>
                    </p:tgtEl>
                  </p:cond>
                </p:stCondLst>
                <p:endSync evt="end" delay="0">
                  <p:rtn val="all"/>
                </p:endSync>
                <p:childTnLst>
                  <p:par>
                    <p:cTn id="35" fill="hold">
                      <p:stCondLst>
                        <p:cond delay="0"/>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68"/>
                                        </p:tgtEl>
                                        <p:attrNameLst>
                                          <p:attrName>style.visibility</p:attrName>
                                        </p:attrNameLst>
                                      </p:cBhvr>
                                      <p:to>
                                        <p:strVal val="visible"/>
                                      </p:to>
                                    </p:set>
                                  </p:childTnLst>
                                </p:cTn>
                              </p:par>
                              <p:par>
                                <p:cTn id="42" presetID="10" presetClass="exit" presetSubtype="0" fill="hold" grpId="1" nodeType="withEffect">
                                  <p:stCondLst>
                                    <p:cond delay="0"/>
                                  </p:stCondLst>
                                  <p:childTnLst>
                                    <p:animEffect transition="out" filter="fade">
                                      <p:cBhvr>
                                        <p:cTn id="43" dur="500"/>
                                        <p:tgtEl>
                                          <p:spTgt spid="55"/>
                                        </p:tgtEl>
                                      </p:cBhvr>
                                    </p:animEffect>
                                    <p:set>
                                      <p:cBhvr>
                                        <p:cTn id="44" dur="1" fill="hold">
                                          <p:stCondLst>
                                            <p:cond delay="499"/>
                                          </p:stCondLst>
                                        </p:cTn>
                                        <p:tgtEl>
                                          <p:spTgt spid="55"/>
                                        </p:tgtEl>
                                        <p:attrNameLst>
                                          <p:attrName>style.visibility</p:attrName>
                                        </p:attrNameLst>
                                      </p:cBhvr>
                                      <p:to>
                                        <p:strVal val="hidden"/>
                                      </p:to>
                                    </p:set>
                                  </p:childTnLst>
                                </p:cTn>
                              </p:par>
                              <p:par>
                                <p:cTn id="45" presetID="10" presetClass="entr" presetSubtype="0" fill="hold" grpId="1"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nextCondLst>
                <p:cond evt="onClick" delay="0">
                  <p:tgtEl>
                    <p:spTgt spid="55"/>
                  </p:tgtEl>
                </p:cond>
              </p:nextCondLst>
            </p:seq>
            <p:seq concurrent="1" nextAc="seek">
              <p:cTn id="51" restart="whenNotActive" fill="hold" evtFilter="cancelBubble" nodeType="interactiveSeq">
                <p:stCondLst>
                  <p:cond evt="onClick" delay="0">
                    <p:tgtEl>
                      <p:spTgt spid="68"/>
                    </p:tgtEl>
                  </p:cond>
                </p:stCondLst>
                <p:endSync evt="end" delay="0">
                  <p:rtn val="all"/>
                </p:endSync>
                <p:childTnLst>
                  <p:par>
                    <p:cTn id="52" fill="hold">
                      <p:stCondLst>
                        <p:cond delay="0"/>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56"/>
                                        </p:tgtEl>
                                      </p:cBhvr>
                                    </p:animEffect>
                                    <p:set>
                                      <p:cBhvr>
                                        <p:cTn id="56" dur="1" fill="hold">
                                          <p:stCondLst>
                                            <p:cond delay="499"/>
                                          </p:stCondLst>
                                        </p:cTn>
                                        <p:tgtEl>
                                          <p:spTgt spid="56"/>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10" presetClass="exit" presetSubtype="0" fill="hold" grpId="2" nodeType="withEffect">
                                  <p:stCondLst>
                                    <p:cond delay="0"/>
                                  </p:stCondLst>
                                  <p:childTnLst>
                                    <p:animEffect transition="out" filter="fade">
                                      <p:cBhvr>
                                        <p:cTn id="61" dur="500"/>
                                        <p:tgtEl>
                                          <p:spTgt spid="68"/>
                                        </p:tgtEl>
                                      </p:cBhvr>
                                    </p:animEffect>
                                    <p:set>
                                      <p:cBhvr>
                                        <p:cTn id="62" dur="1" fill="hold">
                                          <p:stCondLst>
                                            <p:cond delay="499"/>
                                          </p:stCondLst>
                                        </p:cTn>
                                        <p:tgtEl>
                                          <p:spTgt spid="68"/>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40" grpId="0" animBg="1"/>
      <p:bldP spid="40" grpId="1" animBg="1"/>
      <p:bldP spid="55" grpId="0" animBg="1"/>
      <p:bldP spid="55" grpId="1" animBg="1"/>
      <p:bldP spid="68" grpId="0" animBg="1"/>
      <p:bldP spid="68" grpId="1" animBg="1"/>
      <p:bldP spid="68" grpId="2" animBg="1"/>
      <p:bldP spid="110" grpId="0"/>
      <p:bldP spid="1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Blue Background">
            <a:extLst>
              <a:ext uri="{FF2B5EF4-FFF2-40B4-BE49-F238E27FC236}">
                <a16:creationId xmlns:a16="http://schemas.microsoft.com/office/drawing/2014/main" id="{948CE232-8C16-454D-BE82-566B164B1B64}"/>
              </a:ext>
            </a:extLst>
          </p:cNvPr>
          <p:cNvSpPr/>
          <p:nvPr/>
        </p:nvSpPr>
        <p:spPr>
          <a:xfrm>
            <a:off x="1768479" y="25067"/>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88" name="Header Panel">
            <a:extLst>
              <a:ext uri="{FF2B5EF4-FFF2-40B4-BE49-F238E27FC236}">
                <a16:creationId xmlns:a16="http://schemas.microsoft.com/office/drawing/2014/main" id="{A4AA8B0A-EC2B-4599-8AAB-1C14F073E0D8}"/>
              </a:ext>
            </a:extLst>
          </p:cNvPr>
          <p:cNvGrpSpPr/>
          <p:nvPr/>
        </p:nvGrpSpPr>
        <p:grpSpPr>
          <a:xfrm>
            <a:off x="1768479" y="15339"/>
            <a:ext cx="9510713" cy="476249"/>
            <a:chOff x="1228725" y="19051"/>
            <a:chExt cx="9510713" cy="476249"/>
          </a:xfrm>
          <a:solidFill>
            <a:srgbClr val="FFDDE1"/>
          </a:solidFill>
        </p:grpSpPr>
        <p:grpSp>
          <p:nvGrpSpPr>
            <p:cNvPr id="289" name="Group 288">
              <a:extLst>
                <a:ext uri="{FF2B5EF4-FFF2-40B4-BE49-F238E27FC236}">
                  <a16:creationId xmlns:a16="http://schemas.microsoft.com/office/drawing/2014/main" id="{8B558D31-DCD0-4EEE-874F-9D8817B26C81}"/>
                </a:ext>
              </a:extLst>
            </p:cNvPr>
            <p:cNvGrpSpPr/>
            <p:nvPr/>
          </p:nvGrpSpPr>
          <p:grpSpPr>
            <a:xfrm>
              <a:off x="1228725" y="19051"/>
              <a:ext cx="9510713" cy="476249"/>
              <a:chOff x="1228725" y="19051"/>
              <a:chExt cx="9510713" cy="476249"/>
            </a:xfrm>
            <a:grpFill/>
          </p:grpSpPr>
          <p:grpSp>
            <p:nvGrpSpPr>
              <p:cNvPr id="293" name="Group 292">
                <a:extLst>
                  <a:ext uri="{FF2B5EF4-FFF2-40B4-BE49-F238E27FC236}">
                    <a16:creationId xmlns:a16="http://schemas.microsoft.com/office/drawing/2014/main" id="{535469B5-23B4-4F42-8D40-4467031F0B88}"/>
                  </a:ext>
                </a:extLst>
              </p:cNvPr>
              <p:cNvGrpSpPr/>
              <p:nvPr/>
            </p:nvGrpSpPr>
            <p:grpSpPr>
              <a:xfrm>
                <a:off x="1228725" y="19051"/>
                <a:ext cx="9510713" cy="476249"/>
                <a:chOff x="1228725" y="19051"/>
                <a:chExt cx="9510713" cy="476249"/>
              </a:xfrm>
              <a:grpFill/>
            </p:grpSpPr>
            <p:sp>
              <p:nvSpPr>
                <p:cNvPr id="295" name="Rectangle: Top Corners Rounded 294">
                  <a:extLst>
                    <a:ext uri="{FF2B5EF4-FFF2-40B4-BE49-F238E27FC236}">
                      <a16:creationId xmlns:a16="http://schemas.microsoft.com/office/drawing/2014/main" id="{A433D2DE-394C-4B09-A025-33DC83C44266}"/>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6" name="TextBox 295">
                  <a:extLst>
                    <a:ext uri="{FF2B5EF4-FFF2-40B4-BE49-F238E27FC236}">
                      <a16:creationId xmlns:a16="http://schemas.microsoft.com/office/drawing/2014/main" id="{74CECBDB-3442-4547-A060-825CD95C6501}"/>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297" name="Rectangle: Rounded Corners 296">
                  <a:extLst>
                    <a:ext uri="{FF2B5EF4-FFF2-40B4-BE49-F238E27FC236}">
                      <a16:creationId xmlns:a16="http://schemas.microsoft.com/office/drawing/2014/main" id="{2552A4B3-FE51-4BE7-89F4-D92C3DB17B85}"/>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294" name="Picture 293" descr="Logo, company name&#10;&#10;Description automatically generated">
                <a:extLst>
                  <a:ext uri="{FF2B5EF4-FFF2-40B4-BE49-F238E27FC236}">
                    <a16:creationId xmlns:a16="http://schemas.microsoft.com/office/drawing/2014/main" id="{AEC8EEBA-0B3E-4771-94D6-3C1C9AA9C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290" name="Rectangle: Rounded Corners 289">
              <a:extLst>
                <a:ext uri="{FF2B5EF4-FFF2-40B4-BE49-F238E27FC236}">
                  <a16:creationId xmlns:a16="http://schemas.microsoft.com/office/drawing/2014/main" id="{B4E9FF2B-0D41-4C98-9FF8-06A502DEC6CE}"/>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Make a plan</a:t>
              </a:r>
              <a:endParaRPr lang="en-SG" b="1" dirty="0">
                <a:solidFill>
                  <a:schemeClr val="tx1"/>
                </a:solidFill>
                <a:latin typeface="Agency FB" panose="020B0503020202020204" pitchFamily="34" charset="0"/>
              </a:endParaRPr>
            </a:p>
          </p:txBody>
        </p:sp>
        <p:sp>
          <p:nvSpPr>
            <p:cNvPr id="291" name="TextBox 290">
              <a:extLst>
                <a:ext uri="{FF2B5EF4-FFF2-40B4-BE49-F238E27FC236}">
                  <a16:creationId xmlns:a16="http://schemas.microsoft.com/office/drawing/2014/main" id="{C887858A-18E6-48AF-96FE-72FD41F8B820}"/>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292" name="Graphic 291" descr="Lightning with solid fill">
              <a:extLst>
                <a:ext uri="{FF2B5EF4-FFF2-40B4-BE49-F238E27FC236}">
                  <a16:creationId xmlns:a16="http://schemas.microsoft.com/office/drawing/2014/main" id="{7071F176-2DCA-4019-A0EE-071FDC92F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159" y="46963"/>
              <a:ext cx="398939" cy="398939"/>
            </a:xfrm>
            <a:prstGeom prst="rect">
              <a:avLst/>
            </a:prstGeom>
          </p:spPr>
        </p:pic>
      </p:grpSp>
      <p:sp>
        <p:nvSpPr>
          <p:cNvPr id="298" name="TextBox 297">
            <a:hlinkClick r:id="rId6" action="ppaction://hlinksldjump"/>
            <a:extLst>
              <a:ext uri="{FF2B5EF4-FFF2-40B4-BE49-F238E27FC236}">
                <a16:creationId xmlns:a16="http://schemas.microsoft.com/office/drawing/2014/main" id="{48E5C812-C320-48D9-B31B-DB612632BC33}"/>
              </a:ext>
            </a:extLst>
          </p:cNvPr>
          <p:cNvSpPr txBox="1"/>
          <p:nvPr/>
        </p:nvSpPr>
        <p:spPr>
          <a:xfrm>
            <a:off x="1801895" y="499869"/>
            <a:ext cx="1429584" cy="338554"/>
          </a:xfrm>
          <a:prstGeom prst="rect">
            <a:avLst/>
          </a:prstGeom>
          <a:noFill/>
        </p:spPr>
        <p:txBody>
          <a:bodyPr wrap="square" rtlCol="0">
            <a:spAutoFit/>
          </a:bodyPr>
          <a:lstStyle/>
          <a:p>
            <a:r>
              <a:rPr lang="en-US" sz="1600" b="1" dirty="0">
                <a:latin typeface="Agency FB" panose="020B0503020202020204" pitchFamily="34" charset="0"/>
              </a:rPr>
              <a:t>Make a plan</a:t>
            </a:r>
            <a:endParaRPr lang="en-SG" sz="1600" b="1" dirty="0">
              <a:latin typeface="Agency FB" panose="020B0503020202020204" pitchFamily="34" charset="0"/>
            </a:endParaRPr>
          </a:p>
        </p:txBody>
      </p:sp>
      <p:sp>
        <p:nvSpPr>
          <p:cNvPr id="299" name="TextBox 298">
            <a:hlinkClick r:id="rId7" action="ppaction://hlinksldjump"/>
            <a:extLst>
              <a:ext uri="{FF2B5EF4-FFF2-40B4-BE49-F238E27FC236}">
                <a16:creationId xmlns:a16="http://schemas.microsoft.com/office/drawing/2014/main" id="{F42F20AA-5C44-4394-ACDB-A30662581625}"/>
              </a:ext>
            </a:extLst>
          </p:cNvPr>
          <p:cNvSpPr txBox="1"/>
          <p:nvPr/>
        </p:nvSpPr>
        <p:spPr>
          <a:xfrm>
            <a:off x="2639003" y="516080"/>
            <a:ext cx="1429584" cy="338554"/>
          </a:xfrm>
          <a:prstGeom prst="rect">
            <a:avLst/>
          </a:prstGeom>
          <a:noFill/>
        </p:spPr>
        <p:txBody>
          <a:bodyPr wrap="square" rtlCol="0">
            <a:spAutoFit/>
          </a:bodyPr>
          <a:lstStyle/>
          <a:p>
            <a:r>
              <a:rPr lang="en-US" sz="1600" b="1" dirty="0">
                <a:latin typeface="Agency FB" panose="020B0503020202020204" pitchFamily="34" charset="0"/>
              </a:rPr>
              <a:t>&gt; Individual</a:t>
            </a:r>
            <a:endParaRPr lang="en-SG" sz="1600" b="1" dirty="0">
              <a:latin typeface="Agency FB" panose="020B0503020202020204" pitchFamily="34" charset="0"/>
            </a:endParaRPr>
          </a:p>
        </p:txBody>
      </p:sp>
      <p:grpSp>
        <p:nvGrpSpPr>
          <p:cNvPr id="300" name="Back to map">
            <a:extLst>
              <a:ext uri="{FF2B5EF4-FFF2-40B4-BE49-F238E27FC236}">
                <a16:creationId xmlns:a16="http://schemas.microsoft.com/office/drawing/2014/main" id="{89F98C9B-6519-4623-B438-144ED3A4A79B}"/>
              </a:ext>
            </a:extLst>
          </p:cNvPr>
          <p:cNvGrpSpPr/>
          <p:nvPr/>
        </p:nvGrpSpPr>
        <p:grpSpPr>
          <a:xfrm>
            <a:off x="1903745" y="973576"/>
            <a:ext cx="1371793" cy="406220"/>
            <a:chOff x="1363992" y="1064512"/>
            <a:chExt cx="1371793" cy="406220"/>
          </a:xfrm>
        </p:grpSpPr>
        <p:sp>
          <p:nvSpPr>
            <p:cNvPr id="301" name="Rectangle: Rounded Corners 300">
              <a:hlinkClick r:id="rId8" action="ppaction://hlinksldjump"/>
              <a:extLst>
                <a:ext uri="{FF2B5EF4-FFF2-40B4-BE49-F238E27FC236}">
                  <a16:creationId xmlns:a16="http://schemas.microsoft.com/office/drawing/2014/main" id="{C288C49A-732A-4E2F-9EE2-CFC5228EB311}"/>
                </a:ext>
              </a:extLst>
            </p:cNvPr>
            <p:cNvSpPr/>
            <p:nvPr/>
          </p:nvSpPr>
          <p:spPr>
            <a:xfrm>
              <a:off x="1363992" y="1064512"/>
              <a:ext cx="1371793" cy="4062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gency FB" panose="020B0503020202020204" pitchFamily="34" charset="0"/>
                </a:rPr>
                <a:t>  Back to plan   type </a:t>
              </a:r>
              <a:endParaRPr lang="en-SG" sz="1400" b="1" dirty="0">
                <a:solidFill>
                  <a:schemeClr val="tx1"/>
                </a:solidFill>
                <a:latin typeface="Agency FB" panose="020B0503020202020204" pitchFamily="34" charset="0"/>
              </a:endParaRPr>
            </a:p>
          </p:txBody>
        </p:sp>
        <p:sp>
          <p:nvSpPr>
            <p:cNvPr id="302" name="Isosceles Triangle 301">
              <a:hlinkClick r:id="rId8" action="ppaction://hlinksldjump"/>
              <a:extLst>
                <a:ext uri="{FF2B5EF4-FFF2-40B4-BE49-F238E27FC236}">
                  <a16:creationId xmlns:a16="http://schemas.microsoft.com/office/drawing/2014/main" id="{7E685C32-E1E8-4563-9489-98A344489BD1}"/>
                </a:ext>
              </a:extLst>
            </p:cNvPr>
            <p:cNvSpPr/>
            <p:nvPr/>
          </p:nvSpPr>
          <p:spPr>
            <a:xfrm rot="16200000">
              <a:off x="1408117" y="1187085"/>
              <a:ext cx="200222" cy="1786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303" name="Isosceles Triangle 302">
            <a:extLst>
              <a:ext uri="{FF2B5EF4-FFF2-40B4-BE49-F238E27FC236}">
                <a16:creationId xmlns:a16="http://schemas.microsoft.com/office/drawing/2014/main" id="{FCC26BDC-B82B-4BDF-A2AC-C52DB459469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04" name="TextBox 303">
            <a:hlinkClick r:id="rId7" action="ppaction://hlinksldjump"/>
            <a:extLst>
              <a:ext uri="{FF2B5EF4-FFF2-40B4-BE49-F238E27FC236}">
                <a16:creationId xmlns:a16="http://schemas.microsoft.com/office/drawing/2014/main" id="{FBC618C1-F75C-4280-84CC-45786E0DDE87}"/>
              </a:ext>
            </a:extLst>
          </p:cNvPr>
          <p:cNvSpPr txBox="1"/>
          <p:nvPr/>
        </p:nvSpPr>
        <p:spPr>
          <a:xfrm>
            <a:off x="3460314" y="529004"/>
            <a:ext cx="1429584" cy="338554"/>
          </a:xfrm>
          <a:prstGeom prst="rect">
            <a:avLst/>
          </a:prstGeom>
          <a:noFill/>
        </p:spPr>
        <p:txBody>
          <a:bodyPr wrap="square" rtlCol="0">
            <a:spAutoFit/>
          </a:bodyPr>
          <a:lstStyle/>
          <a:p>
            <a:r>
              <a:rPr lang="en-US" sz="1600" b="1" dirty="0">
                <a:latin typeface="Agency FB" panose="020B0503020202020204" pitchFamily="34" charset="0"/>
              </a:rPr>
              <a:t>&gt; </a:t>
            </a:r>
            <a:r>
              <a:rPr lang="en-US" sz="1600" b="1" u="sng" dirty="0">
                <a:latin typeface="Agency FB" panose="020B0503020202020204" pitchFamily="34" charset="0"/>
              </a:rPr>
              <a:t>Make your own</a:t>
            </a:r>
            <a:endParaRPr lang="en-SG" sz="1600" b="1" u="sng" dirty="0">
              <a:latin typeface="Agency FB" panose="020B0503020202020204" pitchFamily="34" charset="0"/>
            </a:endParaRPr>
          </a:p>
        </p:txBody>
      </p:sp>
      <p:grpSp>
        <p:nvGrpSpPr>
          <p:cNvPr id="305" name="Group 304">
            <a:extLst>
              <a:ext uri="{FF2B5EF4-FFF2-40B4-BE49-F238E27FC236}">
                <a16:creationId xmlns:a16="http://schemas.microsoft.com/office/drawing/2014/main" id="{9D31FDF3-0A97-49B0-9FBB-423A2CA62FD9}"/>
              </a:ext>
            </a:extLst>
          </p:cNvPr>
          <p:cNvGrpSpPr/>
          <p:nvPr/>
        </p:nvGrpSpPr>
        <p:grpSpPr>
          <a:xfrm>
            <a:off x="2631753" y="370691"/>
            <a:ext cx="1249631" cy="734288"/>
            <a:chOff x="2088688" y="377345"/>
            <a:chExt cx="1249631" cy="734288"/>
          </a:xfrm>
          <a:solidFill>
            <a:schemeClr val="accent3">
              <a:lumMod val="20000"/>
              <a:lumOff val="80000"/>
            </a:schemeClr>
          </a:solidFill>
        </p:grpSpPr>
        <p:grpSp>
          <p:nvGrpSpPr>
            <p:cNvPr id="306" name="Group 305">
              <a:extLst>
                <a:ext uri="{FF2B5EF4-FFF2-40B4-BE49-F238E27FC236}">
                  <a16:creationId xmlns:a16="http://schemas.microsoft.com/office/drawing/2014/main" id="{D3843320-9596-4804-8DE8-9636CB45A2B8}"/>
                </a:ext>
              </a:extLst>
            </p:cNvPr>
            <p:cNvGrpSpPr/>
            <p:nvPr/>
          </p:nvGrpSpPr>
          <p:grpSpPr>
            <a:xfrm>
              <a:off x="2088688" y="377345"/>
              <a:ext cx="1249631" cy="734288"/>
              <a:chOff x="2088688" y="377345"/>
              <a:chExt cx="1249631" cy="734288"/>
            </a:xfrm>
            <a:grpFill/>
          </p:grpSpPr>
          <p:grpSp>
            <p:nvGrpSpPr>
              <p:cNvPr id="308" name="Group 307">
                <a:extLst>
                  <a:ext uri="{FF2B5EF4-FFF2-40B4-BE49-F238E27FC236}">
                    <a16:creationId xmlns:a16="http://schemas.microsoft.com/office/drawing/2014/main" id="{57E3BDBE-C971-48A6-819B-3F9CA6810E13}"/>
                  </a:ext>
                </a:extLst>
              </p:cNvPr>
              <p:cNvGrpSpPr/>
              <p:nvPr/>
            </p:nvGrpSpPr>
            <p:grpSpPr>
              <a:xfrm>
                <a:off x="2088688" y="377345"/>
                <a:ext cx="1227600" cy="734288"/>
                <a:chOff x="2088688" y="377345"/>
                <a:chExt cx="1250172" cy="734288"/>
              </a:xfrm>
              <a:grpFill/>
            </p:grpSpPr>
            <p:grpSp>
              <p:nvGrpSpPr>
                <p:cNvPr id="310" name="Group 309">
                  <a:extLst>
                    <a:ext uri="{FF2B5EF4-FFF2-40B4-BE49-F238E27FC236}">
                      <a16:creationId xmlns:a16="http://schemas.microsoft.com/office/drawing/2014/main" id="{2D0B35D7-D809-45C5-BF44-50B9EEA24FF7}"/>
                    </a:ext>
                  </a:extLst>
                </p:cNvPr>
                <p:cNvGrpSpPr/>
                <p:nvPr/>
              </p:nvGrpSpPr>
              <p:grpSpPr>
                <a:xfrm>
                  <a:off x="2088688" y="377345"/>
                  <a:ext cx="1250172" cy="734288"/>
                  <a:chOff x="2088688" y="377345"/>
                  <a:chExt cx="1250172" cy="734288"/>
                </a:xfrm>
                <a:grpFill/>
              </p:grpSpPr>
              <p:grpSp>
                <p:nvGrpSpPr>
                  <p:cNvPr id="312" name="Group 311">
                    <a:extLst>
                      <a:ext uri="{FF2B5EF4-FFF2-40B4-BE49-F238E27FC236}">
                        <a16:creationId xmlns:a16="http://schemas.microsoft.com/office/drawing/2014/main" id="{C08A6758-978C-4836-AF93-B31881C4CBC9}"/>
                      </a:ext>
                    </a:extLst>
                  </p:cNvPr>
                  <p:cNvGrpSpPr/>
                  <p:nvPr/>
                </p:nvGrpSpPr>
                <p:grpSpPr>
                  <a:xfrm>
                    <a:off x="2088688" y="377345"/>
                    <a:ext cx="1250172" cy="734288"/>
                    <a:chOff x="3687084" y="648964"/>
                    <a:chExt cx="1250172" cy="734288"/>
                  </a:xfrm>
                  <a:grpFill/>
                </p:grpSpPr>
                <p:sp>
                  <p:nvSpPr>
                    <p:cNvPr id="314" name="Rectangle 313">
                      <a:extLst>
                        <a:ext uri="{FF2B5EF4-FFF2-40B4-BE49-F238E27FC236}">
                          <a16:creationId xmlns:a16="http://schemas.microsoft.com/office/drawing/2014/main" id="{A6141C68-7771-4DB0-84F4-91B4B50FAB6A}"/>
                        </a:ext>
                      </a:extLst>
                    </p:cNvPr>
                    <p:cNvSpPr/>
                    <p:nvPr/>
                  </p:nvSpPr>
                  <p:spPr>
                    <a:xfrm>
                      <a:off x="3687084" y="648964"/>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315" name="Rectangle 314">
                      <a:extLst>
                        <a:ext uri="{FF2B5EF4-FFF2-40B4-BE49-F238E27FC236}">
                          <a16:creationId xmlns:a16="http://schemas.microsoft.com/office/drawing/2014/main" id="{1AE9D07E-ED56-4609-9BCD-420279EB831E}"/>
                        </a:ext>
                      </a:extLst>
                    </p:cNvPr>
                    <p:cNvSpPr/>
                    <p:nvPr/>
                  </p:nvSpPr>
                  <p:spPr>
                    <a:xfrm>
                      <a:off x="3688164" y="885701"/>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316" name="Rectangle 315">
                      <a:extLst>
                        <a:ext uri="{FF2B5EF4-FFF2-40B4-BE49-F238E27FC236}">
                          <a16:creationId xmlns:a16="http://schemas.microsoft.com/office/drawing/2014/main" id="{8A0B707E-C17B-45A8-8BA1-E4E7FDF7681E}"/>
                        </a:ext>
                      </a:extLst>
                    </p:cNvPr>
                    <p:cNvSpPr/>
                    <p:nvPr/>
                  </p:nvSpPr>
                  <p:spPr>
                    <a:xfrm>
                      <a:off x="3688165" y="1135190"/>
                      <a:ext cx="1249091"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313" name="Picture 312" descr="Logo, icon&#10;&#10;Description automatically generated">
                    <a:extLst>
                      <a:ext uri="{FF2B5EF4-FFF2-40B4-BE49-F238E27FC236}">
                        <a16:creationId xmlns:a16="http://schemas.microsoft.com/office/drawing/2014/main" id="{AD4CE871-26D2-4C6D-AB40-DD44F3BE08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4744" y="394801"/>
                    <a:ext cx="202741" cy="202740"/>
                  </a:xfrm>
                  <a:prstGeom prst="rect">
                    <a:avLst/>
                  </a:prstGeom>
                  <a:grpFill/>
                </p:spPr>
              </p:pic>
            </p:grpSp>
            <p:pic>
              <p:nvPicPr>
                <p:cNvPr id="311" name="Picture 310" descr="A picture containing icon&#10;&#10;Description automatically generated">
                  <a:extLst>
                    <a:ext uri="{FF2B5EF4-FFF2-40B4-BE49-F238E27FC236}">
                      <a16:creationId xmlns:a16="http://schemas.microsoft.com/office/drawing/2014/main" id="{4D5DE281-2DC3-433D-8F07-4AF4C4E15D9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942761" y="630674"/>
                  <a:ext cx="286503" cy="214878"/>
                </a:xfrm>
                <a:prstGeom prst="rect">
                  <a:avLst/>
                </a:prstGeom>
                <a:grpFill/>
              </p:spPr>
            </p:pic>
          </p:grpSp>
          <p:sp>
            <p:nvSpPr>
              <p:cNvPr id="309" name="Rectangle: Rounded Corners 308">
                <a:extLst>
                  <a:ext uri="{FF2B5EF4-FFF2-40B4-BE49-F238E27FC236}">
                    <a16:creationId xmlns:a16="http://schemas.microsoft.com/office/drawing/2014/main" id="{34015387-AF22-4F25-9BC9-1D5A538008F8}"/>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307" name="Oval 306">
              <a:extLst>
                <a:ext uri="{FF2B5EF4-FFF2-40B4-BE49-F238E27FC236}">
                  <a16:creationId xmlns:a16="http://schemas.microsoft.com/office/drawing/2014/main" id="{16369AE0-ABCB-4259-B259-92E60DD1A2FF}"/>
                </a:ext>
              </a:extLst>
            </p:cNvPr>
            <p:cNvSpPr/>
            <p:nvPr/>
          </p:nvSpPr>
          <p:spPr>
            <a:xfrm>
              <a:off x="3281054" y="389488"/>
              <a:ext cx="45719" cy="67957"/>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317" name="Isosceles Triangle 316">
            <a:extLst>
              <a:ext uri="{FF2B5EF4-FFF2-40B4-BE49-F238E27FC236}">
                <a16:creationId xmlns:a16="http://schemas.microsoft.com/office/drawing/2014/main" id="{98FF8804-1A9A-4A48-8243-D59C186F0F17}"/>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318" name="Group 317">
            <a:extLst>
              <a:ext uri="{FF2B5EF4-FFF2-40B4-BE49-F238E27FC236}">
                <a16:creationId xmlns:a16="http://schemas.microsoft.com/office/drawing/2014/main" id="{68514F48-4A10-4311-9DC2-0105DD3804AD}"/>
              </a:ext>
            </a:extLst>
          </p:cNvPr>
          <p:cNvGrpSpPr/>
          <p:nvPr/>
        </p:nvGrpSpPr>
        <p:grpSpPr>
          <a:xfrm>
            <a:off x="2438355" y="1604091"/>
            <a:ext cx="5576782" cy="3735721"/>
            <a:chOff x="3190249" y="607618"/>
            <a:chExt cx="5576782" cy="3735721"/>
          </a:xfrm>
        </p:grpSpPr>
        <p:sp>
          <p:nvSpPr>
            <p:cNvPr id="319" name="Freeform: Shape 318">
              <a:extLst>
                <a:ext uri="{FF2B5EF4-FFF2-40B4-BE49-F238E27FC236}">
                  <a16:creationId xmlns:a16="http://schemas.microsoft.com/office/drawing/2014/main" id="{0C001D89-1DB1-4F1B-A2A6-0AFA1AFF5137}"/>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320" name="Oval 319">
              <a:extLst>
                <a:ext uri="{FF2B5EF4-FFF2-40B4-BE49-F238E27FC236}">
                  <a16:creationId xmlns:a16="http://schemas.microsoft.com/office/drawing/2014/main" id="{3BC2185F-A9C4-4829-82E0-AED014457963}"/>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1" name="Rectangle: Rounded Corners 320">
              <a:extLst>
                <a:ext uri="{FF2B5EF4-FFF2-40B4-BE49-F238E27FC236}">
                  <a16:creationId xmlns:a16="http://schemas.microsoft.com/office/drawing/2014/main" id="{25DF6AEA-FA40-4EEB-8DD7-A7F5BB8FD561}"/>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2" name="Rectangle: Rounded Corners 321">
              <a:extLst>
                <a:ext uri="{FF2B5EF4-FFF2-40B4-BE49-F238E27FC236}">
                  <a16:creationId xmlns:a16="http://schemas.microsoft.com/office/drawing/2014/main" id="{EFA530A0-07CC-4245-B7E6-355EFF360A13}"/>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23" name="Picture 6" descr="Bridge - Free architecture and city icons">
              <a:extLst>
                <a:ext uri="{FF2B5EF4-FFF2-40B4-BE49-F238E27FC236}">
                  <a16:creationId xmlns:a16="http://schemas.microsoft.com/office/drawing/2014/main" id="{561255A9-B43F-4218-9E7E-54C6F15033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324" name="Connector: Curved 323">
              <a:extLst>
                <a:ext uri="{FF2B5EF4-FFF2-40B4-BE49-F238E27FC236}">
                  <a16:creationId xmlns:a16="http://schemas.microsoft.com/office/drawing/2014/main" id="{2F283032-9A7B-452B-962A-9009D190052C}"/>
                </a:ext>
              </a:extLst>
            </p:cNvPr>
            <p:cNvCxnSpPr>
              <a:cxnSpLocks/>
              <a:stCxn id="321" idx="3"/>
              <a:endCxn id="323"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5" name="Connector: Curved 324">
              <a:extLst>
                <a:ext uri="{FF2B5EF4-FFF2-40B4-BE49-F238E27FC236}">
                  <a16:creationId xmlns:a16="http://schemas.microsoft.com/office/drawing/2014/main" id="{1881962C-9BE0-43AE-A353-F0A8C85966B8}"/>
                </a:ext>
              </a:extLst>
            </p:cNvPr>
            <p:cNvCxnSpPr>
              <a:cxnSpLocks/>
              <a:endCxn id="323"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6" name="Rectangle: Rounded Corners 325">
              <a:extLst>
                <a:ext uri="{FF2B5EF4-FFF2-40B4-BE49-F238E27FC236}">
                  <a16:creationId xmlns:a16="http://schemas.microsoft.com/office/drawing/2014/main" id="{9CF19BB6-3A60-4F9E-B0E1-5BA719FE1126}"/>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27" name="Connector: Curved 326">
              <a:extLst>
                <a:ext uri="{FF2B5EF4-FFF2-40B4-BE49-F238E27FC236}">
                  <a16:creationId xmlns:a16="http://schemas.microsoft.com/office/drawing/2014/main" id="{856F8BB9-70FB-4DDC-9C90-5C542FFA81AB}"/>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83F97C68-DBC0-4440-A958-688CB66D13B4}"/>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9" name="Rectangle: Rounded Corners 328">
              <a:extLst>
                <a:ext uri="{FF2B5EF4-FFF2-40B4-BE49-F238E27FC236}">
                  <a16:creationId xmlns:a16="http://schemas.microsoft.com/office/drawing/2014/main" id="{B0674742-3AC2-4360-B5E7-A7B0A1EE3149}"/>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30" name="Connector: Curved 329">
              <a:extLst>
                <a:ext uri="{FF2B5EF4-FFF2-40B4-BE49-F238E27FC236}">
                  <a16:creationId xmlns:a16="http://schemas.microsoft.com/office/drawing/2014/main" id="{B1E17586-935A-4C70-88EB-05FB66C606EF}"/>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1" name="Connector: Curved 330">
              <a:extLst>
                <a:ext uri="{FF2B5EF4-FFF2-40B4-BE49-F238E27FC236}">
                  <a16:creationId xmlns:a16="http://schemas.microsoft.com/office/drawing/2014/main" id="{154505D1-3CB5-4EDC-8EBE-B46B2EA3A478}"/>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332" name="Picture 2" descr="31 Tree Icon Png - Icon Logo Design">
              <a:extLst>
                <a:ext uri="{FF2B5EF4-FFF2-40B4-BE49-F238E27FC236}">
                  <a16:creationId xmlns:a16="http://schemas.microsoft.com/office/drawing/2014/main" id="{43C824AC-CA08-488C-B2DC-381D34F14D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31 Tree Icon Png - Icon Logo Design">
              <a:extLst>
                <a:ext uri="{FF2B5EF4-FFF2-40B4-BE49-F238E27FC236}">
                  <a16:creationId xmlns:a16="http://schemas.microsoft.com/office/drawing/2014/main" id="{EA538A39-94AA-4BEE-A1A0-FD226F57F0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descr="31 Tree Icon Png - Icon Logo Design">
              <a:extLst>
                <a:ext uri="{FF2B5EF4-FFF2-40B4-BE49-F238E27FC236}">
                  <a16:creationId xmlns:a16="http://schemas.microsoft.com/office/drawing/2014/main" id="{F47EDEDA-2E22-41E0-844C-9B7ABC0D98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descr="31 Tree Icon Png - Icon Logo Design">
              <a:extLst>
                <a:ext uri="{FF2B5EF4-FFF2-40B4-BE49-F238E27FC236}">
                  <a16:creationId xmlns:a16="http://schemas.microsoft.com/office/drawing/2014/main" id="{A7DCBA17-36AF-4C34-B755-9DC49C239B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descr="31 Tree Icon Png - Icon Logo Design">
              <a:extLst>
                <a:ext uri="{FF2B5EF4-FFF2-40B4-BE49-F238E27FC236}">
                  <a16:creationId xmlns:a16="http://schemas.microsoft.com/office/drawing/2014/main" id="{96B7AF43-3CEE-49F2-9869-6C6DFF9DB0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31 Tree Icon Png - Icon Logo Design">
              <a:extLst>
                <a:ext uri="{FF2B5EF4-FFF2-40B4-BE49-F238E27FC236}">
                  <a16:creationId xmlns:a16="http://schemas.microsoft.com/office/drawing/2014/main" id="{DAC663DC-9A0A-47C5-A62F-DEE29240BF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31 Tree Icon Png - Icon Logo Design">
              <a:extLst>
                <a:ext uri="{FF2B5EF4-FFF2-40B4-BE49-F238E27FC236}">
                  <a16:creationId xmlns:a16="http://schemas.microsoft.com/office/drawing/2014/main" id="{4FEC00EE-A7CA-4A38-A14A-32798D7DB6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31 Tree Icon Png - Icon Logo Design">
              <a:extLst>
                <a:ext uri="{FF2B5EF4-FFF2-40B4-BE49-F238E27FC236}">
                  <a16:creationId xmlns:a16="http://schemas.microsoft.com/office/drawing/2014/main" id="{7DCC0305-0A66-41BC-A42A-43ECCD5958A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31 Tree Icon Png - Icon Logo Design">
              <a:extLst>
                <a:ext uri="{FF2B5EF4-FFF2-40B4-BE49-F238E27FC236}">
                  <a16:creationId xmlns:a16="http://schemas.microsoft.com/office/drawing/2014/main" id="{8B8C47B7-A084-4A2C-B030-F96909859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31 Tree Icon Png - Icon Logo Design">
              <a:extLst>
                <a:ext uri="{FF2B5EF4-FFF2-40B4-BE49-F238E27FC236}">
                  <a16:creationId xmlns:a16="http://schemas.microsoft.com/office/drawing/2014/main" id="{6D956B99-CD6A-42E6-AAB1-1633D51BF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31 Tree Icon Png - Icon Logo Design">
              <a:extLst>
                <a:ext uri="{FF2B5EF4-FFF2-40B4-BE49-F238E27FC236}">
                  <a16:creationId xmlns:a16="http://schemas.microsoft.com/office/drawing/2014/main" id="{D62065F5-892C-4FCF-936B-E5B79DAC05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31 Tree Icon Png - Icon Logo Design">
              <a:extLst>
                <a:ext uri="{FF2B5EF4-FFF2-40B4-BE49-F238E27FC236}">
                  <a16:creationId xmlns:a16="http://schemas.microsoft.com/office/drawing/2014/main" id="{A4EF4B57-2B8D-4D32-BF3B-CFA54F5BDE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6" descr="Tail Of Whale Icon - Whales - Free Transparent PNG Download - PNGkey">
              <a:extLst>
                <a:ext uri="{FF2B5EF4-FFF2-40B4-BE49-F238E27FC236}">
                  <a16:creationId xmlns:a16="http://schemas.microsoft.com/office/drawing/2014/main" id="{5474ED92-83CC-4747-B29F-2C567D868783}"/>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5" name="Picture 8" descr="Dinosaur Head Stock Illustrations – 4,667 Dinosaur Head Stock  Illustrations, Vectors &amp;amp; Clipart - Dreamstime">
              <a:extLst>
                <a:ext uri="{FF2B5EF4-FFF2-40B4-BE49-F238E27FC236}">
                  <a16:creationId xmlns:a16="http://schemas.microsoft.com/office/drawing/2014/main" id="{6824079D-8848-4373-B4E5-9ACA2302DD27}"/>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403" name="Haunted House (Glowing)" descr="Halloween Haunted House Icon - Free image on Pixabay">
            <a:extLst>
              <a:ext uri="{FF2B5EF4-FFF2-40B4-BE49-F238E27FC236}">
                <a16:creationId xmlns:a16="http://schemas.microsoft.com/office/drawing/2014/main" id="{F030513F-3A17-4B75-9247-9237B85CA76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2052" y="2038054"/>
            <a:ext cx="521014" cy="674694"/>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2" name="Circus (Glowing)" descr="Circus Tent Icon">
            <a:extLst>
              <a:ext uri="{FF2B5EF4-FFF2-40B4-BE49-F238E27FC236}">
                <a16:creationId xmlns:a16="http://schemas.microsoft.com/office/drawing/2014/main" id="{9C16DEFE-CEF4-4D12-A111-18420F3E8D92}"/>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36282" y="3402940"/>
            <a:ext cx="533123" cy="533123"/>
          </a:xfrm>
          <a:prstGeom prst="rect">
            <a:avLst/>
          </a:prstGeom>
          <a:noFill/>
          <a:effectLst>
            <a:glow rad="228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0" name="Haunted House (2)" descr="Halloween Haunted House Icon - Free image on Pixabay">
            <a:extLst>
              <a:ext uri="{FF2B5EF4-FFF2-40B4-BE49-F238E27FC236}">
                <a16:creationId xmlns:a16="http://schemas.microsoft.com/office/drawing/2014/main" id="{296E6206-0F5D-4791-862B-1D78B0B3F15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2052" y="2036648"/>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46" name="Haunted House" descr="Halloween Haunted House Icon - Free image on Pixabay">
            <a:extLst>
              <a:ext uri="{FF2B5EF4-FFF2-40B4-BE49-F238E27FC236}">
                <a16:creationId xmlns:a16="http://schemas.microsoft.com/office/drawing/2014/main" id="{DEE66BBE-2F0E-46C9-A984-5D02AF0D0F8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4640" y="2033953"/>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4" descr="901 Cartoon Roller Coaster Illustrations &amp;amp; Clip Art - iStock">
            <a:extLst>
              <a:ext uri="{FF2B5EF4-FFF2-40B4-BE49-F238E27FC236}">
                <a16:creationId xmlns:a16="http://schemas.microsoft.com/office/drawing/2014/main" id="{D0BAC31C-90D7-48E6-A26E-D6FFBB3BB7E3}"/>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4526287" y="1802985"/>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401" name="Circus (2)" descr="Circus Tent Icon">
            <a:extLst>
              <a:ext uri="{FF2B5EF4-FFF2-40B4-BE49-F238E27FC236}">
                <a16:creationId xmlns:a16="http://schemas.microsoft.com/office/drawing/2014/main" id="{C474C8AB-3519-40D5-96A0-9B49677EAD31}"/>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38917" y="3408325"/>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12" descr="Ferris wheel - Free business icons">
            <a:extLst>
              <a:ext uri="{FF2B5EF4-FFF2-40B4-BE49-F238E27FC236}">
                <a16:creationId xmlns:a16="http://schemas.microsoft.com/office/drawing/2014/main" id="{8692239F-4317-4290-995E-479EA93EF14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17491" y="3847166"/>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348">
            <a:extLst>
              <a:ext uri="{FF2B5EF4-FFF2-40B4-BE49-F238E27FC236}">
                <a16:creationId xmlns:a16="http://schemas.microsoft.com/office/drawing/2014/main" id="{AAF2C7EE-FA96-408F-9005-0274ECD2019B}"/>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000" l="10000" r="90000"/>
                    </a14:imgEffect>
                  </a14:imgLayer>
                </a14:imgProps>
              </a:ext>
            </a:extLst>
          </a:blip>
          <a:stretch>
            <a:fillRect/>
          </a:stretch>
        </p:blipFill>
        <p:spPr>
          <a:xfrm>
            <a:off x="4724779" y="4331879"/>
            <a:ext cx="774493" cy="768334"/>
          </a:xfrm>
          <a:prstGeom prst="rect">
            <a:avLst/>
          </a:prstGeom>
        </p:spPr>
      </p:pic>
      <p:pic>
        <p:nvPicPr>
          <p:cNvPr id="350" name="Circus" descr="Circus Tent Icon">
            <a:extLst>
              <a:ext uri="{FF2B5EF4-FFF2-40B4-BE49-F238E27FC236}">
                <a16:creationId xmlns:a16="http://schemas.microsoft.com/office/drawing/2014/main" id="{D3458F2F-8069-4809-80CC-EB923596F57C}"/>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39422" y="341334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6" descr="Restaurant Icon - Download in Colored Outline Style">
            <a:extLst>
              <a:ext uri="{FF2B5EF4-FFF2-40B4-BE49-F238E27FC236}">
                <a16:creationId xmlns:a16="http://schemas.microsoft.com/office/drawing/2014/main" id="{D3ED32D3-37F9-48AD-AC13-5659A6DF04B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55187" y="4039801"/>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6" descr="Restaurant Icon - Download in Colored Outline Style">
            <a:extLst>
              <a:ext uri="{FF2B5EF4-FFF2-40B4-BE49-F238E27FC236}">
                <a16:creationId xmlns:a16="http://schemas.microsoft.com/office/drawing/2014/main" id="{6ED169FD-6BC7-48BF-BE24-406D4B684E3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96368" y="2469358"/>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353" name="Split the groups">
            <a:extLst>
              <a:ext uri="{FF2B5EF4-FFF2-40B4-BE49-F238E27FC236}">
                <a16:creationId xmlns:a16="http://schemas.microsoft.com/office/drawing/2014/main" id="{A6C0BCD5-3BE6-4D4D-8F51-38DCBAA839C0}"/>
              </a:ext>
            </a:extLst>
          </p:cNvPr>
          <p:cNvGrpSpPr/>
          <p:nvPr/>
        </p:nvGrpSpPr>
        <p:grpSpPr>
          <a:xfrm>
            <a:off x="9794408" y="4791428"/>
            <a:ext cx="1095483" cy="747807"/>
            <a:chOff x="10713685" y="3439227"/>
            <a:chExt cx="1095483" cy="747807"/>
          </a:xfrm>
        </p:grpSpPr>
        <p:grpSp>
          <p:nvGrpSpPr>
            <p:cNvPr id="354" name="Group 353">
              <a:extLst>
                <a:ext uri="{FF2B5EF4-FFF2-40B4-BE49-F238E27FC236}">
                  <a16:creationId xmlns:a16="http://schemas.microsoft.com/office/drawing/2014/main" id="{23D18909-C9DB-4665-9218-2609CB84CC8C}"/>
                </a:ext>
              </a:extLst>
            </p:cNvPr>
            <p:cNvGrpSpPr/>
            <p:nvPr/>
          </p:nvGrpSpPr>
          <p:grpSpPr>
            <a:xfrm>
              <a:off x="10713685" y="3439227"/>
              <a:ext cx="1095483" cy="449935"/>
              <a:chOff x="13063548" y="4180640"/>
              <a:chExt cx="1095483" cy="449935"/>
            </a:xfrm>
          </p:grpSpPr>
          <p:pic>
            <p:nvPicPr>
              <p:cNvPr id="356" name="Graphic 355" descr="User with solid fill">
                <a:hlinkClick r:id="rId27" action="ppaction://hlinksldjump">
                  <a:snd r:embed="rId28" name="click.wav"/>
                </a:hlinkClick>
                <a:extLst>
                  <a:ext uri="{FF2B5EF4-FFF2-40B4-BE49-F238E27FC236}">
                    <a16:creationId xmlns:a16="http://schemas.microsoft.com/office/drawing/2014/main" id="{E0485303-98C1-4F4D-ABCF-523B710C131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3063548" y="4180640"/>
                <a:ext cx="449934" cy="449934"/>
              </a:xfrm>
              <a:prstGeom prst="rect">
                <a:avLst/>
              </a:prstGeom>
              <a:effectLst/>
            </p:spPr>
          </p:pic>
          <p:pic>
            <p:nvPicPr>
              <p:cNvPr id="357" name="Graphic 356" descr="User with solid fill">
                <a:hlinkClick r:id="rId27" action="ppaction://hlinksldjump">
                  <a:snd r:embed="rId28" name="click.wav"/>
                </a:hlinkClick>
                <a:extLst>
                  <a:ext uri="{FF2B5EF4-FFF2-40B4-BE49-F238E27FC236}">
                    <a16:creationId xmlns:a16="http://schemas.microsoft.com/office/drawing/2014/main" id="{37C23093-81A1-417D-93B0-DAD73126CA3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3709096" y="4180640"/>
                <a:ext cx="449935" cy="449935"/>
              </a:xfrm>
              <a:prstGeom prst="rect">
                <a:avLst/>
              </a:prstGeom>
              <a:effectLst/>
            </p:spPr>
          </p:pic>
          <p:cxnSp>
            <p:nvCxnSpPr>
              <p:cNvPr id="358" name="Straight Arrow Connector 357">
                <a:hlinkClick r:id="rId27" action="ppaction://hlinksldjump"/>
                <a:extLst>
                  <a:ext uri="{FF2B5EF4-FFF2-40B4-BE49-F238E27FC236}">
                    <a16:creationId xmlns:a16="http://schemas.microsoft.com/office/drawing/2014/main" id="{8A86BA82-5BE9-445A-B96D-CB8628BC6594}"/>
                  </a:ext>
                </a:extLst>
              </p:cNvPr>
              <p:cNvCxnSpPr>
                <a:cxnSpLocks/>
              </p:cNvCxnSpPr>
              <p:nvPr/>
            </p:nvCxnSpPr>
            <p:spPr>
              <a:xfrm>
                <a:off x="13397024" y="4397331"/>
                <a:ext cx="401198"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sp>
          <p:nvSpPr>
            <p:cNvPr id="355" name="TextBox 354">
              <a:hlinkClick r:id="rId27" action="ppaction://hlinksldjump"/>
              <a:extLst>
                <a:ext uri="{FF2B5EF4-FFF2-40B4-BE49-F238E27FC236}">
                  <a16:creationId xmlns:a16="http://schemas.microsoft.com/office/drawing/2014/main" id="{D5D3992E-1214-42A9-9B6C-79DB6CF2E87C}"/>
                </a:ext>
              </a:extLst>
            </p:cNvPr>
            <p:cNvSpPr txBox="1"/>
            <p:nvPr/>
          </p:nvSpPr>
          <p:spPr>
            <a:xfrm>
              <a:off x="10758281" y="3863869"/>
              <a:ext cx="979755" cy="323165"/>
            </a:xfrm>
            <a:prstGeom prst="rect">
              <a:avLst/>
            </a:prstGeom>
            <a:noFill/>
          </p:spPr>
          <p:txBody>
            <a:bodyPr wrap="none" rtlCol="0">
              <a:spAutoFit/>
            </a:bodyPr>
            <a:lstStyle/>
            <a:p>
              <a:r>
                <a:rPr lang="en-US" sz="1500" b="1" dirty="0">
                  <a:latin typeface="Agency FB" panose="020B0503020202020204" pitchFamily="34" charset="0"/>
                </a:rPr>
                <a:t>Split groups</a:t>
              </a:r>
              <a:endParaRPr lang="en-SG" sz="1500" b="1" dirty="0">
                <a:latin typeface="Agency FB" panose="020B0503020202020204" pitchFamily="34" charset="0"/>
              </a:endParaRPr>
            </a:p>
          </p:txBody>
        </p:sp>
      </p:grpSp>
      <p:grpSp>
        <p:nvGrpSpPr>
          <p:cNvPr id="359" name="Current Plan Frame">
            <a:extLst>
              <a:ext uri="{FF2B5EF4-FFF2-40B4-BE49-F238E27FC236}">
                <a16:creationId xmlns:a16="http://schemas.microsoft.com/office/drawing/2014/main" id="{62E4379C-6604-4790-A503-CE81E1B9F3CE}"/>
              </a:ext>
            </a:extLst>
          </p:cNvPr>
          <p:cNvGrpSpPr/>
          <p:nvPr/>
        </p:nvGrpSpPr>
        <p:grpSpPr>
          <a:xfrm>
            <a:off x="8770003" y="1526295"/>
            <a:ext cx="2156727" cy="3152428"/>
            <a:chOff x="8230250" y="1526295"/>
            <a:chExt cx="2156727" cy="3152428"/>
          </a:xfrm>
        </p:grpSpPr>
        <p:sp>
          <p:nvSpPr>
            <p:cNvPr id="360" name="Freeform: Shape 359">
              <a:extLst>
                <a:ext uri="{FF2B5EF4-FFF2-40B4-BE49-F238E27FC236}">
                  <a16:creationId xmlns:a16="http://schemas.microsoft.com/office/drawing/2014/main" id="{CA5805BA-0E73-4306-8083-68226F7D4AAD}"/>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361" name="Rectangle: Rounded Corners 360">
              <a:extLst>
                <a:ext uri="{FF2B5EF4-FFF2-40B4-BE49-F238E27FC236}">
                  <a16:creationId xmlns:a16="http://schemas.microsoft.com/office/drawing/2014/main" id="{26AC9F1A-F8EF-4C28-8D30-8FFC1FFB2C24}"/>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sp>
          <p:nvSpPr>
            <p:cNvPr id="362" name="TextBox 361">
              <a:extLst>
                <a:ext uri="{FF2B5EF4-FFF2-40B4-BE49-F238E27FC236}">
                  <a16:creationId xmlns:a16="http://schemas.microsoft.com/office/drawing/2014/main" id="{C93079DE-9645-41AF-90B9-03E32A00B633}"/>
                </a:ext>
              </a:extLst>
            </p:cNvPr>
            <p:cNvSpPr txBox="1"/>
            <p:nvPr/>
          </p:nvSpPr>
          <p:spPr>
            <a:xfrm>
              <a:off x="8251921" y="1721368"/>
              <a:ext cx="2135056" cy="276999"/>
            </a:xfrm>
            <a:prstGeom prst="rect">
              <a:avLst/>
            </a:prstGeom>
            <a:noFill/>
          </p:spPr>
          <p:txBody>
            <a:bodyPr wrap="square" rtlCol="0">
              <a:spAutoFit/>
            </a:bodyPr>
            <a:lstStyle/>
            <a:p>
              <a:r>
                <a:rPr lang="en-US" sz="1200" b="1" u="sng" dirty="0">
                  <a:latin typeface="Agency FB" panose="020B0503020202020204" pitchFamily="34" charset="0"/>
                </a:rPr>
                <a:t>Time</a:t>
              </a:r>
              <a:r>
                <a:rPr lang="en-US" sz="1200" b="1" dirty="0">
                  <a:latin typeface="Agency FB" panose="020B0503020202020204" pitchFamily="34" charset="0"/>
                </a:rPr>
                <a:t>     </a:t>
              </a:r>
              <a:r>
                <a:rPr lang="en-US" sz="1200" b="1" u="sng" dirty="0">
                  <a:latin typeface="Agency FB" panose="020B0503020202020204" pitchFamily="34" charset="0"/>
                </a:rPr>
                <a:t>Name</a:t>
              </a:r>
              <a:endParaRPr lang="en-SG" sz="1200" b="1" u="sng" dirty="0">
                <a:latin typeface="Agency FB" panose="020B0503020202020204" pitchFamily="34" charset="0"/>
              </a:endParaRPr>
            </a:p>
          </p:txBody>
        </p:sp>
      </p:grpSp>
      <p:grpSp>
        <p:nvGrpSpPr>
          <p:cNvPr id="366" name="Undo last action">
            <a:extLst>
              <a:ext uri="{FF2B5EF4-FFF2-40B4-BE49-F238E27FC236}">
                <a16:creationId xmlns:a16="http://schemas.microsoft.com/office/drawing/2014/main" id="{7AD4A71A-D756-4ABA-8F47-74CF93357A6B}"/>
              </a:ext>
            </a:extLst>
          </p:cNvPr>
          <p:cNvGrpSpPr/>
          <p:nvPr/>
        </p:nvGrpSpPr>
        <p:grpSpPr>
          <a:xfrm>
            <a:off x="8864573" y="4058811"/>
            <a:ext cx="357790" cy="449874"/>
            <a:chOff x="10881462" y="4369586"/>
            <a:chExt cx="357790" cy="449874"/>
          </a:xfrm>
        </p:grpSpPr>
        <p:pic>
          <p:nvPicPr>
            <p:cNvPr id="367" name="Graphic 366" descr="Line arrow: Rotate left outline">
              <a:extLst>
                <a:ext uri="{FF2B5EF4-FFF2-40B4-BE49-F238E27FC236}">
                  <a16:creationId xmlns:a16="http://schemas.microsoft.com/office/drawing/2014/main" id="{CAAC3A4F-814E-425F-BE0F-C11BBDED347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890492" y="4369586"/>
              <a:ext cx="342152" cy="342152"/>
            </a:xfrm>
            <a:prstGeom prst="rect">
              <a:avLst/>
            </a:prstGeom>
          </p:spPr>
        </p:pic>
        <p:sp>
          <p:nvSpPr>
            <p:cNvPr id="368" name="TextBox 367">
              <a:extLst>
                <a:ext uri="{FF2B5EF4-FFF2-40B4-BE49-F238E27FC236}">
                  <a16:creationId xmlns:a16="http://schemas.microsoft.com/office/drawing/2014/main" id="{8B509CF2-63C6-4852-8C46-8E0A7ABFCEB1}"/>
                </a:ext>
              </a:extLst>
            </p:cNvPr>
            <p:cNvSpPr txBox="1"/>
            <p:nvPr/>
          </p:nvSpPr>
          <p:spPr>
            <a:xfrm>
              <a:off x="10881462" y="4604016"/>
              <a:ext cx="357790" cy="215444"/>
            </a:xfrm>
            <a:prstGeom prst="rect">
              <a:avLst/>
            </a:prstGeom>
            <a:noFill/>
          </p:spPr>
          <p:txBody>
            <a:bodyPr wrap="none" rtlCol="0">
              <a:spAutoFit/>
            </a:bodyPr>
            <a:lstStyle/>
            <a:p>
              <a:r>
                <a:rPr lang="en-US" sz="800" b="1" dirty="0">
                  <a:latin typeface="Agency FB" panose="020B0503020202020204" pitchFamily="34" charset="0"/>
                </a:rPr>
                <a:t>Undo</a:t>
              </a:r>
              <a:endParaRPr lang="en-SG" sz="800" b="1" dirty="0">
                <a:latin typeface="Agency FB" panose="020B0503020202020204" pitchFamily="34" charset="0"/>
              </a:endParaRPr>
            </a:p>
          </p:txBody>
        </p:sp>
      </p:grpSp>
      <p:grpSp>
        <p:nvGrpSpPr>
          <p:cNvPr id="369" name="Submit plan">
            <a:extLst>
              <a:ext uri="{FF2B5EF4-FFF2-40B4-BE49-F238E27FC236}">
                <a16:creationId xmlns:a16="http://schemas.microsoft.com/office/drawing/2014/main" id="{27617A09-A427-4EAD-9714-D9157EBB6025}"/>
              </a:ext>
            </a:extLst>
          </p:cNvPr>
          <p:cNvGrpSpPr/>
          <p:nvPr/>
        </p:nvGrpSpPr>
        <p:grpSpPr>
          <a:xfrm>
            <a:off x="10392756" y="4092235"/>
            <a:ext cx="428322" cy="440716"/>
            <a:chOff x="11354890" y="4365743"/>
            <a:chExt cx="428322" cy="440716"/>
          </a:xfrm>
        </p:grpSpPr>
        <p:pic>
          <p:nvPicPr>
            <p:cNvPr id="370" name="Picture 2" descr="Paper plane, plane, send, send message, submit icon - Download on Iconfinder">
              <a:hlinkClick r:id="rId33" action="ppaction://hlinksldjump"/>
              <a:extLst>
                <a:ext uri="{FF2B5EF4-FFF2-40B4-BE49-F238E27FC236}">
                  <a16:creationId xmlns:a16="http://schemas.microsoft.com/office/drawing/2014/main" id="{9D010E17-9CC8-4B2C-BC38-940A0F6C31B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428965" y="4365743"/>
              <a:ext cx="293945" cy="293945"/>
            </a:xfrm>
            <a:prstGeom prst="rect">
              <a:avLst/>
            </a:prstGeom>
            <a:noFill/>
            <a:extLst>
              <a:ext uri="{909E8E84-426E-40DD-AFC4-6F175D3DCCD1}">
                <a14:hiddenFill xmlns:a14="http://schemas.microsoft.com/office/drawing/2010/main">
                  <a:solidFill>
                    <a:srgbClr val="FFFFFF"/>
                  </a:solidFill>
                </a14:hiddenFill>
              </a:ext>
            </a:extLst>
          </p:spPr>
        </p:pic>
        <p:sp>
          <p:nvSpPr>
            <p:cNvPr id="371" name="TextBox 370">
              <a:hlinkClick r:id="rId33" action="ppaction://hlinksldjump"/>
              <a:extLst>
                <a:ext uri="{FF2B5EF4-FFF2-40B4-BE49-F238E27FC236}">
                  <a16:creationId xmlns:a16="http://schemas.microsoft.com/office/drawing/2014/main" id="{D1DD5BB5-761D-4533-82DA-46BC2233309E}"/>
                </a:ext>
              </a:extLst>
            </p:cNvPr>
            <p:cNvSpPr txBox="1"/>
            <p:nvPr/>
          </p:nvSpPr>
          <p:spPr>
            <a:xfrm>
              <a:off x="11354890" y="4591015"/>
              <a:ext cx="428322" cy="215444"/>
            </a:xfrm>
            <a:prstGeom prst="rect">
              <a:avLst/>
            </a:prstGeom>
            <a:noFill/>
          </p:spPr>
          <p:txBody>
            <a:bodyPr wrap="none" rtlCol="0">
              <a:spAutoFit/>
            </a:bodyPr>
            <a:lstStyle/>
            <a:p>
              <a:r>
                <a:rPr lang="en-US" sz="800" b="1" dirty="0">
                  <a:latin typeface="Agency FB" panose="020B0503020202020204" pitchFamily="34" charset="0"/>
                </a:rPr>
                <a:t>Submit</a:t>
              </a:r>
              <a:endParaRPr lang="en-SG" sz="800" b="1" dirty="0">
                <a:latin typeface="Agency FB" panose="020B0503020202020204" pitchFamily="34" charset="0"/>
              </a:endParaRPr>
            </a:p>
          </p:txBody>
        </p:sp>
      </p:grpSp>
      <p:sp>
        <p:nvSpPr>
          <p:cNvPr id="372" name="SEARCH FOR ATTRACTION">
            <a:hlinkClick r:id="rId35" action="ppaction://hlinksldjump"/>
            <a:extLst>
              <a:ext uri="{FF2B5EF4-FFF2-40B4-BE49-F238E27FC236}">
                <a16:creationId xmlns:a16="http://schemas.microsoft.com/office/drawing/2014/main" id="{C3FB807C-075C-4FD2-A27D-6085B1479AE4}"/>
              </a:ext>
            </a:extLst>
          </p:cNvPr>
          <p:cNvSpPr/>
          <p:nvPr/>
        </p:nvSpPr>
        <p:spPr>
          <a:xfrm>
            <a:off x="8859449" y="4498885"/>
            <a:ext cx="1912927" cy="11499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700" b="1" i="1" dirty="0"/>
              <a:t>Type to search for attraction here…</a:t>
            </a:r>
            <a:endParaRPr lang="en-SG" sz="700" b="1" i="1" dirty="0"/>
          </a:p>
        </p:txBody>
      </p:sp>
      <p:grpSp>
        <p:nvGrpSpPr>
          <p:cNvPr id="373" name="Question Mark">
            <a:extLst>
              <a:ext uri="{FF2B5EF4-FFF2-40B4-BE49-F238E27FC236}">
                <a16:creationId xmlns:a16="http://schemas.microsoft.com/office/drawing/2014/main" id="{077B0846-0E99-4342-99CB-E8C149826E4E}"/>
              </a:ext>
            </a:extLst>
          </p:cNvPr>
          <p:cNvGrpSpPr/>
          <p:nvPr/>
        </p:nvGrpSpPr>
        <p:grpSpPr>
          <a:xfrm>
            <a:off x="10875528" y="118919"/>
            <a:ext cx="312828" cy="291250"/>
            <a:chOff x="10352771" y="85806"/>
            <a:chExt cx="314847" cy="318142"/>
          </a:xfrm>
        </p:grpSpPr>
        <p:sp>
          <p:nvSpPr>
            <p:cNvPr id="374" name="Oval 373">
              <a:extLst>
                <a:ext uri="{FF2B5EF4-FFF2-40B4-BE49-F238E27FC236}">
                  <a16:creationId xmlns:a16="http://schemas.microsoft.com/office/drawing/2014/main" id="{5937F531-CA74-4C58-BE06-56C8CC80A717}"/>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375" name="Graphic 374" descr="Question Mark with solid fill">
              <a:hlinkClick r:id="rId36" action="ppaction://hlinksldjump"/>
              <a:extLst>
                <a:ext uri="{FF2B5EF4-FFF2-40B4-BE49-F238E27FC236}">
                  <a16:creationId xmlns:a16="http://schemas.microsoft.com/office/drawing/2014/main" id="{D80CB225-1F96-4085-AA0E-5948A825CF2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406561" y="142379"/>
              <a:ext cx="200595" cy="200595"/>
            </a:xfrm>
            <a:prstGeom prst="rect">
              <a:avLst/>
            </a:prstGeom>
          </p:spPr>
        </p:pic>
      </p:grpSp>
      <p:grpSp>
        <p:nvGrpSpPr>
          <p:cNvPr id="376" name="W FCAST (Whole)">
            <a:extLst>
              <a:ext uri="{FF2B5EF4-FFF2-40B4-BE49-F238E27FC236}">
                <a16:creationId xmlns:a16="http://schemas.microsoft.com/office/drawing/2014/main" id="{6C1A9ADE-E01E-4B9C-87CE-6194368980F6}"/>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377" name="Weather Forecast Object">
              <a:extLst>
                <a:ext uri="{FF2B5EF4-FFF2-40B4-BE49-F238E27FC236}">
                  <a16:creationId xmlns:a16="http://schemas.microsoft.com/office/drawing/2014/main" id="{71DD6570-11C5-471C-835E-4684AF501822}"/>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378" name="Down Triangle (W Forecast)">
              <a:extLst>
                <a:ext uri="{FF2B5EF4-FFF2-40B4-BE49-F238E27FC236}">
                  <a16:creationId xmlns:a16="http://schemas.microsoft.com/office/drawing/2014/main" id="{6BB248C3-11B1-40DC-9774-E8809E5BC66C}"/>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379" name="Group 378">
            <a:extLst>
              <a:ext uri="{FF2B5EF4-FFF2-40B4-BE49-F238E27FC236}">
                <a16:creationId xmlns:a16="http://schemas.microsoft.com/office/drawing/2014/main" id="{14096382-5914-4936-B01F-BD2F5E4FB6EE}"/>
              </a:ext>
            </a:extLst>
          </p:cNvPr>
          <p:cNvGrpSpPr/>
          <p:nvPr/>
        </p:nvGrpSpPr>
        <p:grpSpPr>
          <a:xfrm>
            <a:off x="9655172" y="362719"/>
            <a:ext cx="1119187" cy="989485"/>
            <a:chOff x="9115419" y="362716"/>
            <a:chExt cx="1119187" cy="989485"/>
          </a:xfrm>
        </p:grpSpPr>
        <p:grpSp>
          <p:nvGrpSpPr>
            <p:cNvPr id="380" name="Group 379">
              <a:extLst>
                <a:ext uri="{FF2B5EF4-FFF2-40B4-BE49-F238E27FC236}">
                  <a16:creationId xmlns:a16="http://schemas.microsoft.com/office/drawing/2014/main" id="{89D50084-F872-4593-9E4D-4FC0513D2E4F}"/>
                </a:ext>
              </a:extLst>
            </p:cNvPr>
            <p:cNvGrpSpPr/>
            <p:nvPr/>
          </p:nvGrpSpPr>
          <p:grpSpPr>
            <a:xfrm>
              <a:off x="9115419" y="362716"/>
              <a:ext cx="1119187" cy="989485"/>
              <a:chOff x="9115419" y="362716"/>
              <a:chExt cx="1119187" cy="989485"/>
            </a:xfrm>
          </p:grpSpPr>
          <p:grpSp>
            <p:nvGrpSpPr>
              <p:cNvPr id="383" name="Group 382">
                <a:extLst>
                  <a:ext uri="{FF2B5EF4-FFF2-40B4-BE49-F238E27FC236}">
                    <a16:creationId xmlns:a16="http://schemas.microsoft.com/office/drawing/2014/main" id="{1F2C8598-FE37-4737-BBB9-01AE4D08AD54}"/>
                  </a:ext>
                </a:extLst>
              </p:cNvPr>
              <p:cNvGrpSpPr/>
              <p:nvPr/>
            </p:nvGrpSpPr>
            <p:grpSpPr>
              <a:xfrm>
                <a:off x="9115419" y="362716"/>
                <a:ext cx="1119187" cy="989485"/>
                <a:chOff x="9115419" y="362716"/>
                <a:chExt cx="1119187" cy="989485"/>
              </a:xfrm>
            </p:grpSpPr>
            <p:grpSp>
              <p:nvGrpSpPr>
                <p:cNvPr id="385" name="Group 384">
                  <a:extLst>
                    <a:ext uri="{FF2B5EF4-FFF2-40B4-BE49-F238E27FC236}">
                      <a16:creationId xmlns:a16="http://schemas.microsoft.com/office/drawing/2014/main" id="{674824FD-C41F-41CE-8EE4-9B0B6C97ACB0}"/>
                    </a:ext>
                  </a:extLst>
                </p:cNvPr>
                <p:cNvGrpSpPr/>
                <p:nvPr/>
              </p:nvGrpSpPr>
              <p:grpSpPr>
                <a:xfrm>
                  <a:off x="9115419" y="362716"/>
                  <a:ext cx="1119187" cy="989485"/>
                  <a:chOff x="2087097" y="373609"/>
                  <a:chExt cx="1229556" cy="521732"/>
                </a:xfrm>
              </p:grpSpPr>
              <p:grpSp>
                <p:nvGrpSpPr>
                  <p:cNvPr id="387" name="Group 386">
                    <a:extLst>
                      <a:ext uri="{FF2B5EF4-FFF2-40B4-BE49-F238E27FC236}">
                        <a16:creationId xmlns:a16="http://schemas.microsoft.com/office/drawing/2014/main" id="{B8112FFB-3B6E-4476-9D5B-24157AD1DC55}"/>
                      </a:ext>
                    </a:extLst>
                  </p:cNvPr>
                  <p:cNvGrpSpPr/>
                  <p:nvPr/>
                </p:nvGrpSpPr>
                <p:grpSpPr>
                  <a:xfrm>
                    <a:off x="2087937" y="373609"/>
                    <a:ext cx="1226605" cy="488535"/>
                    <a:chOff x="3686320" y="645228"/>
                    <a:chExt cx="1249159" cy="488535"/>
                  </a:xfrm>
                </p:grpSpPr>
                <p:sp>
                  <p:nvSpPr>
                    <p:cNvPr id="389" name="Rectangle 388">
                      <a:extLst>
                        <a:ext uri="{FF2B5EF4-FFF2-40B4-BE49-F238E27FC236}">
                          <a16:creationId xmlns:a16="http://schemas.microsoft.com/office/drawing/2014/main" id="{9DD3DE6E-8FF5-447B-8494-09715A19C375}"/>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390" name="Rectangle 389">
                      <a:extLst>
                        <a:ext uri="{FF2B5EF4-FFF2-40B4-BE49-F238E27FC236}">
                          <a16:creationId xmlns:a16="http://schemas.microsoft.com/office/drawing/2014/main" id="{202AAD55-5729-4CFC-8610-7444EF4971F1}"/>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388" name="Rectangle: Rounded Corners 387">
                    <a:extLst>
                      <a:ext uri="{FF2B5EF4-FFF2-40B4-BE49-F238E27FC236}">
                        <a16:creationId xmlns:a16="http://schemas.microsoft.com/office/drawing/2014/main" id="{E4823FD7-E000-443A-8EDE-3DF18560FD27}"/>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386" name="Graphic 385" descr="Lightning with solid fill">
                  <a:extLst>
                    <a:ext uri="{FF2B5EF4-FFF2-40B4-BE49-F238E27FC236}">
                      <a16:creationId xmlns:a16="http://schemas.microsoft.com/office/drawing/2014/main" id="{E78AC849-403E-42CA-A748-0B373E31B1E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525549" y="584322"/>
                  <a:ext cx="235948" cy="235948"/>
                </a:xfrm>
                <a:prstGeom prst="rect">
                  <a:avLst/>
                </a:prstGeom>
              </p:spPr>
            </p:pic>
          </p:grpSp>
          <p:sp>
            <p:nvSpPr>
              <p:cNvPr id="384" name="TextBox 383">
                <a:extLst>
                  <a:ext uri="{FF2B5EF4-FFF2-40B4-BE49-F238E27FC236}">
                    <a16:creationId xmlns:a16="http://schemas.microsoft.com/office/drawing/2014/main" id="{12C7399C-7CA9-41E4-99EB-86CCE9C551F7}"/>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381" name="Graphic 380" descr="Partial sun outline">
              <a:extLst>
                <a:ext uri="{FF2B5EF4-FFF2-40B4-BE49-F238E27FC236}">
                  <a16:creationId xmlns:a16="http://schemas.microsoft.com/office/drawing/2014/main" id="{10BC2A2A-50C5-42BE-B6E7-4459CBE1A1C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524753" y="1013525"/>
              <a:ext cx="244309" cy="244309"/>
            </a:xfrm>
            <a:prstGeom prst="rect">
              <a:avLst/>
            </a:prstGeom>
          </p:spPr>
        </p:pic>
        <p:sp>
          <p:nvSpPr>
            <p:cNvPr id="382" name="TextBox 381">
              <a:extLst>
                <a:ext uri="{FF2B5EF4-FFF2-40B4-BE49-F238E27FC236}">
                  <a16:creationId xmlns:a16="http://schemas.microsoft.com/office/drawing/2014/main" id="{D865B92A-7EFE-4618-8936-F2DF8CF3E631}"/>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391" name="Up Triangle (W Forecast)">
            <a:extLst>
              <a:ext uri="{FF2B5EF4-FFF2-40B4-BE49-F238E27FC236}">
                <a16:creationId xmlns:a16="http://schemas.microsoft.com/office/drawing/2014/main" id="{1055E8E3-D480-4A36-891A-9A6428903A80}"/>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393" name="Rectangle: Rounded Corners 392">
            <a:extLst>
              <a:ext uri="{FF2B5EF4-FFF2-40B4-BE49-F238E27FC236}">
                <a16:creationId xmlns:a16="http://schemas.microsoft.com/office/drawing/2014/main" id="{B5DF94A1-61D8-42E9-B6EB-C2B03B81388F}"/>
              </a:ext>
            </a:extLst>
          </p:cNvPr>
          <p:cNvSpPr/>
          <p:nvPr/>
        </p:nvSpPr>
        <p:spPr>
          <a:xfrm>
            <a:off x="8828034" y="2031098"/>
            <a:ext cx="1932742" cy="1896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latin typeface="Agency FB" panose="020B0503020202020204" pitchFamily="34" charset="0"/>
              </a:rPr>
              <a:t>1000   Circus live show</a:t>
            </a:r>
            <a:endParaRPr lang="en-SG" sz="1200" b="1" dirty="0">
              <a:latin typeface="Agency FB" panose="020B0503020202020204" pitchFamily="34" charset="0"/>
            </a:endParaRPr>
          </a:p>
        </p:txBody>
      </p:sp>
      <p:pic>
        <p:nvPicPr>
          <p:cNvPr id="394" name="Cross Button 1" descr="Badge Cross with solid fill">
            <a:extLst>
              <a:ext uri="{FF2B5EF4-FFF2-40B4-BE49-F238E27FC236}">
                <a16:creationId xmlns:a16="http://schemas.microsoft.com/office/drawing/2014/main" id="{1CC0DF29-22F6-4309-9D00-3D0D9F8CD25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571227" y="2055022"/>
            <a:ext cx="148118" cy="148118"/>
          </a:xfrm>
          <a:prstGeom prst="rect">
            <a:avLst/>
          </a:prstGeom>
        </p:spPr>
      </p:pic>
      <p:pic>
        <p:nvPicPr>
          <p:cNvPr id="395" name="Show on map 1" descr="Marker with solid fill">
            <a:extLst>
              <a:ext uri="{FF2B5EF4-FFF2-40B4-BE49-F238E27FC236}">
                <a16:creationId xmlns:a16="http://schemas.microsoft.com/office/drawing/2014/main" id="{1DE4A4DE-FAF4-4A28-97F2-78AD2109A733}"/>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410572" y="2044814"/>
            <a:ext cx="169711" cy="169711"/>
          </a:xfrm>
          <a:prstGeom prst="rect">
            <a:avLst/>
          </a:prstGeom>
        </p:spPr>
      </p:pic>
      <p:sp>
        <p:nvSpPr>
          <p:cNvPr id="397" name="Rectangle: Rounded Corners 396">
            <a:extLst>
              <a:ext uri="{FF2B5EF4-FFF2-40B4-BE49-F238E27FC236}">
                <a16:creationId xmlns:a16="http://schemas.microsoft.com/office/drawing/2014/main" id="{C2A320E8-1041-4FAF-9443-1E86796C6AEA}"/>
              </a:ext>
            </a:extLst>
          </p:cNvPr>
          <p:cNvSpPr/>
          <p:nvPr/>
        </p:nvSpPr>
        <p:spPr>
          <a:xfrm>
            <a:off x="8828034" y="2220784"/>
            <a:ext cx="1932742" cy="1896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latin typeface="Agency FB" panose="020B0503020202020204" pitchFamily="34" charset="0"/>
              </a:rPr>
              <a:t>1130    Haunted House</a:t>
            </a:r>
            <a:endParaRPr lang="en-SG" sz="1200" b="1" dirty="0">
              <a:latin typeface="Agency FB" panose="020B0503020202020204" pitchFamily="34" charset="0"/>
            </a:endParaRPr>
          </a:p>
        </p:txBody>
      </p:sp>
      <p:pic>
        <p:nvPicPr>
          <p:cNvPr id="398" name="Cross Button 2" descr="Badge Cross with solid fill">
            <a:extLst>
              <a:ext uri="{FF2B5EF4-FFF2-40B4-BE49-F238E27FC236}">
                <a16:creationId xmlns:a16="http://schemas.microsoft.com/office/drawing/2014/main" id="{A92ADDCD-4E4B-4A02-960B-E8478112156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571227" y="2242795"/>
            <a:ext cx="148118" cy="148118"/>
          </a:xfrm>
          <a:prstGeom prst="rect">
            <a:avLst/>
          </a:prstGeom>
        </p:spPr>
      </p:pic>
      <p:pic>
        <p:nvPicPr>
          <p:cNvPr id="399" name="Show on map 2" descr="Marker with solid fill">
            <a:extLst>
              <a:ext uri="{FF2B5EF4-FFF2-40B4-BE49-F238E27FC236}">
                <a16:creationId xmlns:a16="http://schemas.microsoft.com/office/drawing/2014/main" id="{B170FB3E-5F46-4213-8FFD-65809C28511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410572" y="2232587"/>
            <a:ext cx="169711" cy="169711"/>
          </a:xfrm>
          <a:prstGeom prst="rect">
            <a:avLst/>
          </a:prstGeom>
        </p:spPr>
      </p:pic>
      <p:sp>
        <p:nvSpPr>
          <p:cNvPr id="114" name="TextBox 113">
            <a:extLst>
              <a:ext uri="{FF2B5EF4-FFF2-40B4-BE49-F238E27FC236}">
                <a16:creationId xmlns:a16="http://schemas.microsoft.com/office/drawing/2014/main" id="{C077633A-6E18-48D5-ACA5-0C506566282A}"/>
              </a:ext>
            </a:extLst>
          </p:cNvPr>
          <p:cNvSpPr txBox="1"/>
          <p:nvPr/>
        </p:nvSpPr>
        <p:spPr>
          <a:xfrm>
            <a:off x="-17399" y="14794"/>
            <a:ext cx="1760677" cy="1415772"/>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6.3.2 Planning page</a:t>
            </a:r>
          </a:p>
          <a:p>
            <a:endParaRPr lang="en-US" sz="1200" dirty="0">
              <a:latin typeface="Helvetica Light" panose="020B0403020202020204" pitchFamily="34" charset="0"/>
            </a:endParaRPr>
          </a:p>
          <a:p>
            <a:r>
              <a:rPr lang="en-US" sz="1200" dirty="0">
                <a:latin typeface="Helvetica Light" panose="020B0403020202020204" pitchFamily="34" charset="0"/>
              </a:rPr>
              <a:t>4-Step process to allow users to make a plan of their choice/ recommendation</a:t>
            </a:r>
          </a:p>
          <a:p>
            <a:endParaRPr lang="en-US" sz="1200" dirty="0">
              <a:latin typeface="Helvetica Light" panose="020B0403020202020204" pitchFamily="34" charset="0"/>
            </a:endParaRPr>
          </a:p>
        </p:txBody>
      </p:sp>
      <p:grpSp>
        <p:nvGrpSpPr>
          <p:cNvPr id="118" name="Group 117">
            <a:extLst>
              <a:ext uri="{FF2B5EF4-FFF2-40B4-BE49-F238E27FC236}">
                <a16:creationId xmlns:a16="http://schemas.microsoft.com/office/drawing/2014/main" id="{29CA2B67-80BB-4DA5-8D26-B397242F6990}"/>
              </a:ext>
            </a:extLst>
          </p:cNvPr>
          <p:cNvGrpSpPr/>
          <p:nvPr/>
        </p:nvGrpSpPr>
        <p:grpSpPr>
          <a:xfrm>
            <a:off x="147389" y="4213262"/>
            <a:ext cx="2491613" cy="1440731"/>
            <a:chOff x="8536518" y="2128610"/>
            <a:chExt cx="2772411" cy="1831042"/>
          </a:xfrm>
        </p:grpSpPr>
        <p:sp>
          <p:nvSpPr>
            <p:cNvPr id="119" name="TextBox 118">
              <a:extLst>
                <a:ext uri="{FF2B5EF4-FFF2-40B4-BE49-F238E27FC236}">
                  <a16:creationId xmlns:a16="http://schemas.microsoft.com/office/drawing/2014/main" id="{BCE4D0AF-9939-4065-9C51-15F530E5ABA1}"/>
                </a:ext>
              </a:extLst>
            </p:cNvPr>
            <p:cNvSpPr txBox="1"/>
            <p:nvPr/>
          </p:nvSpPr>
          <p:spPr>
            <a:xfrm>
              <a:off x="8536518" y="2668834"/>
              <a:ext cx="1657745" cy="1290818"/>
            </a:xfrm>
            <a:prstGeom prst="rect">
              <a:avLst/>
            </a:prstGeom>
            <a:noFill/>
          </p:spPr>
          <p:txBody>
            <a:bodyPr wrap="square" rtlCol="0">
              <a:spAutoFit/>
            </a:bodyPr>
            <a:lstStyle/>
            <a:p>
              <a:r>
                <a:rPr lang="en-US" sz="1200" b="1" dirty="0">
                  <a:solidFill>
                    <a:schemeClr val="accent1"/>
                  </a:solidFill>
                  <a:latin typeface="HELVETICA LIGHT" panose="020B0403020202020204"/>
                </a:rPr>
                <a:t>1. Select Icons</a:t>
              </a:r>
            </a:p>
            <a:p>
              <a:r>
                <a:rPr lang="en-US" sz="1200" b="1" dirty="0">
                  <a:latin typeface="HELVETICA LIGHT" panose="020B0403020202020204"/>
                </a:rPr>
                <a:t>Users can add an </a:t>
              </a:r>
            </a:p>
            <a:p>
              <a:r>
                <a:rPr lang="en-US" sz="1200" b="1" dirty="0">
                  <a:latin typeface="HELVETICA LIGHT" panose="020B0403020202020204"/>
                </a:rPr>
                <a:t>attraction to the plan by tapping on it or searching it up</a:t>
              </a:r>
            </a:p>
          </p:txBody>
        </p:sp>
        <p:cxnSp>
          <p:nvCxnSpPr>
            <p:cNvPr id="120" name="Straight Connector 119">
              <a:extLst>
                <a:ext uri="{FF2B5EF4-FFF2-40B4-BE49-F238E27FC236}">
                  <a16:creationId xmlns:a16="http://schemas.microsoft.com/office/drawing/2014/main" id="{AC82FA2E-3EED-4B61-8E30-5F602DA6617A}"/>
                </a:ext>
              </a:extLst>
            </p:cNvPr>
            <p:cNvCxnSpPr>
              <a:cxnSpLocks/>
              <a:stCxn id="119" idx="3"/>
            </p:cNvCxnSpPr>
            <p:nvPr/>
          </p:nvCxnSpPr>
          <p:spPr>
            <a:xfrm flipV="1">
              <a:off x="10194263" y="2128610"/>
              <a:ext cx="1114666" cy="1185634"/>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23" name="TextBox 122">
            <a:extLst>
              <a:ext uri="{FF2B5EF4-FFF2-40B4-BE49-F238E27FC236}">
                <a16:creationId xmlns:a16="http://schemas.microsoft.com/office/drawing/2014/main" id="{CBEA4127-A31F-43EE-957A-3081B31DA813}"/>
              </a:ext>
            </a:extLst>
          </p:cNvPr>
          <p:cNvSpPr txBox="1"/>
          <p:nvPr/>
        </p:nvSpPr>
        <p:spPr>
          <a:xfrm>
            <a:off x="147097" y="1614360"/>
            <a:ext cx="1489844" cy="2492990"/>
          </a:xfrm>
          <a:prstGeom prst="rect">
            <a:avLst/>
          </a:prstGeom>
          <a:noFill/>
        </p:spPr>
        <p:txBody>
          <a:bodyPr wrap="square" rtlCol="0">
            <a:spAutoFit/>
          </a:bodyPr>
          <a:lstStyle/>
          <a:p>
            <a:r>
              <a:rPr lang="en-US" sz="1200" b="1" dirty="0">
                <a:solidFill>
                  <a:schemeClr val="accent2"/>
                </a:solidFill>
                <a:latin typeface="HELVETICA LIGHT" panose="020B0403020202020204"/>
              </a:rPr>
              <a:t>Recommendation</a:t>
            </a:r>
          </a:p>
          <a:p>
            <a:pPr marL="228600" indent="-228600">
              <a:buAutoNum type="arabicParenR"/>
            </a:pPr>
            <a:r>
              <a:rPr lang="en-US" sz="1200" b="1" dirty="0">
                <a:latin typeface="HELVETICA LIGHT" panose="020B0403020202020204"/>
              </a:rPr>
              <a:t>Select the circus icon</a:t>
            </a:r>
          </a:p>
          <a:p>
            <a:pPr marL="228600" indent="-228600">
              <a:buAutoNum type="arabicParenR"/>
            </a:pPr>
            <a:r>
              <a:rPr lang="en-US" sz="1200" b="1" dirty="0">
                <a:latin typeface="HELVETICA LIGHT" panose="020B0403020202020204"/>
              </a:rPr>
              <a:t>Select the haunted house icon</a:t>
            </a:r>
          </a:p>
          <a:p>
            <a:pPr marL="228600" indent="-228600">
              <a:buAutoNum type="arabicParenR"/>
            </a:pPr>
            <a:r>
              <a:rPr lang="en-US" sz="1200" b="1" dirty="0">
                <a:latin typeface="HELVETICA LIGHT" panose="020B0403020202020204"/>
              </a:rPr>
              <a:t>Press     on Haunted House</a:t>
            </a:r>
          </a:p>
          <a:p>
            <a:pPr marL="228600" indent="-228600">
              <a:buAutoNum type="arabicParenR"/>
            </a:pPr>
            <a:r>
              <a:rPr lang="en-US" sz="1200" b="1" dirty="0">
                <a:latin typeface="HELVETICA LIGHT" panose="020B0403020202020204"/>
              </a:rPr>
              <a:t>Press </a:t>
            </a:r>
          </a:p>
          <a:p>
            <a:pPr marL="228600" indent="-228600">
              <a:buAutoNum type="arabicParenR"/>
            </a:pPr>
            <a:r>
              <a:rPr lang="en-US" sz="1200" b="1" dirty="0">
                <a:latin typeface="HELVETICA LIGHT" panose="020B0403020202020204"/>
              </a:rPr>
              <a:t>Click show on map</a:t>
            </a:r>
          </a:p>
          <a:p>
            <a:r>
              <a:rPr lang="en-US" sz="1200" b="1" dirty="0">
                <a:latin typeface="HELVETICA LIGHT" panose="020B0403020202020204"/>
              </a:rPr>
              <a:t>6.1) Submit plan</a:t>
            </a:r>
          </a:p>
          <a:p>
            <a:r>
              <a:rPr lang="en-US" sz="1200" b="1" dirty="0">
                <a:latin typeface="HELVETICA LIGHT" panose="020B0403020202020204"/>
              </a:rPr>
              <a:t>6.2) Split Group</a:t>
            </a:r>
          </a:p>
        </p:txBody>
      </p:sp>
      <p:grpSp>
        <p:nvGrpSpPr>
          <p:cNvPr id="126" name="Group 125">
            <a:extLst>
              <a:ext uri="{FF2B5EF4-FFF2-40B4-BE49-F238E27FC236}">
                <a16:creationId xmlns:a16="http://schemas.microsoft.com/office/drawing/2014/main" id="{F57ADD4B-5763-49E2-8D58-3CFBDEBAA1B3}"/>
              </a:ext>
            </a:extLst>
          </p:cNvPr>
          <p:cNvGrpSpPr/>
          <p:nvPr/>
        </p:nvGrpSpPr>
        <p:grpSpPr>
          <a:xfrm>
            <a:off x="11065715" y="2339583"/>
            <a:ext cx="2013288" cy="1733313"/>
            <a:chOff x="5997552" y="1497814"/>
            <a:chExt cx="2922494" cy="1811445"/>
          </a:xfrm>
        </p:grpSpPr>
        <p:sp>
          <p:nvSpPr>
            <p:cNvPr id="127" name="TextBox 126">
              <a:extLst>
                <a:ext uri="{FF2B5EF4-FFF2-40B4-BE49-F238E27FC236}">
                  <a16:creationId xmlns:a16="http://schemas.microsoft.com/office/drawing/2014/main" id="{FA13B819-B558-4E59-9C12-AB846B55FAFE}"/>
                </a:ext>
              </a:extLst>
            </p:cNvPr>
            <p:cNvSpPr txBox="1"/>
            <p:nvPr/>
          </p:nvSpPr>
          <p:spPr>
            <a:xfrm>
              <a:off x="6834042" y="2054823"/>
              <a:ext cx="2086004" cy="1254436"/>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2. Editing plan</a:t>
              </a:r>
            </a:p>
            <a:p>
              <a:r>
                <a:rPr lang="en-US" sz="1200" b="1" dirty="0">
                  <a:solidFill>
                    <a:schemeClr val="accent1"/>
                  </a:solidFill>
                  <a:latin typeface="Helvetica Light" panose="020B0403020202020204" pitchFamily="34" charset="0"/>
                </a:rPr>
                <a:t>     - remove from plan</a:t>
              </a:r>
            </a:p>
            <a:p>
              <a:r>
                <a:rPr lang="en-US" sz="1200" b="1" dirty="0">
                  <a:solidFill>
                    <a:schemeClr val="accent1"/>
                  </a:solidFill>
                  <a:latin typeface="Helvetica Light" panose="020B0403020202020204" pitchFamily="34" charset="0"/>
                </a:rPr>
                <a:t>     - show on map</a:t>
              </a:r>
            </a:p>
            <a:p>
              <a:r>
                <a:rPr lang="en-US" sz="1200" b="1" dirty="0">
                  <a:solidFill>
                    <a:schemeClr val="accent1"/>
                  </a:solidFill>
                  <a:latin typeface="Helvetica Light" panose="020B0403020202020204" pitchFamily="34" charset="0"/>
                </a:rPr>
                <a:t>     - undo action</a:t>
              </a:r>
            </a:p>
            <a:p>
              <a:r>
                <a:rPr lang="en-US" sz="1200" b="1" dirty="0">
                  <a:solidFill>
                    <a:schemeClr val="accent1"/>
                  </a:solidFill>
                  <a:latin typeface="Helvetica Light" panose="020B0403020202020204" pitchFamily="34" charset="0"/>
                </a:rPr>
                <a:t>     - submit plan</a:t>
              </a:r>
            </a:p>
          </p:txBody>
        </p:sp>
        <p:cxnSp>
          <p:nvCxnSpPr>
            <p:cNvPr id="128" name="Straight Connector 127">
              <a:extLst>
                <a:ext uri="{FF2B5EF4-FFF2-40B4-BE49-F238E27FC236}">
                  <a16:creationId xmlns:a16="http://schemas.microsoft.com/office/drawing/2014/main" id="{A60E9EE6-A898-4A68-B90E-B6ED04C5F38A}"/>
                </a:ext>
              </a:extLst>
            </p:cNvPr>
            <p:cNvCxnSpPr>
              <a:cxnSpLocks/>
            </p:cNvCxnSpPr>
            <p:nvPr/>
          </p:nvCxnSpPr>
          <p:spPr>
            <a:xfrm flipH="1" flipV="1">
              <a:off x="5997552" y="1497814"/>
              <a:ext cx="1234945" cy="610220"/>
            </a:xfrm>
            <a:prstGeom prst="line">
              <a:avLst/>
            </a:prstGeom>
            <a:ln w="19050"/>
          </p:spPr>
          <p:style>
            <a:lnRef idx="1">
              <a:schemeClr val="accent2"/>
            </a:lnRef>
            <a:fillRef idx="0">
              <a:schemeClr val="accent2"/>
            </a:fillRef>
            <a:effectRef idx="0">
              <a:schemeClr val="accent2"/>
            </a:effectRef>
            <a:fontRef idx="minor">
              <a:schemeClr val="tx1"/>
            </a:fontRef>
          </p:style>
        </p:cxnSp>
      </p:grpSp>
      <p:pic>
        <p:nvPicPr>
          <p:cNvPr id="130" name="Cross Button 2" descr="Badge Cross with solid fill">
            <a:extLst>
              <a:ext uri="{FF2B5EF4-FFF2-40B4-BE49-F238E27FC236}">
                <a16:creationId xmlns:a16="http://schemas.microsoft.com/office/drawing/2014/main" id="{43A3880C-C64B-439E-BAA3-8E3E21E948EF}"/>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1719552" y="3136307"/>
            <a:ext cx="148118" cy="148118"/>
          </a:xfrm>
          <a:prstGeom prst="rect">
            <a:avLst/>
          </a:prstGeom>
        </p:spPr>
      </p:pic>
      <p:pic>
        <p:nvPicPr>
          <p:cNvPr id="131" name="Show on map 1" descr="Marker with solid fill">
            <a:extLst>
              <a:ext uri="{FF2B5EF4-FFF2-40B4-BE49-F238E27FC236}">
                <a16:creationId xmlns:a16="http://schemas.microsoft.com/office/drawing/2014/main" id="{CA685449-2625-4927-A362-190E34A25A4C}"/>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716047" y="3510194"/>
            <a:ext cx="169711" cy="169711"/>
          </a:xfrm>
          <a:prstGeom prst="rect">
            <a:avLst/>
          </a:prstGeom>
        </p:spPr>
      </p:pic>
      <p:grpSp>
        <p:nvGrpSpPr>
          <p:cNvPr id="132" name="Group 131">
            <a:extLst>
              <a:ext uri="{FF2B5EF4-FFF2-40B4-BE49-F238E27FC236}">
                <a16:creationId xmlns:a16="http://schemas.microsoft.com/office/drawing/2014/main" id="{E5530294-6368-4A9E-9FA5-5A20C7898F47}"/>
              </a:ext>
            </a:extLst>
          </p:cNvPr>
          <p:cNvGrpSpPr/>
          <p:nvPr/>
        </p:nvGrpSpPr>
        <p:grpSpPr>
          <a:xfrm>
            <a:off x="10981809" y="5316050"/>
            <a:ext cx="2013288" cy="994649"/>
            <a:chOff x="5997552" y="1497814"/>
            <a:chExt cx="2922494" cy="1039484"/>
          </a:xfrm>
        </p:grpSpPr>
        <p:sp>
          <p:nvSpPr>
            <p:cNvPr id="133" name="TextBox 132">
              <a:extLst>
                <a:ext uri="{FF2B5EF4-FFF2-40B4-BE49-F238E27FC236}">
                  <a16:creationId xmlns:a16="http://schemas.microsoft.com/office/drawing/2014/main" id="{C5A17DF8-5647-4209-9DA8-828BCE38A9A9}"/>
                </a:ext>
              </a:extLst>
            </p:cNvPr>
            <p:cNvSpPr txBox="1"/>
            <p:nvPr/>
          </p:nvSpPr>
          <p:spPr>
            <a:xfrm>
              <a:off x="6834042" y="2054823"/>
              <a:ext cx="2086004" cy="482475"/>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4. Switch to plan as group</a:t>
              </a:r>
            </a:p>
          </p:txBody>
        </p:sp>
        <p:cxnSp>
          <p:nvCxnSpPr>
            <p:cNvPr id="134" name="Straight Connector 133">
              <a:extLst>
                <a:ext uri="{FF2B5EF4-FFF2-40B4-BE49-F238E27FC236}">
                  <a16:creationId xmlns:a16="http://schemas.microsoft.com/office/drawing/2014/main" id="{5BABFDF8-314F-4478-9083-33B442E39683}"/>
                </a:ext>
              </a:extLst>
            </p:cNvPr>
            <p:cNvCxnSpPr>
              <a:cxnSpLocks/>
            </p:cNvCxnSpPr>
            <p:nvPr/>
          </p:nvCxnSpPr>
          <p:spPr>
            <a:xfrm flipH="1" flipV="1">
              <a:off x="5997552" y="1497814"/>
              <a:ext cx="1234945" cy="610220"/>
            </a:xfrm>
            <a:prstGeom prst="line">
              <a:avLst/>
            </a:prstGeom>
            <a:ln w="19050"/>
          </p:spPr>
          <p:style>
            <a:lnRef idx="1">
              <a:schemeClr val="accent2"/>
            </a:lnRef>
            <a:fillRef idx="0">
              <a:schemeClr val="accent2"/>
            </a:fillRef>
            <a:effectRef idx="0">
              <a:schemeClr val="accent2"/>
            </a:effectRef>
            <a:fontRef idx="minor">
              <a:schemeClr val="tx1"/>
            </a:fontRef>
          </p:style>
        </p:cxnSp>
      </p:grpSp>
      <p:pic>
        <p:nvPicPr>
          <p:cNvPr id="136" name="Picture 2" descr="Paper plane, plane, send, send message, submit icon - Download on Iconfinder">
            <a:hlinkClick r:id="rId47" action="ppaction://hlinksldjump">
              <a:snd r:embed="rId48" name="chimes.wav"/>
            </a:hlinkClick>
            <a:extLst>
              <a:ext uri="{FF2B5EF4-FFF2-40B4-BE49-F238E27FC236}">
                <a16:creationId xmlns:a16="http://schemas.microsoft.com/office/drawing/2014/main" id="{937805A5-F92C-42A2-B489-B86A3FFED81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699701" y="3850495"/>
            <a:ext cx="158292" cy="167059"/>
          </a:xfrm>
          <a:prstGeom prst="rect">
            <a:avLst/>
          </a:prstGeom>
          <a:noFill/>
          <a:extLst>
            <a:ext uri="{909E8E84-426E-40DD-AFC4-6F175D3DCCD1}">
              <a14:hiddenFill xmlns:a14="http://schemas.microsoft.com/office/drawing/2010/main">
                <a:solidFill>
                  <a:srgbClr val="FFFFFF"/>
                </a:solidFill>
              </a14:hiddenFill>
            </a:ext>
          </a:extLst>
        </p:spPr>
      </p:pic>
      <p:pic>
        <p:nvPicPr>
          <p:cNvPr id="139" name="Graphic 138" descr="Line arrow: Rotate left outline">
            <a:extLst>
              <a:ext uri="{FF2B5EF4-FFF2-40B4-BE49-F238E27FC236}">
                <a16:creationId xmlns:a16="http://schemas.microsoft.com/office/drawing/2014/main" id="{3BD78652-EEB7-4533-9915-55815E70EC3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1717690" y="3679905"/>
            <a:ext cx="140303" cy="156801"/>
          </a:xfrm>
          <a:prstGeom prst="rect">
            <a:avLst/>
          </a:prstGeom>
        </p:spPr>
      </p:pic>
      <p:pic>
        <p:nvPicPr>
          <p:cNvPr id="142" name="Cross Button 2" descr="Badge Cross with solid fill">
            <a:extLst>
              <a:ext uri="{FF2B5EF4-FFF2-40B4-BE49-F238E27FC236}">
                <a16:creationId xmlns:a16="http://schemas.microsoft.com/office/drawing/2014/main" id="{22081A39-EBAC-49DC-9AAE-236637AB339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9873" y="2778881"/>
            <a:ext cx="148118" cy="148118"/>
          </a:xfrm>
          <a:prstGeom prst="rect">
            <a:avLst/>
          </a:prstGeom>
        </p:spPr>
      </p:pic>
      <p:pic>
        <p:nvPicPr>
          <p:cNvPr id="143" name="Graphic 142" descr="Line arrow: Rotate left outline">
            <a:extLst>
              <a:ext uri="{FF2B5EF4-FFF2-40B4-BE49-F238E27FC236}">
                <a16:creationId xmlns:a16="http://schemas.microsoft.com/office/drawing/2014/main" id="{048EC0C0-65B0-49A1-A197-4EFDC58F506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79484" y="3153514"/>
            <a:ext cx="140303" cy="156801"/>
          </a:xfrm>
          <a:prstGeom prst="rect">
            <a:avLst/>
          </a:prstGeom>
        </p:spPr>
      </p:pic>
      <p:sp>
        <p:nvSpPr>
          <p:cNvPr id="137" name="TextBox 12">
            <a:extLst>
              <a:ext uri="{FF2B5EF4-FFF2-40B4-BE49-F238E27FC236}">
                <a16:creationId xmlns:a16="http://schemas.microsoft.com/office/drawing/2014/main" id="{13AFFFF2-3647-4C5B-9EBE-9B5D791994B7}"/>
              </a:ext>
            </a:extLst>
          </p:cNvPr>
          <p:cNvSpPr txBox="1"/>
          <p:nvPr/>
        </p:nvSpPr>
        <p:spPr>
          <a:xfrm>
            <a:off x="117652" y="6184973"/>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(4 actions)</a:t>
            </a:r>
          </a:p>
        </p:txBody>
      </p:sp>
      <p:sp>
        <p:nvSpPr>
          <p:cNvPr id="135" name="TextBox 12">
            <a:extLst>
              <a:ext uri="{FF2B5EF4-FFF2-40B4-BE49-F238E27FC236}">
                <a16:creationId xmlns:a16="http://schemas.microsoft.com/office/drawing/2014/main" id="{5090E164-9E0B-42A4-A6E8-F0E3DC343E47}"/>
              </a:ext>
            </a:extLst>
          </p:cNvPr>
          <p:cNvSpPr txBox="1"/>
          <p:nvPr/>
        </p:nvSpPr>
        <p:spPr>
          <a:xfrm>
            <a:off x="117652" y="6177964"/>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pic>
        <p:nvPicPr>
          <p:cNvPr id="138" name="Haunted House" descr="Halloween Haunted House Icon - Free image on Pixabay">
            <a:extLst>
              <a:ext uri="{FF2B5EF4-FFF2-40B4-BE49-F238E27FC236}">
                <a16:creationId xmlns:a16="http://schemas.microsoft.com/office/drawing/2014/main" id="{A876D14C-6C76-4B27-A0C0-FA0335247D3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1350" y="2485051"/>
            <a:ext cx="212264" cy="274874"/>
          </a:xfrm>
          <a:prstGeom prst="rect">
            <a:avLst/>
          </a:prstGeom>
          <a:noFill/>
          <a:extLst>
            <a:ext uri="{909E8E84-426E-40DD-AFC4-6F175D3DCCD1}">
              <a14:hiddenFill xmlns:a14="http://schemas.microsoft.com/office/drawing/2010/main">
                <a:solidFill>
                  <a:srgbClr val="FFFFFF"/>
                </a:solidFill>
              </a14:hiddenFill>
            </a:ext>
          </a:extLst>
        </p:spPr>
      </p:pic>
      <p:pic>
        <p:nvPicPr>
          <p:cNvPr id="140" name="Circus" descr="Circus Tent Icon">
            <a:extLst>
              <a:ext uri="{FF2B5EF4-FFF2-40B4-BE49-F238E27FC236}">
                <a16:creationId xmlns:a16="http://schemas.microsoft.com/office/drawing/2014/main" id="{65E0A2DB-B084-4D45-BC61-30BA9C7EF207}"/>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94379" y="1884192"/>
            <a:ext cx="274493" cy="274493"/>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B7C98D95-AA07-40A4-B032-53AD078DAD54}"/>
              </a:ext>
            </a:extLst>
          </p:cNvPr>
          <p:cNvGrpSpPr/>
          <p:nvPr/>
        </p:nvGrpSpPr>
        <p:grpSpPr>
          <a:xfrm>
            <a:off x="10772377" y="4556382"/>
            <a:ext cx="2229874" cy="1133216"/>
            <a:chOff x="5683156" y="1738981"/>
            <a:chExt cx="3236890" cy="1184297"/>
          </a:xfrm>
        </p:grpSpPr>
        <p:sp>
          <p:nvSpPr>
            <p:cNvPr id="144" name="TextBox 143">
              <a:extLst>
                <a:ext uri="{FF2B5EF4-FFF2-40B4-BE49-F238E27FC236}">
                  <a16:creationId xmlns:a16="http://schemas.microsoft.com/office/drawing/2014/main" id="{2C02B9BA-2C49-462A-8F31-D66609266C1B}"/>
                </a:ext>
              </a:extLst>
            </p:cNvPr>
            <p:cNvSpPr txBox="1"/>
            <p:nvPr/>
          </p:nvSpPr>
          <p:spPr>
            <a:xfrm>
              <a:off x="6834041" y="2054823"/>
              <a:ext cx="2086005" cy="868455"/>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3. Search bar for </a:t>
              </a:r>
              <a:r>
                <a:rPr lang="en-US" sz="1200" b="1" dirty="0">
                  <a:latin typeface="Helvetica Light" panose="020B0403020202020204" pitchFamily="34" charset="0"/>
                </a:rPr>
                <a:t>users who want to search attractions (animation plays)</a:t>
              </a:r>
            </a:p>
          </p:txBody>
        </p:sp>
        <p:cxnSp>
          <p:nvCxnSpPr>
            <p:cNvPr id="145" name="Straight Connector 144">
              <a:extLst>
                <a:ext uri="{FF2B5EF4-FFF2-40B4-BE49-F238E27FC236}">
                  <a16:creationId xmlns:a16="http://schemas.microsoft.com/office/drawing/2014/main" id="{9B5F6FAE-4ED3-483F-9E72-03888570AD8E}"/>
                </a:ext>
              </a:extLst>
            </p:cNvPr>
            <p:cNvCxnSpPr>
              <a:cxnSpLocks/>
              <a:endCxn id="372" idx="3"/>
            </p:cNvCxnSpPr>
            <p:nvPr/>
          </p:nvCxnSpPr>
          <p:spPr>
            <a:xfrm flipH="1" flipV="1">
              <a:off x="5683156" y="1738981"/>
              <a:ext cx="1549343" cy="369054"/>
            </a:xfrm>
            <a:prstGeom prst="line">
              <a:avLst/>
            </a:prstGeom>
            <a:ln w="1905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3752330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500"/>
                                        <p:tgtEl>
                                          <p:spTgt spid="123"/>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animEffect transition="in" filter="fade">
                                      <p:cBhvr>
                                        <p:cTn id="13" dur="500"/>
                                        <p:tgtEl>
                                          <p:spTgt spid="142"/>
                                        </p:tgtEl>
                                      </p:cBhvr>
                                    </p:animEffect>
                                  </p:childTnLst>
                                </p:cTn>
                              </p:par>
                              <p:par>
                                <p:cTn id="14" presetID="10" presetClass="entr" presetSubtype="0"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par>
                                <p:cTn id="17" presetID="10" presetClass="entr" presetSubtype="0" fill="hold"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nodeType="with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500"/>
                                        <p:tgtEl>
                                          <p:spTgt spid="126"/>
                                        </p:tgtEl>
                                      </p:cBhvr>
                                    </p:animEffect>
                                  </p:childTnLst>
                                </p:cTn>
                              </p:par>
                              <p:par>
                                <p:cTn id="28" presetID="10" presetClass="entr" presetSubtype="0" fill="hold" nodeType="withEffect">
                                  <p:stCondLst>
                                    <p:cond delay="0"/>
                                  </p:stCondLst>
                                  <p:childTnLst>
                                    <p:set>
                                      <p:cBhvr>
                                        <p:cTn id="29" dur="1" fill="hold">
                                          <p:stCondLst>
                                            <p:cond delay="0"/>
                                          </p:stCondLst>
                                        </p:cTn>
                                        <p:tgtEl>
                                          <p:spTgt spid="136"/>
                                        </p:tgtEl>
                                        <p:attrNameLst>
                                          <p:attrName>style.visibility</p:attrName>
                                        </p:attrNameLst>
                                      </p:cBhvr>
                                      <p:to>
                                        <p:strVal val="visible"/>
                                      </p:to>
                                    </p:set>
                                    <p:animEffect transition="in" filter="fade">
                                      <p:cBhvr>
                                        <p:cTn id="30" dur="500"/>
                                        <p:tgtEl>
                                          <p:spTgt spid="136"/>
                                        </p:tgtEl>
                                      </p:cBhvr>
                                    </p:animEffect>
                                  </p:childTnLst>
                                </p:cTn>
                              </p:par>
                              <p:par>
                                <p:cTn id="31" presetID="10" presetClass="entr" presetSubtype="0" fill="hold" nodeType="withEffect">
                                  <p:stCondLst>
                                    <p:cond delay="0"/>
                                  </p:stCondLst>
                                  <p:childTnLst>
                                    <p:set>
                                      <p:cBhvr>
                                        <p:cTn id="32" dur="1" fill="hold">
                                          <p:stCondLst>
                                            <p:cond delay="0"/>
                                          </p:stCondLst>
                                        </p:cTn>
                                        <p:tgtEl>
                                          <p:spTgt spid="139"/>
                                        </p:tgtEl>
                                        <p:attrNameLst>
                                          <p:attrName>style.visibility</p:attrName>
                                        </p:attrNameLst>
                                      </p:cBhvr>
                                      <p:to>
                                        <p:strVal val="visible"/>
                                      </p:to>
                                    </p:set>
                                    <p:animEffect transition="in" filter="fade">
                                      <p:cBhvr>
                                        <p:cTn id="33" dur="500"/>
                                        <p:tgtEl>
                                          <p:spTgt spid="139"/>
                                        </p:tgtEl>
                                      </p:cBhvr>
                                    </p:animEffect>
                                  </p:childTnLst>
                                </p:cTn>
                              </p:par>
                              <p:par>
                                <p:cTn id="34" presetID="10" presetClass="entr" presetSubtype="0" fill="hold" nodeType="with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childTnLst>
                                </p:cTn>
                              </p:par>
                              <p:par>
                                <p:cTn id="37" presetID="10" presetClass="entr" presetSubtype="0" fill="hold" nodeType="with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500"/>
                                        <p:tgtEl>
                                          <p:spTgt spid="1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1"/>
                                        </p:tgtEl>
                                        <p:attrNameLst>
                                          <p:attrName>style.visibility</p:attrName>
                                        </p:attrNameLst>
                                      </p:cBhvr>
                                      <p:to>
                                        <p:strVal val="visible"/>
                                      </p:to>
                                    </p:set>
                                    <p:animEffect transition="in" filter="fade">
                                      <p:cBhvr>
                                        <p:cTn id="44" dur="500"/>
                                        <p:tgtEl>
                                          <p:spTgt spid="1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37"/>
                                        </p:tgtEl>
                                      </p:cBhvr>
                                    </p:animEffect>
                                    <p:set>
                                      <p:cBhvr>
                                        <p:cTn id="54" dur="1" fill="hold">
                                          <p:stCondLst>
                                            <p:cond delay="499"/>
                                          </p:stCondLst>
                                        </p:cTn>
                                        <p:tgtEl>
                                          <p:spTgt spid="137"/>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8" restart="whenNotActive" fill="hold" evtFilter="cancelBubble" nodeType="interactiveSeq">
                <p:stCondLst>
                  <p:cond evt="onClick" delay="0">
                    <p:tgtEl>
                      <p:spTgt spid="303"/>
                    </p:tgtEl>
                  </p:cond>
                </p:stCondLst>
                <p:endSync evt="end" delay="0">
                  <p:rtn val="all"/>
                </p:endSync>
                <p:childTnLst>
                  <p:par>
                    <p:cTn id="59" fill="hold">
                      <p:stCondLst>
                        <p:cond delay="0"/>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05"/>
                                        </p:tgtEl>
                                        <p:attrNameLst>
                                          <p:attrName>style.visibility</p:attrName>
                                        </p:attrNameLst>
                                      </p:cBhvr>
                                      <p:to>
                                        <p:strVal val="visible"/>
                                      </p:to>
                                    </p:set>
                                    <p:animEffect transition="in" filter="fade">
                                      <p:cBhvr>
                                        <p:cTn id="63" dur="500"/>
                                        <p:tgtEl>
                                          <p:spTgt spid="305"/>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317"/>
                                        </p:tgtEl>
                                        <p:attrNameLst>
                                          <p:attrName>style.visibility</p:attrName>
                                        </p:attrNameLst>
                                      </p:cBhvr>
                                      <p:to>
                                        <p:strVal val="visible"/>
                                      </p:to>
                                    </p:set>
                                  </p:childTnLst>
                                </p:cTn>
                              </p:par>
                              <p:par>
                                <p:cTn id="66" presetID="10" presetClass="exit" presetSubtype="0" fill="hold" grpId="1" nodeType="withEffect">
                                  <p:stCondLst>
                                    <p:cond delay="0"/>
                                  </p:stCondLst>
                                  <p:childTnLst>
                                    <p:animEffect transition="out" filter="fade">
                                      <p:cBhvr>
                                        <p:cTn id="67" dur="500"/>
                                        <p:tgtEl>
                                          <p:spTgt spid="303"/>
                                        </p:tgtEl>
                                      </p:cBhvr>
                                    </p:animEffect>
                                    <p:set>
                                      <p:cBhvr>
                                        <p:cTn id="68" dur="1" fill="hold">
                                          <p:stCondLst>
                                            <p:cond delay="499"/>
                                          </p:stCondLst>
                                        </p:cTn>
                                        <p:tgtEl>
                                          <p:spTgt spid="303"/>
                                        </p:tgtEl>
                                        <p:attrNameLst>
                                          <p:attrName>style.visibility</p:attrName>
                                        </p:attrNameLst>
                                      </p:cBhvr>
                                      <p:to>
                                        <p:strVal val="hidden"/>
                                      </p:to>
                                    </p:set>
                                  </p:childTnLst>
                                </p:cTn>
                              </p:par>
                              <p:par>
                                <p:cTn id="69" presetID="10" presetClass="entr" presetSubtype="0" fill="hold" grpId="1" nodeType="withEffect">
                                  <p:stCondLst>
                                    <p:cond delay="0"/>
                                  </p:stCondLst>
                                  <p:childTnLst>
                                    <p:set>
                                      <p:cBhvr>
                                        <p:cTn id="70" dur="1" fill="hold">
                                          <p:stCondLst>
                                            <p:cond delay="0"/>
                                          </p:stCondLst>
                                        </p:cTn>
                                        <p:tgtEl>
                                          <p:spTgt spid="317"/>
                                        </p:tgtEl>
                                        <p:attrNameLst>
                                          <p:attrName>style.visibility</p:attrName>
                                        </p:attrNameLst>
                                      </p:cBhvr>
                                      <p:to>
                                        <p:strVal val="visible"/>
                                      </p:to>
                                    </p:set>
                                    <p:animEffect transition="in" filter="fade">
                                      <p:cBhvr>
                                        <p:cTn id="71" dur="500"/>
                                        <p:tgtEl>
                                          <p:spTgt spid="317"/>
                                        </p:tgtEl>
                                      </p:cBhvr>
                                    </p:animEffect>
                                  </p:childTnLst>
                                </p:cTn>
                              </p:par>
                              <p:par>
                                <p:cTn id="72" presetID="10" presetClass="entr" presetSubtype="0" fill="hold" nodeType="withEffect">
                                  <p:stCondLst>
                                    <p:cond delay="0"/>
                                  </p:stCondLst>
                                  <p:childTnLst>
                                    <p:set>
                                      <p:cBhvr>
                                        <p:cTn id="73" dur="1" fill="hold">
                                          <p:stCondLst>
                                            <p:cond delay="0"/>
                                          </p:stCondLst>
                                        </p:cTn>
                                        <p:tgtEl>
                                          <p:spTgt spid="305"/>
                                        </p:tgtEl>
                                        <p:attrNameLst>
                                          <p:attrName>style.visibility</p:attrName>
                                        </p:attrNameLst>
                                      </p:cBhvr>
                                      <p:to>
                                        <p:strVal val="visible"/>
                                      </p:to>
                                    </p:set>
                                    <p:animEffect transition="in" filter="fade">
                                      <p:cBhvr>
                                        <p:cTn id="74" dur="500"/>
                                        <p:tgtEl>
                                          <p:spTgt spid="305"/>
                                        </p:tgtEl>
                                      </p:cBhvr>
                                    </p:animEffect>
                                  </p:childTnLst>
                                </p:cTn>
                              </p:par>
                            </p:childTnLst>
                          </p:cTn>
                        </p:par>
                      </p:childTnLst>
                    </p:cTn>
                  </p:par>
                </p:childTnLst>
              </p:cTn>
              <p:nextCondLst>
                <p:cond evt="onClick" delay="0">
                  <p:tgtEl>
                    <p:spTgt spid="303"/>
                  </p:tgtEl>
                </p:cond>
              </p:nextCondLst>
            </p:seq>
            <p:seq concurrent="1" nextAc="seek">
              <p:cTn id="75" restart="whenNotActive" fill="hold" evtFilter="cancelBubble" nodeType="interactiveSeq">
                <p:stCondLst>
                  <p:cond evt="onClick" delay="0">
                    <p:tgtEl>
                      <p:spTgt spid="317"/>
                    </p:tgtEl>
                  </p:cond>
                </p:stCondLst>
                <p:endSync evt="end" delay="0">
                  <p:rtn val="all"/>
                </p:endSync>
                <p:childTnLst>
                  <p:par>
                    <p:cTn id="76" fill="hold">
                      <p:stCondLst>
                        <p:cond delay="0"/>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305"/>
                                        </p:tgtEl>
                                      </p:cBhvr>
                                    </p:animEffect>
                                    <p:set>
                                      <p:cBhvr>
                                        <p:cTn id="80" dur="1" fill="hold">
                                          <p:stCondLst>
                                            <p:cond delay="499"/>
                                          </p:stCondLst>
                                        </p:cTn>
                                        <p:tgtEl>
                                          <p:spTgt spid="305"/>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03"/>
                                        </p:tgtEl>
                                        <p:attrNameLst>
                                          <p:attrName>style.visibility</p:attrName>
                                        </p:attrNameLst>
                                      </p:cBhvr>
                                      <p:to>
                                        <p:strVal val="visible"/>
                                      </p:to>
                                    </p:set>
                                    <p:animEffect transition="in" filter="fade">
                                      <p:cBhvr>
                                        <p:cTn id="83" dur="500"/>
                                        <p:tgtEl>
                                          <p:spTgt spid="303"/>
                                        </p:tgtEl>
                                      </p:cBhvr>
                                    </p:animEffect>
                                  </p:childTnLst>
                                </p:cTn>
                              </p:par>
                              <p:par>
                                <p:cTn id="84" presetID="10" presetClass="exit" presetSubtype="0" fill="hold" grpId="2" nodeType="withEffect">
                                  <p:stCondLst>
                                    <p:cond delay="0"/>
                                  </p:stCondLst>
                                  <p:childTnLst>
                                    <p:animEffect transition="out" filter="fade">
                                      <p:cBhvr>
                                        <p:cTn id="85" dur="500"/>
                                        <p:tgtEl>
                                          <p:spTgt spid="317"/>
                                        </p:tgtEl>
                                      </p:cBhvr>
                                    </p:animEffect>
                                    <p:set>
                                      <p:cBhvr>
                                        <p:cTn id="86" dur="1" fill="hold">
                                          <p:stCondLst>
                                            <p:cond delay="499"/>
                                          </p:stCondLst>
                                        </p:cTn>
                                        <p:tgtEl>
                                          <p:spTgt spid="317"/>
                                        </p:tgtEl>
                                        <p:attrNameLst>
                                          <p:attrName>style.visibility</p:attrName>
                                        </p:attrNameLst>
                                      </p:cBhvr>
                                      <p:to>
                                        <p:strVal val="hidden"/>
                                      </p:to>
                                    </p:set>
                                  </p:childTnLst>
                                </p:cTn>
                              </p:par>
                            </p:childTnLst>
                          </p:cTn>
                        </p:par>
                      </p:childTnLst>
                    </p:cTn>
                  </p:par>
                </p:childTnLst>
              </p:cTn>
              <p:nextCondLst>
                <p:cond evt="onClick" delay="0">
                  <p:tgtEl>
                    <p:spTgt spid="317"/>
                  </p:tgtEl>
                </p:cond>
              </p:nextCondLst>
            </p:seq>
            <p:seq concurrent="1" nextAc="seek">
              <p:cTn id="87" restart="whenNotActive" fill="hold" evtFilter="cancelBubble" nodeType="interactiveSeq">
                <p:stCondLst>
                  <p:cond evt="onClick" delay="0">
                    <p:tgtEl>
                      <p:spTgt spid="376"/>
                    </p:tgtEl>
                  </p:cond>
                </p:stCondLst>
                <p:endSync evt="end" delay="0">
                  <p:rtn val="all"/>
                </p:endSync>
                <p:childTnLst>
                  <p:par>
                    <p:cTn id="88" fill="hold">
                      <p:stCondLst>
                        <p:cond delay="0"/>
                      </p:stCondLst>
                      <p:childTnLst>
                        <p:par>
                          <p:cTn id="89" fill="hold">
                            <p:stCondLst>
                              <p:cond delay="0"/>
                            </p:stCondLst>
                            <p:childTnLst>
                              <p:par>
                                <p:cTn id="90" presetID="10" presetClass="entr" presetSubtype="0" fill="hold" grpId="0" nodeType="withEffect">
                                  <p:stCondLst>
                                    <p:cond delay="0"/>
                                  </p:stCondLst>
                                  <p:childTnLst>
                                    <p:set>
                                      <p:cBhvr>
                                        <p:cTn id="91" dur="1" fill="hold">
                                          <p:stCondLst>
                                            <p:cond delay="0"/>
                                          </p:stCondLst>
                                        </p:cTn>
                                        <p:tgtEl>
                                          <p:spTgt spid="391"/>
                                        </p:tgtEl>
                                        <p:attrNameLst>
                                          <p:attrName>style.visibility</p:attrName>
                                        </p:attrNameLst>
                                      </p:cBhvr>
                                      <p:to>
                                        <p:strVal val="visible"/>
                                      </p:to>
                                    </p:set>
                                    <p:animEffect transition="in" filter="fade">
                                      <p:cBhvr>
                                        <p:cTn id="92" dur="500"/>
                                        <p:tgtEl>
                                          <p:spTgt spid="391"/>
                                        </p:tgtEl>
                                      </p:cBhvr>
                                    </p:animEffect>
                                  </p:childTnLst>
                                </p:cTn>
                              </p:par>
                              <p:par>
                                <p:cTn id="93" presetID="10" presetClass="entr" presetSubtype="0" fill="hold" nodeType="withEffect">
                                  <p:stCondLst>
                                    <p:cond delay="0"/>
                                  </p:stCondLst>
                                  <p:childTnLst>
                                    <p:set>
                                      <p:cBhvr>
                                        <p:cTn id="94" dur="1" fill="hold">
                                          <p:stCondLst>
                                            <p:cond delay="0"/>
                                          </p:stCondLst>
                                        </p:cTn>
                                        <p:tgtEl>
                                          <p:spTgt spid="379"/>
                                        </p:tgtEl>
                                        <p:attrNameLst>
                                          <p:attrName>style.visibility</p:attrName>
                                        </p:attrNameLst>
                                      </p:cBhvr>
                                      <p:to>
                                        <p:strVal val="visible"/>
                                      </p:to>
                                    </p:set>
                                    <p:animEffect transition="in" filter="fade">
                                      <p:cBhvr>
                                        <p:cTn id="95" dur="500"/>
                                        <p:tgtEl>
                                          <p:spTgt spid="379"/>
                                        </p:tgtEl>
                                      </p:cBhvr>
                                    </p:animEffect>
                                  </p:childTnLst>
                                </p:cTn>
                              </p:par>
                            </p:childTnLst>
                          </p:cTn>
                        </p:par>
                      </p:childTnLst>
                    </p:cTn>
                  </p:par>
                </p:childTnLst>
              </p:cTn>
              <p:nextCondLst>
                <p:cond evt="onClick" delay="0">
                  <p:tgtEl>
                    <p:spTgt spid="376"/>
                  </p:tgtEl>
                </p:cond>
              </p:nextCondLst>
            </p:seq>
            <p:seq concurrent="1" nextAc="seek">
              <p:cTn id="96" restart="whenNotActive" fill="hold" evtFilter="cancelBubble" nodeType="interactiveSeq">
                <p:stCondLst>
                  <p:cond evt="onClick" delay="0">
                    <p:tgtEl>
                      <p:spTgt spid="391"/>
                    </p:tgtEl>
                  </p:cond>
                </p:stCondLst>
                <p:endSync evt="end" delay="0">
                  <p:rtn val="all"/>
                </p:endSync>
                <p:childTnLst>
                  <p:par>
                    <p:cTn id="97" fill="hold">
                      <p:stCondLst>
                        <p:cond delay="0"/>
                      </p:stCondLst>
                      <p:childTnLst>
                        <p:par>
                          <p:cTn id="98" fill="hold">
                            <p:stCondLst>
                              <p:cond delay="0"/>
                            </p:stCondLst>
                            <p:childTnLst>
                              <p:par>
                                <p:cTn id="99" presetID="10" presetClass="exit" presetSubtype="0" fill="hold" nodeType="clickEffect">
                                  <p:stCondLst>
                                    <p:cond delay="0"/>
                                  </p:stCondLst>
                                  <p:childTnLst>
                                    <p:animEffect transition="out" filter="fade">
                                      <p:cBhvr>
                                        <p:cTn id="100" dur="500"/>
                                        <p:tgtEl>
                                          <p:spTgt spid="379"/>
                                        </p:tgtEl>
                                      </p:cBhvr>
                                    </p:animEffect>
                                    <p:set>
                                      <p:cBhvr>
                                        <p:cTn id="101" dur="1" fill="hold">
                                          <p:stCondLst>
                                            <p:cond delay="499"/>
                                          </p:stCondLst>
                                        </p:cTn>
                                        <p:tgtEl>
                                          <p:spTgt spid="379"/>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391"/>
                                        </p:tgtEl>
                                      </p:cBhvr>
                                    </p:animEffect>
                                    <p:set>
                                      <p:cBhvr>
                                        <p:cTn id="104" dur="1" fill="hold">
                                          <p:stCondLst>
                                            <p:cond delay="499"/>
                                          </p:stCondLst>
                                        </p:cTn>
                                        <p:tgtEl>
                                          <p:spTgt spid="391"/>
                                        </p:tgtEl>
                                        <p:attrNameLst>
                                          <p:attrName>style.visibility</p:attrName>
                                        </p:attrNameLst>
                                      </p:cBhvr>
                                      <p:to>
                                        <p:strVal val="hidden"/>
                                      </p:to>
                                    </p:set>
                                  </p:childTnLst>
                                </p:cTn>
                              </p:par>
                            </p:childTnLst>
                          </p:cTn>
                        </p:par>
                      </p:childTnLst>
                    </p:cTn>
                  </p:par>
                </p:childTnLst>
              </p:cTn>
              <p:nextCondLst>
                <p:cond evt="onClick" delay="0">
                  <p:tgtEl>
                    <p:spTgt spid="391"/>
                  </p:tgtEl>
                </p:cond>
              </p:nextCondLst>
            </p:seq>
            <p:seq concurrent="1" nextAc="seek">
              <p:cTn id="105" restart="whenNotActive" fill="hold" evtFilter="cancelBubble" nodeType="interactiveSeq">
                <p:stCondLst>
                  <p:cond evt="onClick" delay="0">
                    <p:tgtEl>
                      <p:spTgt spid="350"/>
                    </p:tgtEl>
                  </p:cond>
                </p:stCondLst>
                <p:endSync evt="end" delay="0">
                  <p:rtn val="all"/>
                </p:endSync>
                <p:childTnLst>
                  <p:par>
                    <p:cTn id="106" fill="hold">
                      <p:stCondLst>
                        <p:cond delay="0"/>
                      </p:stCondLst>
                      <p:childTnLst>
                        <p:par>
                          <p:cTn id="107" fill="hold">
                            <p:stCondLst>
                              <p:cond delay="0"/>
                            </p:stCondLst>
                            <p:childTnLst>
                              <p:par>
                                <p:cTn id="108" presetID="0" presetClass="path" presetSubtype="0" accel="50000" decel="50000" fill="hold" nodeType="clickEffect">
                                  <p:stCondLst>
                                    <p:cond delay="0"/>
                                  </p:stCondLst>
                                  <p:childTnLst>
                                    <p:animMotion origin="layout" path="M 0.00325 0.00394 L 0.00325 0.00417 C 0.0039 0.00186 0.00442 -0.00046 0.00534 -0.00208 C 0.01393 -0.01828 0.01406 -0.01574 0.02343 -0.02963 C 0.04323 -0.05833 0.05755 -0.08356 0.08034 -0.10717 C 0.11367 -0.14166 0.075 -0.10324 0.11875 -0.14051 C 0.12916 -0.1493 0.13906 -0.16041 0.14948 -0.16898 C 0.15729 -0.17523 0.16562 -0.17893 0.17343 -0.18541 C 0.18164 -0.19189 0.18919 -0.20115 0.19739 -0.20763 C 0.21367 -0.22037 0.22669 -0.22546 0.24323 -0.23449 C 0.25143 -0.23912 0.2595 -0.2449 0.26784 -0.24884 C 0.2832 -0.25578 0.30898 -0.26527 0.32656 -0.26851 C 0.33619 -0.27013 0.34596 -0.27083 0.35573 -0.27176 C 0.38593 -0.27453 0.38476 -0.27384 0.41627 -0.2743 C 0.44062 -0.26157 0.45534 -0.25601 0.47708 -0.23842 C 0.48138 -0.23495 0.48515 -0.22939 0.48945 -0.22569 C 0.49114 -0.2243 0.4931 -0.22407 0.49492 -0.22314 C 0.49544 -0.22268 0.49596 -0.22199 0.49648 -0.22199 C 0.49778 -0.22176 0.49896 -0.22199 0.50026 -0.22199 L 0.50026 -0.22176 " pathEditMode="relative" rAng="0" ptsTypes="AAAAAAAAAAAAAAAAAAAA">
                                      <p:cBhvr>
                                        <p:cTn id="109" dur="2000" fill="hold"/>
                                        <p:tgtEl>
                                          <p:spTgt spid="350"/>
                                        </p:tgtEl>
                                        <p:attrNameLst>
                                          <p:attrName>ppt_x</p:attrName>
                                          <p:attrName>ppt_y</p:attrName>
                                        </p:attrNameLst>
                                      </p:cBhvr>
                                      <p:rCtr x="24844" y="-13912"/>
                                    </p:animMotion>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393"/>
                                        </p:tgtEl>
                                        <p:attrNameLst>
                                          <p:attrName>style.visibility</p:attrName>
                                        </p:attrNameLst>
                                      </p:cBhvr>
                                      <p:to>
                                        <p:strVal val="visible"/>
                                      </p:to>
                                    </p:set>
                                    <p:animEffect transition="in" filter="fade">
                                      <p:cBhvr>
                                        <p:cTn id="113" dur="500"/>
                                        <p:tgtEl>
                                          <p:spTgt spid="393"/>
                                        </p:tgtEl>
                                      </p:cBhvr>
                                    </p:animEffect>
                                  </p:childTnLst>
                                </p:cTn>
                              </p:par>
                              <p:par>
                                <p:cTn id="114" presetID="10" presetClass="entr" presetSubtype="0" fill="hold" nodeType="withEffect">
                                  <p:stCondLst>
                                    <p:cond delay="0"/>
                                  </p:stCondLst>
                                  <p:childTnLst>
                                    <p:set>
                                      <p:cBhvr>
                                        <p:cTn id="115" dur="1" fill="hold">
                                          <p:stCondLst>
                                            <p:cond delay="0"/>
                                          </p:stCondLst>
                                        </p:cTn>
                                        <p:tgtEl>
                                          <p:spTgt spid="394"/>
                                        </p:tgtEl>
                                        <p:attrNameLst>
                                          <p:attrName>style.visibility</p:attrName>
                                        </p:attrNameLst>
                                      </p:cBhvr>
                                      <p:to>
                                        <p:strVal val="visible"/>
                                      </p:to>
                                    </p:set>
                                    <p:animEffect transition="in" filter="fade">
                                      <p:cBhvr>
                                        <p:cTn id="116" dur="500"/>
                                        <p:tgtEl>
                                          <p:spTgt spid="394"/>
                                        </p:tgtEl>
                                      </p:cBhvr>
                                    </p:animEffect>
                                  </p:childTnLst>
                                </p:cTn>
                              </p:par>
                              <p:par>
                                <p:cTn id="117" presetID="10" presetClass="entr" presetSubtype="0" fill="hold" nodeType="withEffect">
                                  <p:stCondLst>
                                    <p:cond delay="0"/>
                                  </p:stCondLst>
                                  <p:childTnLst>
                                    <p:set>
                                      <p:cBhvr>
                                        <p:cTn id="118" dur="1" fill="hold">
                                          <p:stCondLst>
                                            <p:cond delay="0"/>
                                          </p:stCondLst>
                                        </p:cTn>
                                        <p:tgtEl>
                                          <p:spTgt spid="395"/>
                                        </p:tgtEl>
                                        <p:attrNameLst>
                                          <p:attrName>style.visibility</p:attrName>
                                        </p:attrNameLst>
                                      </p:cBhvr>
                                      <p:to>
                                        <p:strVal val="visible"/>
                                      </p:to>
                                    </p:set>
                                    <p:animEffect transition="in" filter="fade">
                                      <p:cBhvr>
                                        <p:cTn id="119" dur="500"/>
                                        <p:tgtEl>
                                          <p:spTgt spid="395"/>
                                        </p:tgtEl>
                                      </p:cBhvr>
                                    </p:animEffect>
                                  </p:childTnLst>
                                </p:cTn>
                              </p:par>
                            </p:childTnLst>
                          </p:cTn>
                        </p:par>
                      </p:childTnLst>
                    </p:cTn>
                  </p:par>
                </p:childTnLst>
              </p:cTn>
              <p:nextCondLst>
                <p:cond evt="onClick" delay="0">
                  <p:tgtEl>
                    <p:spTgt spid="350"/>
                  </p:tgtEl>
                </p:cond>
              </p:nextCondLst>
            </p:seq>
            <p:seq concurrent="1" nextAc="seek">
              <p:cTn id="120" restart="whenNotActive" fill="hold" evtFilter="cancelBubble" nodeType="interactiveSeq">
                <p:stCondLst>
                  <p:cond evt="onClick" delay="0">
                    <p:tgtEl>
                      <p:spTgt spid="346"/>
                    </p:tgtEl>
                  </p:cond>
                </p:stCondLst>
                <p:endSync evt="end" delay="0">
                  <p:rtn val="all"/>
                </p:endSync>
                <p:childTnLst>
                  <p:par>
                    <p:cTn id="121" fill="hold">
                      <p:stCondLst>
                        <p:cond delay="0"/>
                      </p:stCondLst>
                      <p:childTnLst>
                        <p:par>
                          <p:cTn id="122" fill="hold">
                            <p:stCondLst>
                              <p:cond delay="0"/>
                            </p:stCondLst>
                            <p:childTnLst>
                              <p:par>
                                <p:cTn id="123" presetID="0" presetClass="path" presetSubtype="0" accel="50000" decel="50000" fill="hold" nodeType="withEffect">
                                  <p:stCondLst>
                                    <p:cond delay="0"/>
                                  </p:stCondLst>
                                  <p:childTnLst>
                                    <p:animMotion origin="layout" path="M 0.00538 0.00486 L 0.00538 0.00509 C 0.0079 0.00417 0.01053 0.00324 0.01316 0.00255 C 0.01663 0.00185 0.02034 0.00209 0.02392 0.00116 C 0.05275 -0.00671 0.01794 -0.00092 0.04581 -0.00463 L 0.26723 -0.00116 C 0.2762 -0.00069 0.28565 0.00209 0.29462 0.00347 C 0.30323 0.0044 0.31148 0.00486 0.31974 0.00556 L 0.34845 0.00787 L 0.41591 0.01227 C 0.42548 0.0132 0.45084 0.01667 0.46388 0.01875 C 0.46806 0.01945 0.47225 0.0206 0.47644 0.02107 C 0.48182 0.02176 0.4872 0.02199 0.49258 0.02246 C 0.51184 0.02871 0.50156 0.02685 0.52333 0.02685 L 0.52333 0.02709 " pathEditMode="relative" rAng="0" ptsTypes="AAAAAAAAAAAAAAA">
                                      <p:cBhvr>
                                        <p:cTn id="124" dur="2000" fill="hold"/>
                                        <p:tgtEl>
                                          <p:spTgt spid="346"/>
                                        </p:tgtEl>
                                        <p:attrNameLst>
                                          <p:attrName>ppt_x</p:attrName>
                                          <p:attrName>ppt_y</p:attrName>
                                        </p:attrNameLst>
                                      </p:cBhvr>
                                      <p:rCtr x="25897" y="625"/>
                                    </p:animMotion>
                                  </p:childTnLst>
                                </p:cTn>
                              </p:par>
                            </p:childTnLst>
                          </p:cTn>
                        </p:par>
                        <p:par>
                          <p:cTn id="125" fill="hold">
                            <p:stCondLst>
                              <p:cond delay="2000"/>
                            </p:stCondLst>
                            <p:childTnLst>
                              <p:par>
                                <p:cTn id="126" presetID="1" presetClass="entr" presetSubtype="0" fill="hold" grpId="0" nodeType="afterEffect">
                                  <p:stCondLst>
                                    <p:cond delay="0"/>
                                  </p:stCondLst>
                                  <p:childTnLst>
                                    <p:set>
                                      <p:cBhvr>
                                        <p:cTn id="127" dur="1" fill="hold">
                                          <p:stCondLst>
                                            <p:cond delay="0"/>
                                          </p:stCondLst>
                                        </p:cTn>
                                        <p:tgtEl>
                                          <p:spTgt spid="397"/>
                                        </p:tgtEl>
                                        <p:attrNameLst>
                                          <p:attrName>style.visibility</p:attrName>
                                        </p:attrNameLst>
                                      </p:cBhvr>
                                      <p:to>
                                        <p:strVal val="visible"/>
                                      </p:to>
                                    </p:set>
                                  </p:childTnLst>
                                </p:cTn>
                              </p:par>
                              <p:par>
                                <p:cTn id="128" presetID="10" presetClass="entr" presetSubtype="0" fill="hold" nodeType="withEffect">
                                  <p:stCondLst>
                                    <p:cond delay="0"/>
                                  </p:stCondLst>
                                  <p:childTnLst>
                                    <p:set>
                                      <p:cBhvr>
                                        <p:cTn id="129" dur="1" fill="hold">
                                          <p:stCondLst>
                                            <p:cond delay="0"/>
                                          </p:stCondLst>
                                        </p:cTn>
                                        <p:tgtEl>
                                          <p:spTgt spid="399"/>
                                        </p:tgtEl>
                                        <p:attrNameLst>
                                          <p:attrName>style.visibility</p:attrName>
                                        </p:attrNameLst>
                                      </p:cBhvr>
                                      <p:to>
                                        <p:strVal val="visible"/>
                                      </p:to>
                                    </p:set>
                                    <p:animEffect transition="in" filter="fade">
                                      <p:cBhvr>
                                        <p:cTn id="130" dur="500"/>
                                        <p:tgtEl>
                                          <p:spTgt spid="399"/>
                                        </p:tgtEl>
                                      </p:cBhvr>
                                    </p:animEffect>
                                  </p:childTnLst>
                                </p:cTn>
                              </p:par>
                              <p:par>
                                <p:cTn id="131" presetID="10" presetClass="entr" presetSubtype="0" fill="hold" nodeType="withEffect">
                                  <p:stCondLst>
                                    <p:cond delay="0"/>
                                  </p:stCondLst>
                                  <p:childTnLst>
                                    <p:set>
                                      <p:cBhvr>
                                        <p:cTn id="132" dur="1" fill="hold">
                                          <p:stCondLst>
                                            <p:cond delay="0"/>
                                          </p:stCondLst>
                                        </p:cTn>
                                        <p:tgtEl>
                                          <p:spTgt spid="398"/>
                                        </p:tgtEl>
                                        <p:attrNameLst>
                                          <p:attrName>style.visibility</p:attrName>
                                        </p:attrNameLst>
                                      </p:cBhvr>
                                      <p:to>
                                        <p:strVal val="visible"/>
                                      </p:to>
                                    </p:set>
                                    <p:animEffect transition="in" filter="fade">
                                      <p:cBhvr>
                                        <p:cTn id="133" dur="500"/>
                                        <p:tgtEl>
                                          <p:spTgt spid="398"/>
                                        </p:tgtEl>
                                      </p:cBhvr>
                                    </p:animEffect>
                                  </p:childTnLst>
                                </p:cTn>
                              </p:par>
                            </p:childTnLst>
                          </p:cTn>
                        </p:par>
                      </p:childTnLst>
                    </p:cTn>
                  </p:par>
                </p:childTnLst>
              </p:cTn>
              <p:nextCondLst>
                <p:cond evt="onClick" delay="0">
                  <p:tgtEl>
                    <p:spTgt spid="346"/>
                  </p:tgtEl>
                </p:cond>
              </p:nextCondLst>
            </p:seq>
            <p:seq concurrent="1" nextAc="seek">
              <p:cTn id="134" restart="whenNotActive" fill="hold" evtFilter="cancelBubble" nodeType="interactiveSeq">
                <p:stCondLst>
                  <p:cond evt="onClick" delay="0">
                    <p:tgtEl>
                      <p:spTgt spid="395"/>
                    </p:tgtEl>
                  </p:cond>
                </p:stCondLst>
                <p:endSync evt="end" delay="0">
                  <p:rtn val="all"/>
                </p:endSync>
                <p:childTnLst>
                  <p:par>
                    <p:cTn id="135" fill="hold">
                      <p:stCondLst>
                        <p:cond delay="0"/>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402"/>
                                        </p:tgtEl>
                                        <p:attrNameLst>
                                          <p:attrName>style.visibility</p:attrName>
                                        </p:attrNameLst>
                                      </p:cBhvr>
                                      <p:to>
                                        <p:strVal val="visible"/>
                                      </p:to>
                                    </p:set>
                                  </p:childTnLst>
                                </p:cTn>
                              </p:par>
                            </p:childTnLst>
                          </p:cTn>
                        </p:par>
                      </p:childTnLst>
                    </p:cTn>
                  </p:par>
                </p:childTnLst>
              </p:cTn>
              <p:nextCondLst>
                <p:cond evt="onClick" delay="0">
                  <p:tgtEl>
                    <p:spTgt spid="395"/>
                  </p:tgtEl>
                </p:cond>
              </p:nextCondLst>
            </p:seq>
            <p:seq concurrent="1" nextAc="seek">
              <p:cTn id="139" restart="whenNotActive" fill="hold" evtFilter="cancelBubble" nodeType="interactiveSeq">
                <p:stCondLst>
                  <p:cond evt="onClick" delay="0">
                    <p:tgtEl>
                      <p:spTgt spid="399"/>
                    </p:tgtEl>
                  </p:cond>
                </p:stCondLst>
                <p:endSync evt="end" delay="0">
                  <p:rtn val="all"/>
                </p:endSync>
                <p:childTnLst>
                  <p:par>
                    <p:cTn id="140" fill="hold">
                      <p:stCondLst>
                        <p:cond delay="0"/>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403"/>
                                        </p:tgtEl>
                                        <p:attrNameLst>
                                          <p:attrName>style.visibility</p:attrName>
                                        </p:attrNameLst>
                                      </p:cBhvr>
                                      <p:to>
                                        <p:strVal val="visible"/>
                                      </p:to>
                                    </p:set>
                                  </p:childTnLst>
                                </p:cTn>
                              </p:par>
                            </p:childTnLst>
                          </p:cTn>
                        </p:par>
                      </p:childTnLst>
                    </p:cTn>
                  </p:par>
                </p:childTnLst>
              </p:cTn>
              <p:nextCondLst>
                <p:cond evt="onClick" delay="0">
                  <p:tgtEl>
                    <p:spTgt spid="399"/>
                  </p:tgtEl>
                </p:cond>
              </p:nextCondLst>
            </p:seq>
            <p:seq concurrent="1" nextAc="seek">
              <p:cTn id="144" restart="whenNotActive" fill="hold" evtFilter="cancelBubble" nodeType="interactiveSeq">
                <p:stCondLst>
                  <p:cond evt="onClick" delay="0">
                    <p:tgtEl>
                      <p:spTgt spid="394"/>
                    </p:tgtEl>
                  </p:cond>
                </p:stCondLst>
                <p:endSync evt="end" delay="0">
                  <p:rtn val="all"/>
                </p:endSync>
                <p:childTnLst>
                  <p:par>
                    <p:cTn id="145" fill="hold">
                      <p:stCondLst>
                        <p:cond delay="0"/>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39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95"/>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394"/>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402"/>
                                        </p:tgtEl>
                                        <p:attrNameLst>
                                          <p:attrName>style.visibility</p:attrName>
                                        </p:attrNameLst>
                                      </p:cBhvr>
                                      <p:to>
                                        <p:strVal val="hidden"/>
                                      </p:to>
                                    </p:set>
                                  </p:childTnLst>
                                </p:cTn>
                              </p:par>
                            </p:childTnLst>
                          </p:cTn>
                        </p:par>
                      </p:childTnLst>
                    </p:cTn>
                  </p:par>
                </p:childTnLst>
              </p:cTn>
              <p:nextCondLst>
                <p:cond evt="onClick" delay="0">
                  <p:tgtEl>
                    <p:spTgt spid="394"/>
                  </p:tgtEl>
                </p:cond>
              </p:nextCondLst>
            </p:seq>
            <p:seq concurrent="1" nextAc="seek">
              <p:cTn id="155" restart="whenNotActive" fill="hold" evtFilter="cancelBubble" nodeType="interactiveSeq">
                <p:stCondLst>
                  <p:cond evt="onClick" delay="0">
                    <p:tgtEl>
                      <p:spTgt spid="398"/>
                    </p:tgtEl>
                  </p:cond>
                </p:stCondLst>
                <p:endSync evt="end" delay="0">
                  <p:rtn val="all"/>
                </p:endSync>
                <p:childTnLst>
                  <p:par>
                    <p:cTn id="156" fill="hold">
                      <p:stCondLst>
                        <p:cond delay="0"/>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397"/>
                                        </p:tgtEl>
                                        <p:attrNameLst>
                                          <p:attrName>style.visibility</p:attrName>
                                        </p:attrNameLst>
                                      </p:cBhvr>
                                      <p:to>
                                        <p:strVal val="hidden"/>
                                      </p:to>
                                    </p:set>
                                  </p:childTnLst>
                                </p:cTn>
                              </p:par>
                              <p:par>
                                <p:cTn id="160" presetID="1" presetClass="exit" presetSubtype="0" fill="hold" nodeType="withEffect">
                                  <p:stCondLst>
                                    <p:cond delay="0"/>
                                  </p:stCondLst>
                                  <p:childTnLst>
                                    <p:set>
                                      <p:cBhvr>
                                        <p:cTn id="161" dur="1" fill="hold">
                                          <p:stCondLst>
                                            <p:cond delay="0"/>
                                          </p:stCondLst>
                                        </p:cTn>
                                        <p:tgtEl>
                                          <p:spTgt spid="399"/>
                                        </p:tgtEl>
                                        <p:attrNameLst>
                                          <p:attrName>style.visibility</p:attrName>
                                        </p:attrNameLst>
                                      </p:cBhvr>
                                      <p:to>
                                        <p:strVal val="hidden"/>
                                      </p:to>
                                    </p:set>
                                  </p:childTnLst>
                                </p:cTn>
                              </p:par>
                              <p:par>
                                <p:cTn id="162" presetID="1" presetClass="exit" presetSubtype="0" fill="hold" nodeType="withEffect">
                                  <p:stCondLst>
                                    <p:cond delay="0"/>
                                  </p:stCondLst>
                                  <p:childTnLst>
                                    <p:set>
                                      <p:cBhvr>
                                        <p:cTn id="163" dur="1" fill="hold">
                                          <p:stCondLst>
                                            <p:cond delay="0"/>
                                          </p:stCondLst>
                                        </p:cTn>
                                        <p:tgtEl>
                                          <p:spTgt spid="398"/>
                                        </p:tgtEl>
                                        <p:attrNameLst>
                                          <p:attrName>style.visibility</p:attrName>
                                        </p:attrNameLst>
                                      </p:cBhvr>
                                      <p:to>
                                        <p:strVal val="hidden"/>
                                      </p:to>
                                    </p:set>
                                  </p:childTnLst>
                                </p:cTn>
                              </p:par>
                              <p:par>
                                <p:cTn id="164" presetID="1" presetClass="exit" presetSubtype="0" fill="hold" nodeType="withEffect">
                                  <p:stCondLst>
                                    <p:cond delay="0"/>
                                  </p:stCondLst>
                                  <p:childTnLst>
                                    <p:set>
                                      <p:cBhvr>
                                        <p:cTn id="165" dur="1" fill="hold">
                                          <p:stCondLst>
                                            <p:cond delay="0"/>
                                          </p:stCondLst>
                                        </p:cTn>
                                        <p:tgtEl>
                                          <p:spTgt spid="403"/>
                                        </p:tgtEl>
                                        <p:attrNameLst>
                                          <p:attrName>style.visibility</p:attrName>
                                        </p:attrNameLst>
                                      </p:cBhvr>
                                      <p:to>
                                        <p:strVal val="hidden"/>
                                      </p:to>
                                    </p:set>
                                  </p:childTnLst>
                                </p:cTn>
                              </p:par>
                            </p:childTnLst>
                          </p:cTn>
                        </p:par>
                      </p:childTnLst>
                    </p:cTn>
                  </p:par>
                </p:childTnLst>
              </p:cTn>
              <p:nextCondLst>
                <p:cond evt="onClick" delay="0">
                  <p:tgtEl>
                    <p:spTgt spid="398"/>
                  </p:tgtEl>
                </p:cond>
              </p:nextCondLst>
            </p:seq>
            <p:seq concurrent="1" nextAc="seek">
              <p:cTn id="166" restart="whenNotActive" fill="hold" evtFilter="cancelBubble" nodeType="interactiveSeq">
                <p:stCondLst>
                  <p:cond evt="onClick" delay="0">
                    <p:tgtEl>
                      <p:spTgt spid="366"/>
                    </p:tgtEl>
                  </p:cond>
                </p:stCondLst>
                <p:endSync evt="end" delay="0">
                  <p:rtn val="all"/>
                </p:endSync>
                <p:childTnLst>
                  <p:par>
                    <p:cTn id="167" fill="hold">
                      <p:stCondLst>
                        <p:cond delay="0"/>
                      </p:stCondLst>
                      <p:childTnLst>
                        <p:par>
                          <p:cTn id="168" fill="hold">
                            <p:stCondLst>
                              <p:cond delay="0"/>
                            </p:stCondLst>
                            <p:childTnLst>
                              <p:par>
                                <p:cTn id="169" presetID="10" presetClass="entr" presetSubtype="0" fill="hold" grpId="2" nodeType="clickEffect">
                                  <p:stCondLst>
                                    <p:cond delay="0"/>
                                  </p:stCondLst>
                                  <p:childTnLst>
                                    <p:set>
                                      <p:cBhvr>
                                        <p:cTn id="170" dur="1" fill="hold">
                                          <p:stCondLst>
                                            <p:cond delay="0"/>
                                          </p:stCondLst>
                                        </p:cTn>
                                        <p:tgtEl>
                                          <p:spTgt spid="397"/>
                                        </p:tgtEl>
                                        <p:attrNameLst>
                                          <p:attrName>style.visibility</p:attrName>
                                        </p:attrNameLst>
                                      </p:cBhvr>
                                      <p:to>
                                        <p:strVal val="visible"/>
                                      </p:to>
                                    </p:set>
                                    <p:animEffect transition="in" filter="fade">
                                      <p:cBhvr>
                                        <p:cTn id="171" dur="500"/>
                                        <p:tgtEl>
                                          <p:spTgt spid="397"/>
                                        </p:tgtEl>
                                      </p:cBhvr>
                                    </p:animEffect>
                                  </p:childTnLst>
                                </p:cTn>
                              </p:par>
                              <p:par>
                                <p:cTn id="172" presetID="10" presetClass="entr" presetSubtype="0" fill="hold" nodeType="withEffect">
                                  <p:stCondLst>
                                    <p:cond delay="0"/>
                                  </p:stCondLst>
                                  <p:childTnLst>
                                    <p:set>
                                      <p:cBhvr>
                                        <p:cTn id="173" dur="1" fill="hold">
                                          <p:stCondLst>
                                            <p:cond delay="0"/>
                                          </p:stCondLst>
                                        </p:cTn>
                                        <p:tgtEl>
                                          <p:spTgt spid="398"/>
                                        </p:tgtEl>
                                        <p:attrNameLst>
                                          <p:attrName>style.visibility</p:attrName>
                                        </p:attrNameLst>
                                      </p:cBhvr>
                                      <p:to>
                                        <p:strVal val="visible"/>
                                      </p:to>
                                    </p:set>
                                    <p:animEffect transition="in" filter="fade">
                                      <p:cBhvr>
                                        <p:cTn id="174" dur="500"/>
                                        <p:tgtEl>
                                          <p:spTgt spid="398"/>
                                        </p:tgtEl>
                                      </p:cBhvr>
                                    </p:animEffect>
                                  </p:childTnLst>
                                </p:cTn>
                              </p:par>
                              <p:par>
                                <p:cTn id="175" presetID="1" presetClass="entr" presetSubtype="0" fill="hold" nodeType="withEffect">
                                  <p:stCondLst>
                                    <p:cond delay="0"/>
                                  </p:stCondLst>
                                  <p:childTnLst>
                                    <p:set>
                                      <p:cBhvr>
                                        <p:cTn id="176" dur="1" fill="hold">
                                          <p:stCondLst>
                                            <p:cond delay="0"/>
                                          </p:stCondLst>
                                        </p:cTn>
                                        <p:tgtEl>
                                          <p:spTgt spid="399"/>
                                        </p:tgtEl>
                                        <p:attrNameLst>
                                          <p:attrName>style.visibility</p:attrName>
                                        </p:attrNameLst>
                                      </p:cBhvr>
                                      <p:to>
                                        <p:strVal val="visible"/>
                                      </p:to>
                                    </p:set>
                                  </p:childTnLst>
                                </p:cTn>
                              </p:par>
                            </p:childTnLst>
                          </p:cTn>
                        </p:par>
                      </p:childTnLst>
                    </p:cTn>
                  </p:par>
                </p:childTnLst>
              </p:cTn>
              <p:nextCondLst>
                <p:cond evt="onClick" delay="0">
                  <p:tgtEl>
                    <p:spTgt spid="366"/>
                  </p:tgtEl>
                </p:cond>
              </p:nextCondLst>
            </p:seq>
            <p:seq concurrent="1" nextAc="seek">
              <p:cTn id="177" restart="whenNotActive" fill="hold" evtFilter="cancelBubble" nodeType="interactiveSeq">
                <p:stCondLst>
                  <p:cond evt="onClick" delay="0">
                    <p:tgtEl>
                      <p:spTgt spid="401"/>
                    </p:tgtEl>
                  </p:cond>
                </p:stCondLst>
                <p:endSync evt="end" delay="0">
                  <p:rtn val="all"/>
                </p:endSync>
                <p:childTnLst>
                  <p:par>
                    <p:cTn id="178" fill="hold">
                      <p:stCondLst>
                        <p:cond delay="0"/>
                      </p:stCondLst>
                      <p:childTnLst>
                        <p:par>
                          <p:cTn id="179" fill="hold">
                            <p:stCondLst>
                              <p:cond delay="0"/>
                            </p:stCondLst>
                            <p:childTnLst>
                              <p:par>
                                <p:cTn id="180" presetID="10" presetClass="entr" presetSubtype="0" fill="hold" grpId="2" nodeType="clickEffect">
                                  <p:stCondLst>
                                    <p:cond delay="0"/>
                                  </p:stCondLst>
                                  <p:childTnLst>
                                    <p:set>
                                      <p:cBhvr>
                                        <p:cTn id="181" dur="1" fill="hold">
                                          <p:stCondLst>
                                            <p:cond delay="0"/>
                                          </p:stCondLst>
                                        </p:cTn>
                                        <p:tgtEl>
                                          <p:spTgt spid="393"/>
                                        </p:tgtEl>
                                        <p:attrNameLst>
                                          <p:attrName>style.visibility</p:attrName>
                                        </p:attrNameLst>
                                      </p:cBhvr>
                                      <p:to>
                                        <p:strVal val="visible"/>
                                      </p:to>
                                    </p:set>
                                    <p:animEffect transition="in" filter="fade">
                                      <p:cBhvr>
                                        <p:cTn id="182" dur="500"/>
                                        <p:tgtEl>
                                          <p:spTgt spid="393"/>
                                        </p:tgtEl>
                                      </p:cBhvr>
                                    </p:animEffect>
                                  </p:childTnLst>
                                </p:cTn>
                              </p:par>
                              <p:par>
                                <p:cTn id="183" presetID="10" presetClass="entr" presetSubtype="0" fill="hold" nodeType="withEffect">
                                  <p:stCondLst>
                                    <p:cond delay="0"/>
                                  </p:stCondLst>
                                  <p:childTnLst>
                                    <p:set>
                                      <p:cBhvr>
                                        <p:cTn id="184" dur="1" fill="hold">
                                          <p:stCondLst>
                                            <p:cond delay="0"/>
                                          </p:stCondLst>
                                        </p:cTn>
                                        <p:tgtEl>
                                          <p:spTgt spid="394"/>
                                        </p:tgtEl>
                                        <p:attrNameLst>
                                          <p:attrName>style.visibility</p:attrName>
                                        </p:attrNameLst>
                                      </p:cBhvr>
                                      <p:to>
                                        <p:strVal val="visible"/>
                                      </p:to>
                                    </p:set>
                                    <p:animEffect transition="in" filter="fade">
                                      <p:cBhvr>
                                        <p:cTn id="185" dur="500"/>
                                        <p:tgtEl>
                                          <p:spTgt spid="394"/>
                                        </p:tgtEl>
                                      </p:cBhvr>
                                    </p:animEffect>
                                  </p:childTnLst>
                                </p:cTn>
                              </p:par>
                              <p:par>
                                <p:cTn id="186" presetID="10" presetClass="entr" presetSubtype="0" fill="hold" nodeType="withEffect">
                                  <p:stCondLst>
                                    <p:cond delay="0"/>
                                  </p:stCondLst>
                                  <p:childTnLst>
                                    <p:set>
                                      <p:cBhvr>
                                        <p:cTn id="187" dur="1" fill="hold">
                                          <p:stCondLst>
                                            <p:cond delay="0"/>
                                          </p:stCondLst>
                                        </p:cTn>
                                        <p:tgtEl>
                                          <p:spTgt spid="395"/>
                                        </p:tgtEl>
                                        <p:attrNameLst>
                                          <p:attrName>style.visibility</p:attrName>
                                        </p:attrNameLst>
                                      </p:cBhvr>
                                      <p:to>
                                        <p:strVal val="visible"/>
                                      </p:to>
                                    </p:set>
                                    <p:animEffect transition="in" filter="fade">
                                      <p:cBhvr>
                                        <p:cTn id="188" dur="500"/>
                                        <p:tgtEl>
                                          <p:spTgt spid="395"/>
                                        </p:tgtEl>
                                      </p:cBhvr>
                                    </p:animEffect>
                                  </p:childTnLst>
                                </p:cTn>
                              </p:par>
                            </p:childTnLst>
                          </p:cTn>
                        </p:par>
                      </p:childTnLst>
                    </p:cTn>
                  </p:par>
                </p:childTnLst>
              </p:cTn>
              <p:nextCondLst>
                <p:cond evt="onClick" delay="0">
                  <p:tgtEl>
                    <p:spTgt spid="401"/>
                  </p:tgtEl>
                </p:cond>
              </p:nextCondLst>
            </p:seq>
            <p:seq concurrent="1" nextAc="seek">
              <p:cTn id="189" restart="whenNotActive" fill="hold" evtFilter="cancelBubble" nodeType="interactiveSeq">
                <p:stCondLst>
                  <p:cond evt="onClick" delay="0">
                    <p:tgtEl>
                      <p:spTgt spid="400"/>
                    </p:tgtEl>
                  </p:cond>
                </p:stCondLst>
                <p:endSync evt="end" delay="0">
                  <p:rtn val="all"/>
                </p:endSync>
                <p:childTnLst>
                  <p:par>
                    <p:cTn id="190" fill="hold">
                      <p:stCondLst>
                        <p:cond delay="0"/>
                      </p:stCondLst>
                      <p:childTnLst>
                        <p:par>
                          <p:cTn id="191" fill="hold">
                            <p:stCondLst>
                              <p:cond delay="0"/>
                            </p:stCondLst>
                            <p:childTnLst>
                              <p:par>
                                <p:cTn id="192" presetID="10" presetClass="entr" presetSubtype="0" fill="hold" grpId="3" nodeType="withEffect">
                                  <p:stCondLst>
                                    <p:cond delay="0"/>
                                  </p:stCondLst>
                                  <p:childTnLst>
                                    <p:set>
                                      <p:cBhvr>
                                        <p:cTn id="193" dur="1" fill="hold">
                                          <p:stCondLst>
                                            <p:cond delay="0"/>
                                          </p:stCondLst>
                                        </p:cTn>
                                        <p:tgtEl>
                                          <p:spTgt spid="397"/>
                                        </p:tgtEl>
                                        <p:attrNameLst>
                                          <p:attrName>style.visibility</p:attrName>
                                        </p:attrNameLst>
                                      </p:cBhvr>
                                      <p:to>
                                        <p:strVal val="visible"/>
                                      </p:to>
                                    </p:set>
                                    <p:animEffect transition="in" filter="fade">
                                      <p:cBhvr>
                                        <p:cTn id="194" dur="500"/>
                                        <p:tgtEl>
                                          <p:spTgt spid="397"/>
                                        </p:tgtEl>
                                      </p:cBhvr>
                                    </p:animEffect>
                                  </p:childTnLst>
                                </p:cTn>
                              </p:par>
                              <p:par>
                                <p:cTn id="195" presetID="10" presetClass="entr" presetSubtype="0" fill="hold" nodeType="withEffect">
                                  <p:stCondLst>
                                    <p:cond delay="0"/>
                                  </p:stCondLst>
                                  <p:childTnLst>
                                    <p:set>
                                      <p:cBhvr>
                                        <p:cTn id="196" dur="1" fill="hold">
                                          <p:stCondLst>
                                            <p:cond delay="0"/>
                                          </p:stCondLst>
                                        </p:cTn>
                                        <p:tgtEl>
                                          <p:spTgt spid="399"/>
                                        </p:tgtEl>
                                        <p:attrNameLst>
                                          <p:attrName>style.visibility</p:attrName>
                                        </p:attrNameLst>
                                      </p:cBhvr>
                                      <p:to>
                                        <p:strVal val="visible"/>
                                      </p:to>
                                    </p:set>
                                    <p:animEffect transition="in" filter="fade">
                                      <p:cBhvr>
                                        <p:cTn id="197" dur="500"/>
                                        <p:tgtEl>
                                          <p:spTgt spid="399"/>
                                        </p:tgtEl>
                                      </p:cBhvr>
                                    </p:animEffect>
                                  </p:childTnLst>
                                </p:cTn>
                              </p:par>
                              <p:par>
                                <p:cTn id="198" presetID="10" presetClass="entr" presetSubtype="0" fill="hold" nodeType="withEffect">
                                  <p:stCondLst>
                                    <p:cond delay="0"/>
                                  </p:stCondLst>
                                  <p:childTnLst>
                                    <p:set>
                                      <p:cBhvr>
                                        <p:cTn id="199" dur="1" fill="hold">
                                          <p:stCondLst>
                                            <p:cond delay="0"/>
                                          </p:stCondLst>
                                        </p:cTn>
                                        <p:tgtEl>
                                          <p:spTgt spid="398"/>
                                        </p:tgtEl>
                                        <p:attrNameLst>
                                          <p:attrName>style.visibility</p:attrName>
                                        </p:attrNameLst>
                                      </p:cBhvr>
                                      <p:to>
                                        <p:strVal val="visible"/>
                                      </p:to>
                                    </p:set>
                                    <p:animEffect transition="in" filter="fade">
                                      <p:cBhvr>
                                        <p:cTn id="200" dur="500"/>
                                        <p:tgtEl>
                                          <p:spTgt spid="398"/>
                                        </p:tgtEl>
                                      </p:cBhvr>
                                    </p:animEffect>
                                  </p:childTnLst>
                                </p:cTn>
                              </p:par>
                            </p:childTnLst>
                          </p:cTn>
                        </p:par>
                      </p:childTnLst>
                    </p:cTn>
                  </p:par>
                </p:childTnLst>
              </p:cTn>
              <p:nextCondLst>
                <p:cond evt="onClick" delay="0">
                  <p:tgtEl>
                    <p:spTgt spid="400"/>
                  </p:tgtEl>
                </p:cond>
              </p:nextCondLst>
            </p:seq>
          </p:childTnLst>
        </p:cTn>
      </p:par>
    </p:tnLst>
    <p:bldLst>
      <p:bldP spid="303" grpId="0" animBg="1"/>
      <p:bldP spid="303" grpId="1" animBg="1"/>
      <p:bldP spid="317" grpId="0" animBg="1"/>
      <p:bldP spid="317" grpId="1" animBg="1"/>
      <p:bldP spid="317" grpId="2" animBg="1"/>
      <p:bldP spid="391" grpId="0" animBg="1"/>
      <p:bldP spid="391" grpId="1" animBg="1"/>
      <p:bldP spid="393" grpId="0" animBg="1"/>
      <p:bldP spid="393" grpId="1" animBg="1"/>
      <p:bldP spid="393" grpId="2" animBg="1"/>
      <p:bldP spid="397" grpId="0" animBg="1"/>
      <p:bldP spid="397" grpId="1" animBg="1"/>
      <p:bldP spid="397" grpId="2" animBg="1"/>
      <p:bldP spid="397" grpId="3" animBg="1"/>
      <p:bldP spid="123" grpId="0"/>
      <p:bldP spid="137" grpId="0"/>
      <p:bldP spid="1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Blue Background">
            <a:extLst>
              <a:ext uri="{FF2B5EF4-FFF2-40B4-BE49-F238E27FC236}">
                <a16:creationId xmlns:a16="http://schemas.microsoft.com/office/drawing/2014/main" id="{948CE232-8C16-454D-BE82-566B164B1B64}"/>
              </a:ext>
            </a:extLst>
          </p:cNvPr>
          <p:cNvSpPr/>
          <p:nvPr/>
        </p:nvSpPr>
        <p:spPr>
          <a:xfrm>
            <a:off x="1768479" y="25067"/>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88" name="Header Panel">
            <a:extLst>
              <a:ext uri="{FF2B5EF4-FFF2-40B4-BE49-F238E27FC236}">
                <a16:creationId xmlns:a16="http://schemas.microsoft.com/office/drawing/2014/main" id="{A4AA8B0A-EC2B-4599-8AAB-1C14F073E0D8}"/>
              </a:ext>
            </a:extLst>
          </p:cNvPr>
          <p:cNvGrpSpPr/>
          <p:nvPr/>
        </p:nvGrpSpPr>
        <p:grpSpPr>
          <a:xfrm>
            <a:off x="1768479" y="15339"/>
            <a:ext cx="9510713" cy="476249"/>
            <a:chOff x="1228725" y="19051"/>
            <a:chExt cx="9510713" cy="476249"/>
          </a:xfrm>
          <a:solidFill>
            <a:srgbClr val="FFDDE1"/>
          </a:solidFill>
        </p:grpSpPr>
        <p:grpSp>
          <p:nvGrpSpPr>
            <p:cNvPr id="289" name="Group 288">
              <a:extLst>
                <a:ext uri="{FF2B5EF4-FFF2-40B4-BE49-F238E27FC236}">
                  <a16:creationId xmlns:a16="http://schemas.microsoft.com/office/drawing/2014/main" id="{8B558D31-DCD0-4EEE-874F-9D8817B26C81}"/>
                </a:ext>
              </a:extLst>
            </p:cNvPr>
            <p:cNvGrpSpPr/>
            <p:nvPr/>
          </p:nvGrpSpPr>
          <p:grpSpPr>
            <a:xfrm>
              <a:off x="1228725" y="19051"/>
              <a:ext cx="9510713" cy="476249"/>
              <a:chOff x="1228725" y="19051"/>
              <a:chExt cx="9510713" cy="476249"/>
            </a:xfrm>
            <a:grpFill/>
          </p:grpSpPr>
          <p:grpSp>
            <p:nvGrpSpPr>
              <p:cNvPr id="293" name="Group 292">
                <a:extLst>
                  <a:ext uri="{FF2B5EF4-FFF2-40B4-BE49-F238E27FC236}">
                    <a16:creationId xmlns:a16="http://schemas.microsoft.com/office/drawing/2014/main" id="{535469B5-23B4-4F42-8D40-4467031F0B88}"/>
                  </a:ext>
                </a:extLst>
              </p:cNvPr>
              <p:cNvGrpSpPr/>
              <p:nvPr/>
            </p:nvGrpSpPr>
            <p:grpSpPr>
              <a:xfrm>
                <a:off x="1228725" y="19051"/>
                <a:ext cx="9510713" cy="476249"/>
                <a:chOff x="1228725" y="19051"/>
                <a:chExt cx="9510713" cy="476249"/>
              </a:xfrm>
              <a:grpFill/>
            </p:grpSpPr>
            <p:sp>
              <p:nvSpPr>
                <p:cNvPr id="295" name="Rectangle: Top Corners Rounded 294">
                  <a:extLst>
                    <a:ext uri="{FF2B5EF4-FFF2-40B4-BE49-F238E27FC236}">
                      <a16:creationId xmlns:a16="http://schemas.microsoft.com/office/drawing/2014/main" id="{A433D2DE-394C-4B09-A025-33DC83C44266}"/>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6" name="TextBox 295">
                  <a:extLst>
                    <a:ext uri="{FF2B5EF4-FFF2-40B4-BE49-F238E27FC236}">
                      <a16:creationId xmlns:a16="http://schemas.microsoft.com/office/drawing/2014/main" id="{74CECBDB-3442-4547-A060-825CD95C6501}"/>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297" name="Rectangle: Rounded Corners 296">
                  <a:extLst>
                    <a:ext uri="{FF2B5EF4-FFF2-40B4-BE49-F238E27FC236}">
                      <a16:creationId xmlns:a16="http://schemas.microsoft.com/office/drawing/2014/main" id="{2552A4B3-FE51-4BE7-89F4-D92C3DB17B85}"/>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294" name="Picture 293" descr="Logo, company name&#10;&#10;Description automatically generated">
                <a:extLst>
                  <a:ext uri="{FF2B5EF4-FFF2-40B4-BE49-F238E27FC236}">
                    <a16:creationId xmlns:a16="http://schemas.microsoft.com/office/drawing/2014/main" id="{AEC8EEBA-0B3E-4771-94D6-3C1C9AA9C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290" name="Rectangle: Rounded Corners 289">
              <a:extLst>
                <a:ext uri="{FF2B5EF4-FFF2-40B4-BE49-F238E27FC236}">
                  <a16:creationId xmlns:a16="http://schemas.microsoft.com/office/drawing/2014/main" id="{B4E9FF2B-0D41-4C98-9FF8-06A502DEC6CE}"/>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Make a plan</a:t>
              </a:r>
              <a:endParaRPr lang="en-SG" b="1" dirty="0">
                <a:solidFill>
                  <a:schemeClr val="tx1"/>
                </a:solidFill>
                <a:latin typeface="Agency FB" panose="020B0503020202020204" pitchFamily="34" charset="0"/>
              </a:endParaRPr>
            </a:p>
          </p:txBody>
        </p:sp>
        <p:sp>
          <p:nvSpPr>
            <p:cNvPr id="291" name="TextBox 290">
              <a:extLst>
                <a:ext uri="{FF2B5EF4-FFF2-40B4-BE49-F238E27FC236}">
                  <a16:creationId xmlns:a16="http://schemas.microsoft.com/office/drawing/2014/main" id="{C887858A-18E6-48AF-96FE-72FD41F8B820}"/>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292" name="Graphic 291" descr="Lightning with solid fill">
              <a:extLst>
                <a:ext uri="{FF2B5EF4-FFF2-40B4-BE49-F238E27FC236}">
                  <a16:creationId xmlns:a16="http://schemas.microsoft.com/office/drawing/2014/main" id="{7071F176-2DCA-4019-A0EE-071FDC92F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159" y="46963"/>
              <a:ext cx="398939" cy="398939"/>
            </a:xfrm>
            <a:prstGeom prst="rect">
              <a:avLst/>
            </a:prstGeom>
          </p:spPr>
        </p:pic>
      </p:grpSp>
      <p:sp>
        <p:nvSpPr>
          <p:cNvPr id="298" name="TextBox 297">
            <a:hlinkClick r:id="rId6" action="ppaction://hlinksldjump"/>
            <a:extLst>
              <a:ext uri="{FF2B5EF4-FFF2-40B4-BE49-F238E27FC236}">
                <a16:creationId xmlns:a16="http://schemas.microsoft.com/office/drawing/2014/main" id="{48E5C812-C320-48D9-B31B-DB612632BC33}"/>
              </a:ext>
            </a:extLst>
          </p:cNvPr>
          <p:cNvSpPr txBox="1"/>
          <p:nvPr/>
        </p:nvSpPr>
        <p:spPr>
          <a:xfrm>
            <a:off x="1801895" y="499869"/>
            <a:ext cx="1429584" cy="338554"/>
          </a:xfrm>
          <a:prstGeom prst="rect">
            <a:avLst/>
          </a:prstGeom>
          <a:noFill/>
        </p:spPr>
        <p:txBody>
          <a:bodyPr wrap="square" rtlCol="0">
            <a:spAutoFit/>
          </a:bodyPr>
          <a:lstStyle/>
          <a:p>
            <a:r>
              <a:rPr lang="en-US" sz="1600" b="1" dirty="0">
                <a:latin typeface="Agency FB" panose="020B0503020202020204" pitchFamily="34" charset="0"/>
              </a:rPr>
              <a:t>Make a plan</a:t>
            </a:r>
            <a:endParaRPr lang="en-SG" sz="1600" b="1" dirty="0">
              <a:latin typeface="Agency FB" panose="020B0503020202020204" pitchFamily="34" charset="0"/>
            </a:endParaRPr>
          </a:p>
        </p:txBody>
      </p:sp>
      <p:sp>
        <p:nvSpPr>
          <p:cNvPr id="299" name="TextBox 298">
            <a:hlinkClick r:id="rId7" action="ppaction://hlinksldjump"/>
            <a:extLst>
              <a:ext uri="{FF2B5EF4-FFF2-40B4-BE49-F238E27FC236}">
                <a16:creationId xmlns:a16="http://schemas.microsoft.com/office/drawing/2014/main" id="{F42F20AA-5C44-4394-ACDB-A30662581625}"/>
              </a:ext>
            </a:extLst>
          </p:cNvPr>
          <p:cNvSpPr txBox="1"/>
          <p:nvPr/>
        </p:nvSpPr>
        <p:spPr>
          <a:xfrm>
            <a:off x="2639003" y="516080"/>
            <a:ext cx="1429584" cy="338554"/>
          </a:xfrm>
          <a:prstGeom prst="rect">
            <a:avLst/>
          </a:prstGeom>
          <a:noFill/>
        </p:spPr>
        <p:txBody>
          <a:bodyPr wrap="square" rtlCol="0">
            <a:spAutoFit/>
          </a:bodyPr>
          <a:lstStyle/>
          <a:p>
            <a:r>
              <a:rPr lang="en-US" sz="1600" b="1" dirty="0">
                <a:latin typeface="Agency FB" panose="020B0503020202020204" pitchFamily="34" charset="0"/>
              </a:rPr>
              <a:t>&gt; Individual</a:t>
            </a:r>
            <a:endParaRPr lang="en-SG" sz="1600" b="1" dirty="0">
              <a:latin typeface="Agency FB" panose="020B0503020202020204" pitchFamily="34" charset="0"/>
            </a:endParaRPr>
          </a:p>
        </p:txBody>
      </p:sp>
      <p:grpSp>
        <p:nvGrpSpPr>
          <p:cNvPr id="300" name="Back to map">
            <a:extLst>
              <a:ext uri="{FF2B5EF4-FFF2-40B4-BE49-F238E27FC236}">
                <a16:creationId xmlns:a16="http://schemas.microsoft.com/office/drawing/2014/main" id="{89F98C9B-6519-4623-B438-144ED3A4A79B}"/>
              </a:ext>
            </a:extLst>
          </p:cNvPr>
          <p:cNvGrpSpPr/>
          <p:nvPr/>
        </p:nvGrpSpPr>
        <p:grpSpPr>
          <a:xfrm>
            <a:off x="1903745" y="973576"/>
            <a:ext cx="1371793" cy="406220"/>
            <a:chOff x="1363992" y="1064512"/>
            <a:chExt cx="1371793" cy="406220"/>
          </a:xfrm>
        </p:grpSpPr>
        <p:sp>
          <p:nvSpPr>
            <p:cNvPr id="301" name="Rectangle: Rounded Corners 300">
              <a:hlinkClick r:id="rId8" action="ppaction://hlinksldjump"/>
              <a:extLst>
                <a:ext uri="{FF2B5EF4-FFF2-40B4-BE49-F238E27FC236}">
                  <a16:creationId xmlns:a16="http://schemas.microsoft.com/office/drawing/2014/main" id="{C288C49A-732A-4E2F-9EE2-CFC5228EB311}"/>
                </a:ext>
              </a:extLst>
            </p:cNvPr>
            <p:cNvSpPr/>
            <p:nvPr/>
          </p:nvSpPr>
          <p:spPr>
            <a:xfrm>
              <a:off x="1363992" y="1064512"/>
              <a:ext cx="1371793" cy="4062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gency FB" panose="020B0503020202020204" pitchFamily="34" charset="0"/>
                </a:rPr>
                <a:t>  Back to plan   type </a:t>
              </a:r>
              <a:endParaRPr lang="en-SG" sz="1400" b="1" dirty="0">
                <a:solidFill>
                  <a:schemeClr val="tx1"/>
                </a:solidFill>
                <a:latin typeface="Agency FB" panose="020B0503020202020204" pitchFamily="34" charset="0"/>
              </a:endParaRPr>
            </a:p>
          </p:txBody>
        </p:sp>
        <p:sp>
          <p:nvSpPr>
            <p:cNvPr id="302" name="Isosceles Triangle 301">
              <a:hlinkClick r:id="rId8" action="ppaction://hlinksldjump"/>
              <a:extLst>
                <a:ext uri="{FF2B5EF4-FFF2-40B4-BE49-F238E27FC236}">
                  <a16:creationId xmlns:a16="http://schemas.microsoft.com/office/drawing/2014/main" id="{7E685C32-E1E8-4563-9489-98A344489BD1}"/>
                </a:ext>
              </a:extLst>
            </p:cNvPr>
            <p:cNvSpPr/>
            <p:nvPr/>
          </p:nvSpPr>
          <p:spPr>
            <a:xfrm rot="16200000">
              <a:off x="1408117" y="1187085"/>
              <a:ext cx="200222" cy="1786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303" name="Isosceles Triangle 302">
            <a:extLst>
              <a:ext uri="{FF2B5EF4-FFF2-40B4-BE49-F238E27FC236}">
                <a16:creationId xmlns:a16="http://schemas.microsoft.com/office/drawing/2014/main" id="{FCC26BDC-B82B-4BDF-A2AC-C52DB459469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04" name="TextBox 303">
            <a:hlinkClick r:id="rId7" action="ppaction://hlinksldjump"/>
            <a:extLst>
              <a:ext uri="{FF2B5EF4-FFF2-40B4-BE49-F238E27FC236}">
                <a16:creationId xmlns:a16="http://schemas.microsoft.com/office/drawing/2014/main" id="{FBC618C1-F75C-4280-84CC-45786E0DDE87}"/>
              </a:ext>
            </a:extLst>
          </p:cNvPr>
          <p:cNvSpPr txBox="1"/>
          <p:nvPr/>
        </p:nvSpPr>
        <p:spPr>
          <a:xfrm>
            <a:off x="3460314" y="529004"/>
            <a:ext cx="1429584" cy="338554"/>
          </a:xfrm>
          <a:prstGeom prst="rect">
            <a:avLst/>
          </a:prstGeom>
          <a:noFill/>
        </p:spPr>
        <p:txBody>
          <a:bodyPr wrap="square" rtlCol="0">
            <a:spAutoFit/>
          </a:bodyPr>
          <a:lstStyle/>
          <a:p>
            <a:r>
              <a:rPr lang="en-US" sz="1600" b="1" dirty="0">
                <a:latin typeface="Agency FB" panose="020B0503020202020204" pitchFamily="34" charset="0"/>
              </a:rPr>
              <a:t>&gt; </a:t>
            </a:r>
            <a:r>
              <a:rPr lang="en-US" sz="1600" b="1" u="sng" dirty="0">
                <a:latin typeface="Agency FB" panose="020B0503020202020204" pitchFamily="34" charset="0"/>
              </a:rPr>
              <a:t>Make your own</a:t>
            </a:r>
            <a:endParaRPr lang="en-SG" sz="1600" b="1" u="sng" dirty="0">
              <a:latin typeface="Agency FB" panose="020B0503020202020204" pitchFamily="34" charset="0"/>
            </a:endParaRPr>
          </a:p>
        </p:txBody>
      </p:sp>
      <p:grpSp>
        <p:nvGrpSpPr>
          <p:cNvPr id="305" name="Group 304">
            <a:extLst>
              <a:ext uri="{FF2B5EF4-FFF2-40B4-BE49-F238E27FC236}">
                <a16:creationId xmlns:a16="http://schemas.microsoft.com/office/drawing/2014/main" id="{9D31FDF3-0A97-49B0-9FBB-423A2CA62FD9}"/>
              </a:ext>
            </a:extLst>
          </p:cNvPr>
          <p:cNvGrpSpPr/>
          <p:nvPr/>
        </p:nvGrpSpPr>
        <p:grpSpPr>
          <a:xfrm>
            <a:off x="2631753" y="370691"/>
            <a:ext cx="1249631" cy="734288"/>
            <a:chOff x="2088688" y="377345"/>
            <a:chExt cx="1249631" cy="734288"/>
          </a:xfrm>
          <a:solidFill>
            <a:schemeClr val="accent3">
              <a:lumMod val="20000"/>
              <a:lumOff val="80000"/>
            </a:schemeClr>
          </a:solidFill>
        </p:grpSpPr>
        <p:grpSp>
          <p:nvGrpSpPr>
            <p:cNvPr id="306" name="Group 305">
              <a:extLst>
                <a:ext uri="{FF2B5EF4-FFF2-40B4-BE49-F238E27FC236}">
                  <a16:creationId xmlns:a16="http://schemas.microsoft.com/office/drawing/2014/main" id="{D3843320-9596-4804-8DE8-9636CB45A2B8}"/>
                </a:ext>
              </a:extLst>
            </p:cNvPr>
            <p:cNvGrpSpPr/>
            <p:nvPr/>
          </p:nvGrpSpPr>
          <p:grpSpPr>
            <a:xfrm>
              <a:off x="2088688" y="377345"/>
              <a:ext cx="1249631" cy="734288"/>
              <a:chOff x="2088688" y="377345"/>
              <a:chExt cx="1249631" cy="734288"/>
            </a:xfrm>
            <a:grpFill/>
          </p:grpSpPr>
          <p:grpSp>
            <p:nvGrpSpPr>
              <p:cNvPr id="308" name="Group 307">
                <a:extLst>
                  <a:ext uri="{FF2B5EF4-FFF2-40B4-BE49-F238E27FC236}">
                    <a16:creationId xmlns:a16="http://schemas.microsoft.com/office/drawing/2014/main" id="{57E3BDBE-C971-48A6-819B-3F9CA6810E13}"/>
                  </a:ext>
                </a:extLst>
              </p:cNvPr>
              <p:cNvGrpSpPr/>
              <p:nvPr/>
            </p:nvGrpSpPr>
            <p:grpSpPr>
              <a:xfrm>
                <a:off x="2088688" y="377345"/>
                <a:ext cx="1227600" cy="734288"/>
                <a:chOff x="2088688" y="377345"/>
                <a:chExt cx="1250172" cy="734288"/>
              </a:xfrm>
              <a:grpFill/>
            </p:grpSpPr>
            <p:grpSp>
              <p:nvGrpSpPr>
                <p:cNvPr id="310" name="Group 309">
                  <a:extLst>
                    <a:ext uri="{FF2B5EF4-FFF2-40B4-BE49-F238E27FC236}">
                      <a16:creationId xmlns:a16="http://schemas.microsoft.com/office/drawing/2014/main" id="{2D0B35D7-D809-45C5-BF44-50B9EEA24FF7}"/>
                    </a:ext>
                  </a:extLst>
                </p:cNvPr>
                <p:cNvGrpSpPr/>
                <p:nvPr/>
              </p:nvGrpSpPr>
              <p:grpSpPr>
                <a:xfrm>
                  <a:off x="2088688" y="377345"/>
                  <a:ext cx="1250172" cy="734288"/>
                  <a:chOff x="2088688" y="377345"/>
                  <a:chExt cx="1250172" cy="734288"/>
                </a:xfrm>
                <a:grpFill/>
              </p:grpSpPr>
              <p:grpSp>
                <p:nvGrpSpPr>
                  <p:cNvPr id="312" name="Group 311">
                    <a:extLst>
                      <a:ext uri="{FF2B5EF4-FFF2-40B4-BE49-F238E27FC236}">
                        <a16:creationId xmlns:a16="http://schemas.microsoft.com/office/drawing/2014/main" id="{C08A6758-978C-4836-AF93-B31881C4CBC9}"/>
                      </a:ext>
                    </a:extLst>
                  </p:cNvPr>
                  <p:cNvGrpSpPr/>
                  <p:nvPr/>
                </p:nvGrpSpPr>
                <p:grpSpPr>
                  <a:xfrm>
                    <a:off x="2088688" y="377345"/>
                    <a:ext cx="1250172" cy="734288"/>
                    <a:chOff x="3687084" y="648964"/>
                    <a:chExt cx="1250172" cy="734288"/>
                  </a:xfrm>
                  <a:grpFill/>
                </p:grpSpPr>
                <p:sp>
                  <p:nvSpPr>
                    <p:cNvPr id="314" name="Rectangle 313">
                      <a:extLst>
                        <a:ext uri="{FF2B5EF4-FFF2-40B4-BE49-F238E27FC236}">
                          <a16:creationId xmlns:a16="http://schemas.microsoft.com/office/drawing/2014/main" id="{A6141C68-7771-4DB0-84F4-91B4B50FAB6A}"/>
                        </a:ext>
                      </a:extLst>
                    </p:cNvPr>
                    <p:cNvSpPr/>
                    <p:nvPr/>
                  </p:nvSpPr>
                  <p:spPr>
                    <a:xfrm>
                      <a:off x="3687084" y="648964"/>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315" name="Rectangle 314">
                      <a:extLst>
                        <a:ext uri="{FF2B5EF4-FFF2-40B4-BE49-F238E27FC236}">
                          <a16:creationId xmlns:a16="http://schemas.microsoft.com/office/drawing/2014/main" id="{1AE9D07E-ED56-4609-9BCD-420279EB831E}"/>
                        </a:ext>
                      </a:extLst>
                    </p:cNvPr>
                    <p:cNvSpPr/>
                    <p:nvPr/>
                  </p:nvSpPr>
                  <p:spPr>
                    <a:xfrm>
                      <a:off x="3688164" y="885701"/>
                      <a:ext cx="1249092"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316" name="Rectangle 315">
                      <a:extLst>
                        <a:ext uri="{FF2B5EF4-FFF2-40B4-BE49-F238E27FC236}">
                          <a16:creationId xmlns:a16="http://schemas.microsoft.com/office/drawing/2014/main" id="{8A0B707E-C17B-45A8-8BA1-E4E7FDF7681E}"/>
                        </a:ext>
                      </a:extLst>
                    </p:cNvPr>
                    <p:cNvSpPr/>
                    <p:nvPr/>
                  </p:nvSpPr>
                  <p:spPr>
                    <a:xfrm>
                      <a:off x="3688165" y="1135190"/>
                      <a:ext cx="1249091" cy="24806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313" name="Picture 312" descr="Logo, icon&#10;&#10;Description automatically generated">
                    <a:extLst>
                      <a:ext uri="{FF2B5EF4-FFF2-40B4-BE49-F238E27FC236}">
                        <a16:creationId xmlns:a16="http://schemas.microsoft.com/office/drawing/2014/main" id="{AD4CE871-26D2-4C6D-AB40-DD44F3BE08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4744" y="394801"/>
                    <a:ext cx="202741" cy="202740"/>
                  </a:xfrm>
                  <a:prstGeom prst="rect">
                    <a:avLst/>
                  </a:prstGeom>
                  <a:grpFill/>
                </p:spPr>
              </p:pic>
            </p:grpSp>
            <p:pic>
              <p:nvPicPr>
                <p:cNvPr id="311" name="Picture 310" descr="A picture containing icon&#10;&#10;Description automatically generated">
                  <a:extLst>
                    <a:ext uri="{FF2B5EF4-FFF2-40B4-BE49-F238E27FC236}">
                      <a16:creationId xmlns:a16="http://schemas.microsoft.com/office/drawing/2014/main" id="{4D5DE281-2DC3-433D-8F07-4AF4C4E15D9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942761" y="630674"/>
                  <a:ext cx="286503" cy="214878"/>
                </a:xfrm>
                <a:prstGeom prst="rect">
                  <a:avLst/>
                </a:prstGeom>
                <a:grpFill/>
              </p:spPr>
            </p:pic>
          </p:grpSp>
          <p:sp>
            <p:nvSpPr>
              <p:cNvPr id="309" name="Rectangle: Rounded Corners 308">
                <a:extLst>
                  <a:ext uri="{FF2B5EF4-FFF2-40B4-BE49-F238E27FC236}">
                    <a16:creationId xmlns:a16="http://schemas.microsoft.com/office/drawing/2014/main" id="{34015387-AF22-4F25-9BC9-1D5A538008F8}"/>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307" name="Oval 306">
              <a:extLst>
                <a:ext uri="{FF2B5EF4-FFF2-40B4-BE49-F238E27FC236}">
                  <a16:creationId xmlns:a16="http://schemas.microsoft.com/office/drawing/2014/main" id="{16369AE0-ABCB-4259-B259-92E60DD1A2FF}"/>
                </a:ext>
              </a:extLst>
            </p:cNvPr>
            <p:cNvSpPr/>
            <p:nvPr/>
          </p:nvSpPr>
          <p:spPr>
            <a:xfrm>
              <a:off x="3281054" y="389488"/>
              <a:ext cx="45719" cy="67957"/>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317" name="Isosceles Triangle 316">
            <a:extLst>
              <a:ext uri="{FF2B5EF4-FFF2-40B4-BE49-F238E27FC236}">
                <a16:creationId xmlns:a16="http://schemas.microsoft.com/office/drawing/2014/main" id="{98FF8804-1A9A-4A48-8243-D59C186F0F17}"/>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318" name="Group 317">
            <a:extLst>
              <a:ext uri="{FF2B5EF4-FFF2-40B4-BE49-F238E27FC236}">
                <a16:creationId xmlns:a16="http://schemas.microsoft.com/office/drawing/2014/main" id="{68514F48-4A10-4311-9DC2-0105DD3804AD}"/>
              </a:ext>
            </a:extLst>
          </p:cNvPr>
          <p:cNvGrpSpPr/>
          <p:nvPr/>
        </p:nvGrpSpPr>
        <p:grpSpPr>
          <a:xfrm>
            <a:off x="2438355" y="1604091"/>
            <a:ext cx="5576782" cy="3735721"/>
            <a:chOff x="3190249" y="607618"/>
            <a:chExt cx="5576782" cy="3735721"/>
          </a:xfrm>
        </p:grpSpPr>
        <p:sp>
          <p:nvSpPr>
            <p:cNvPr id="319" name="Freeform: Shape 318">
              <a:extLst>
                <a:ext uri="{FF2B5EF4-FFF2-40B4-BE49-F238E27FC236}">
                  <a16:creationId xmlns:a16="http://schemas.microsoft.com/office/drawing/2014/main" id="{0C001D89-1DB1-4F1B-A2A6-0AFA1AFF5137}"/>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320" name="Oval 319">
              <a:extLst>
                <a:ext uri="{FF2B5EF4-FFF2-40B4-BE49-F238E27FC236}">
                  <a16:creationId xmlns:a16="http://schemas.microsoft.com/office/drawing/2014/main" id="{3BC2185F-A9C4-4829-82E0-AED014457963}"/>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1" name="Rectangle: Rounded Corners 320">
              <a:extLst>
                <a:ext uri="{FF2B5EF4-FFF2-40B4-BE49-F238E27FC236}">
                  <a16:creationId xmlns:a16="http://schemas.microsoft.com/office/drawing/2014/main" id="{25DF6AEA-FA40-4EEB-8DD7-A7F5BB8FD561}"/>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2" name="Rectangle: Rounded Corners 321">
              <a:extLst>
                <a:ext uri="{FF2B5EF4-FFF2-40B4-BE49-F238E27FC236}">
                  <a16:creationId xmlns:a16="http://schemas.microsoft.com/office/drawing/2014/main" id="{EFA530A0-07CC-4245-B7E6-355EFF360A13}"/>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23" name="Picture 6" descr="Bridge - Free architecture and city icons">
              <a:extLst>
                <a:ext uri="{FF2B5EF4-FFF2-40B4-BE49-F238E27FC236}">
                  <a16:creationId xmlns:a16="http://schemas.microsoft.com/office/drawing/2014/main" id="{561255A9-B43F-4218-9E7E-54C6F15033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324" name="Connector: Curved 323">
              <a:extLst>
                <a:ext uri="{FF2B5EF4-FFF2-40B4-BE49-F238E27FC236}">
                  <a16:creationId xmlns:a16="http://schemas.microsoft.com/office/drawing/2014/main" id="{2F283032-9A7B-452B-962A-9009D190052C}"/>
                </a:ext>
              </a:extLst>
            </p:cNvPr>
            <p:cNvCxnSpPr>
              <a:cxnSpLocks/>
              <a:stCxn id="321" idx="3"/>
              <a:endCxn id="323"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5" name="Connector: Curved 324">
              <a:extLst>
                <a:ext uri="{FF2B5EF4-FFF2-40B4-BE49-F238E27FC236}">
                  <a16:creationId xmlns:a16="http://schemas.microsoft.com/office/drawing/2014/main" id="{1881962C-9BE0-43AE-A353-F0A8C85966B8}"/>
                </a:ext>
              </a:extLst>
            </p:cNvPr>
            <p:cNvCxnSpPr>
              <a:cxnSpLocks/>
              <a:endCxn id="323"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6" name="Rectangle: Rounded Corners 325">
              <a:extLst>
                <a:ext uri="{FF2B5EF4-FFF2-40B4-BE49-F238E27FC236}">
                  <a16:creationId xmlns:a16="http://schemas.microsoft.com/office/drawing/2014/main" id="{9CF19BB6-3A60-4F9E-B0E1-5BA719FE1126}"/>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27" name="Connector: Curved 326">
              <a:extLst>
                <a:ext uri="{FF2B5EF4-FFF2-40B4-BE49-F238E27FC236}">
                  <a16:creationId xmlns:a16="http://schemas.microsoft.com/office/drawing/2014/main" id="{856F8BB9-70FB-4DDC-9C90-5C542FFA81AB}"/>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83F97C68-DBC0-4440-A958-688CB66D13B4}"/>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9" name="Rectangle: Rounded Corners 328">
              <a:extLst>
                <a:ext uri="{FF2B5EF4-FFF2-40B4-BE49-F238E27FC236}">
                  <a16:creationId xmlns:a16="http://schemas.microsoft.com/office/drawing/2014/main" id="{B0674742-3AC2-4360-B5E7-A7B0A1EE3149}"/>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30" name="Connector: Curved 329">
              <a:extLst>
                <a:ext uri="{FF2B5EF4-FFF2-40B4-BE49-F238E27FC236}">
                  <a16:creationId xmlns:a16="http://schemas.microsoft.com/office/drawing/2014/main" id="{B1E17586-935A-4C70-88EB-05FB66C606EF}"/>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1" name="Connector: Curved 330">
              <a:extLst>
                <a:ext uri="{FF2B5EF4-FFF2-40B4-BE49-F238E27FC236}">
                  <a16:creationId xmlns:a16="http://schemas.microsoft.com/office/drawing/2014/main" id="{154505D1-3CB5-4EDC-8EBE-B46B2EA3A478}"/>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332" name="Picture 2" descr="31 Tree Icon Png - Icon Logo Design">
              <a:extLst>
                <a:ext uri="{FF2B5EF4-FFF2-40B4-BE49-F238E27FC236}">
                  <a16:creationId xmlns:a16="http://schemas.microsoft.com/office/drawing/2014/main" id="{43C824AC-CA08-488C-B2DC-381D34F14D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31 Tree Icon Png - Icon Logo Design">
              <a:extLst>
                <a:ext uri="{FF2B5EF4-FFF2-40B4-BE49-F238E27FC236}">
                  <a16:creationId xmlns:a16="http://schemas.microsoft.com/office/drawing/2014/main" id="{EA538A39-94AA-4BEE-A1A0-FD226F57F0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descr="31 Tree Icon Png - Icon Logo Design">
              <a:extLst>
                <a:ext uri="{FF2B5EF4-FFF2-40B4-BE49-F238E27FC236}">
                  <a16:creationId xmlns:a16="http://schemas.microsoft.com/office/drawing/2014/main" id="{F47EDEDA-2E22-41E0-844C-9B7ABC0D98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descr="31 Tree Icon Png - Icon Logo Design">
              <a:extLst>
                <a:ext uri="{FF2B5EF4-FFF2-40B4-BE49-F238E27FC236}">
                  <a16:creationId xmlns:a16="http://schemas.microsoft.com/office/drawing/2014/main" id="{A7DCBA17-36AF-4C34-B755-9DC49C239B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descr="31 Tree Icon Png - Icon Logo Design">
              <a:extLst>
                <a:ext uri="{FF2B5EF4-FFF2-40B4-BE49-F238E27FC236}">
                  <a16:creationId xmlns:a16="http://schemas.microsoft.com/office/drawing/2014/main" id="{96B7AF43-3CEE-49F2-9869-6C6DFF9DB0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31 Tree Icon Png - Icon Logo Design">
              <a:extLst>
                <a:ext uri="{FF2B5EF4-FFF2-40B4-BE49-F238E27FC236}">
                  <a16:creationId xmlns:a16="http://schemas.microsoft.com/office/drawing/2014/main" id="{DAC663DC-9A0A-47C5-A62F-DEE29240BF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31 Tree Icon Png - Icon Logo Design">
              <a:extLst>
                <a:ext uri="{FF2B5EF4-FFF2-40B4-BE49-F238E27FC236}">
                  <a16:creationId xmlns:a16="http://schemas.microsoft.com/office/drawing/2014/main" id="{4FEC00EE-A7CA-4A38-A14A-32798D7DB6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31 Tree Icon Png - Icon Logo Design">
              <a:extLst>
                <a:ext uri="{FF2B5EF4-FFF2-40B4-BE49-F238E27FC236}">
                  <a16:creationId xmlns:a16="http://schemas.microsoft.com/office/drawing/2014/main" id="{7DCC0305-0A66-41BC-A42A-43ECCD5958A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31 Tree Icon Png - Icon Logo Design">
              <a:extLst>
                <a:ext uri="{FF2B5EF4-FFF2-40B4-BE49-F238E27FC236}">
                  <a16:creationId xmlns:a16="http://schemas.microsoft.com/office/drawing/2014/main" id="{8B8C47B7-A084-4A2C-B030-F96909859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31 Tree Icon Png - Icon Logo Design">
              <a:extLst>
                <a:ext uri="{FF2B5EF4-FFF2-40B4-BE49-F238E27FC236}">
                  <a16:creationId xmlns:a16="http://schemas.microsoft.com/office/drawing/2014/main" id="{6D956B99-CD6A-42E6-AAB1-1633D51BF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31 Tree Icon Png - Icon Logo Design">
              <a:extLst>
                <a:ext uri="{FF2B5EF4-FFF2-40B4-BE49-F238E27FC236}">
                  <a16:creationId xmlns:a16="http://schemas.microsoft.com/office/drawing/2014/main" id="{D62065F5-892C-4FCF-936B-E5B79DAC05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31 Tree Icon Png - Icon Logo Design">
              <a:extLst>
                <a:ext uri="{FF2B5EF4-FFF2-40B4-BE49-F238E27FC236}">
                  <a16:creationId xmlns:a16="http://schemas.microsoft.com/office/drawing/2014/main" id="{A4EF4B57-2B8D-4D32-BF3B-CFA54F5BDE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6" descr="Tail Of Whale Icon - Whales - Free Transparent PNG Download - PNGkey">
              <a:extLst>
                <a:ext uri="{FF2B5EF4-FFF2-40B4-BE49-F238E27FC236}">
                  <a16:creationId xmlns:a16="http://schemas.microsoft.com/office/drawing/2014/main" id="{5474ED92-83CC-4747-B29F-2C567D868783}"/>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5" name="Picture 8" descr="Dinosaur Head Stock Illustrations – 4,667 Dinosaur Head Stock  Illustrations, Vectors &amp;amp; Clipart - Dreamstime">
              <a:extLst>
                <a:ext uri="{FF2B5EF4-FFF2-40B4-BE49-F238E27FC236}">
                  <a16:creationId xmlns:a16="http://schemas.microsoft.com/office/drawing/2014/main" id="{6824079D-8848-4373-B4E5-9ACA2302DD27}"/>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400" name="Haunted House (2)" descr="Halloween Haunted House Icon - Free image on Pixabay">
            <a:extLst>
              <a:ext uri="{FF2B5EF4-FFF2-40B4-BE49-F238E27FC236}">
                <a16:creationId xmlns:a16="http://schemas.microsoft.com/office/drawing/2014/main" id="{296E6206-0F5D-4791-862B-1D78B0B3F15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2346" y="2043721"/>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4" descr="901 Cartoon Roller Coaster Illustrations &amp;amp; Clip Art - iStock">
            <a:extLst>
              <a:ext uri="{FF2B5EF4-FFF2-40B4-BE49-F238E27FC236}">
                <a16:creationId xmlns:a16="http://schemas.microsoft.com/office/drawing/2014/main" id="{D0BAC31C-90D7-48E6-A26E-D6FFBB3BB7E3}"/>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4526287" y="1802985"/>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12" descr="Ferris wheel - Free business icons">
            <a:extLst>
              <a:ext uri="{FF2B5EF4-FFF2-40B4-BE49-F238E27FC236}">
                <a16:creationId xmlns:a16="http://schemas.microsoft.com/office/drawing/2014/main" id="{8692239F-4317-4290-995E-479EA93EF14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17491" y="3847166"/>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348">
            <a:extLst>
              <a:ext uri="{FF2B5EF4-FFF2-40B4-BE49-F238E27FC236}">
                <a16:creationId xmlns:a16="http://schemas.microsoft.com/office/drawing/2014/main" id="{AAF2C7EE-FA96-408F-9005-0274ECD2019B}"/>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10000" b="90000" l="10000" r="90000"/>
                    </a14:imgEffect>
                  </a14:imgLayer>
                </a14:imgProps>
              </a:ext>
            </a:extLst>
          </a:blip>
          <a:stretch>
            <a:fillRect/>
          </a:stretch>
        </p:blipFill>
        <p:spPr>
          <a:xfrm>
            <a:off x="4724779" y="4331879"/>
            <a:ext cx="774493" cy="768334"/>
          </a:xfrm>
          <a:prstGeom prst="rect">
            <a:avLst/>
          </a:prstGeom>
        </p:spPr>
      </p:pic>
      <p:pic>
        <p:nvPicPr>
          <p:cNvPr id="350" name="Circus" descr="Circus Tent Icon">
            <a:extLst>
              <a:ext uri="{FF2B5EF4-FFF2-40B4-BE49-F238E27FC236}">
                <a16:creationId xmlns:a16="http://schemas.microsoft.com/office/drawing/2014/main" id="{D3458F2F-8069-4809-80CC-EB923596F57C}"/>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46287" y="343078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6" descr="Restaurant Icon - Download in Colored Outline Style">
            <a:extLst>
              <a:ext uri="{FF2B5EF4-FFF2-40B4-BE49-F238E27FC236}">
                <a16:creationId xmlns:a16="http://schemas.microsoft.com/office/drawing/2014/main" id="{D3ED32D3-37F9-48AD-AC13-5659A6DF04B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55187" y="4039801"/>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6" descr="Restaurant Icon - Download in Colored Outline Style">
            <a:extLst>
              <a:ext uri="{FF2B5EF4-FFF2-40B4-BE49-F238E27FC236}">
                <a16:creationId xmlns:a16="http://schemas.microsoft.com/office/drawing/2014/main" id="{6ED169FD-6BC7-48BF-BE24-406D4B684E3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96368" y="2469358"/>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353" name="Split the groups">
            <a:extLst>
              <a:ext uri="{FF2B5EF4-FFF2-40B4-BE49-F238E27FC236}">
                <a16:creationId xmlns:a16="http://schemas.microsoft.com/office/drawing/2014/main" id="{A6C0BCD5-3BE6-4D4D-8F51-38DCBAA839C0}"/>
              </a:ext>
            </a:extLst>
          </p:cNvPr>
          <p:cNvGrpSpPr/>
          <p:nvPr/>
        </p:nvGrpSpPr>
        <p:grpSpPr>
          <a:xfrm>
            <a:off x="9794408" y="4791428"/>
            <a:ext cx="1095483" cy="747807"/>
            <a:chOff x="10713685" y="3439227"/>
            <a:chExt cx="1095483" cy="747807"/>
          </a:xfrm>
        </p:grpSpPr>
        <p:grpSp>
          <p:nvGrpSpPr>
            <p:cNvPr id="354" name="Group 353">
              <a:extLst>
                <a:ext uri="{FF2B5EF4-FFF2-40B4-BE49-F238E27FC236}">
                  <a16:creationId xmlns:a16="http://schemas.microsoft.com/office/drawing/2014/main" id="{23D18909-C9DB-4665-9218-2609CB84CC8C}"/>
                </a:ext>
              </a:extLst>
            </p:cNvPr>
            <p:cNvGrpSpPr/>
            <p:nvPr/>
          </p:nvGrpSpPr>
          <p:grpSpPr>
            <a:xfrm>
              <a:off x="10713685" y="3439227"/>
              <a:ext cx="1095483" cy="449935"/>
              <a:chOff x="13063548" y="4180640"/>
              <a:chExt cx="1095483" cy="449935"/>
            </a:xfrm>
          </p:grpSpPr>
          <p:pic>
            <p:nvPicPr>
              <p:cNvPr id="356" name="Graphic 355" descr="User with solid fill">
                <a:hlinkClick r:id="rId27" action="ppaction://hlinksldjump">
                  <a:snd r:embed="rId28" name="click.wav"/>
                </a:hlinkClick>
                <a:extLst>
                  <a:ext uri="{FF2B5EF4-FFF2-40B4-BE49-F238E27FC236}">
                    <a16:creationId xmlns:a16="http://schemas.microsoft.com/office/drawing/2014/main" id="{E0485303-98C1-4F4D-ABCF-523B710C131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3063548" y="4180640"/>
                <a:ext cx="449934" cy="449934"/>
              </a:xfrm>
              <a:prstGeom prst="rect">
                <a:avLst/>
              </a:prstGeom>
              <a:effectLst/>
            </p:spPr>
          </p:pic>
          <p:pic>
            <p:nvPicPr>
              <p:cNvPr id="357" name="Graphic 356" descr="User with solid fill">
                <a:hlinkClick r:id="rId27" action="ppaction://hlinksldjump">
                  <a:snd r:embed="rId28" name="click.wav"/>
                </a:hlinkClick>
                <a:extLst>
                  <a:ext uri="{FF2B5EF4-FFF2-40B4-BE49-F238E27FC236}">
                    <a16:creationId xmlns:a16="http://schemas.microsoft.com/office/drawing/2014/main" id="{37C23093-81A1-417D-93B0-DAD73126CA3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3709096" y="4180640"/>
                <a:ext cx="449935" cy="449935"/>
              </a:xfrm>
              <a:prstGeom prst="rect">
                <a:avLst/>
              </a:prstGeom>
              <a:effectLst/>
            </p:spPr>
          </p:pic>
          <p:cxnSp>
            <p:nvCxnSpPr>
              <p:cNvPr id="358" name="Straight Arrow Connector 357">
                <a:hlinkClick r:id="rId27" action="ppaction://hlinksldjump"/>
                <a:extLst>
                  <a:ext uri="{FF2B5EF4-FFF2-40B4-BE49-F238E27FC236}">
                    <a16:creationId xmlns:a16="http://schemas.microsoft.com/office/drawing/2014/main" id="{8A86BA82-5BE9-445A-B96D-CB8628BC6594}"/>
                  </a:ext>
                </a:extLst>
              </p:cNvPr>
              <p:cNvCxnSpPr>
                <a:cxnSpLocks/>
              </p:cNvCxnSpPr>
              <p:nvPr/>
            </p:nvCxnSpPr>
            <p:spPr>
              <a:xfrm>
                <a:off x="13397024" y="4397331"/>
                <a:ext cx="401198"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sp>
          <p:nvSpPr>
            <p:cNvPr id="355" name="TextBox 354">
              <a:hlinkClick r:id="rId27" action="ppaction://hlinksldjump"/>
              <a:extLst>
                <a:ext uri="{FF2B5EF4-FFF2-40B4-BE49-F238E27FC236}">
                  <a16:creationId xmlns:a16="http://schemas.microsoft.com/office/drawing/2014/main" id="{D5D3992E-1214-42A9-9B6C-79DB6CF2E87C}"/>
                </a:ext>
              </a:extLst>
            </p:cNvPr>
            <p:cNvSpPr txBox="1"/>
            <p:nvPr/>
          </p:nvSpPr>
          <p:spPr>
            <a:xfrm>
              <a:off x="10758281" y="3863869"/>
              <a:ext cx="979755" cy="323165"/>
            </a:xfrm>
            <a:prstGeom prst="rect">
              <a:avLst/>
            </a:prstGeom>
            <a:noFill/>
          </p:spPr>
          <p:txBody>
            <a:bodyPr wrap="none" rtlCol="0">
              <a:spAutoFit/>
            </a:bodyPr>
            <a:lstStyle/>
            <a:p>
              <a:r>
                <a:rPr lang="en-US" sz="1500" b="1" dirty="0">
                  <a:latin typeface="Agency FB" panose="020B0503020202020204" pitchFamily="34" charset="0"/>
                </a:rPr>
                <a:t>Split groups</a:t>
              </a:r>
              <a:endParaRPr lang="en-SG" sz="1500" b="1" dirty="0">
                <a:latin typeface="Agency FB" panose="020B0503020202020204" pitchFamily="34" charset="0"/>
              </a:endParaRPr>
            </a:p>
          </p:txBody>
        </p:sp>
      </p:grpSp>
      <p:grpSp>
        <p:nvGrpSpPr>
          <p:cNvPr id="359" name="Current Plan Frame">
            <a:extLst>
              <a:ext uri="{FF2B5EF4-FFF2-40B4-BE49-F238E27FC236}">
                <a16:creationId xmlns:a16="http://schemas.microsoft.com/office/drawing/2014/main" id="{62E4379C-6604-4790-A503-CE81E1B9F3CE}"/>
              </a:ext>
            </a:extLst>
          </p:cNvPr>
          <p:cNvGrpSpPr/>
          <p:nvPr/>
        </p:nvGrpSpPr>
        <p:grpSpPr>
          <a:xfrm>
            <a:off x="8770003" y="1526295"/>
            <a:ext cx="2156727" cy="3152428"/>
            <a:chOff x="8230250" y="1526295"/>
            <a:chExt cx="2156727" cy="3152428"/>
          </a:xfrm>
        </p:grpSpPr>
        <p:sp>
          <p:nvSpPr>
            <p:cNvPr id="360" name="Freeform: Shape 359">
              <a:extLst>
                <a:ext uri="{FF2B5EF4-FFF2-40B4-BE49-F238E27FC236}">
                  <a16:creationId xmlns:a16="http://schemas.microsoft.com/office/drawing/2014/main" id="{CA5805BA-0E73-4306-8083-68226F7D4AAD}"/>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361" name="Rectangle: Rounded Corners 360">
              <a:extLst>
                <a:ext uri="{FF2B5EF4-FFF2-40B4-BE49-F238E27FC236}">
                  <a16:creationId xmlns:a16="http://schemas.microsoft.com/office/drawing/2014/main" id="{26AC9F1A-F8EF-4C28-8D30-8FFC1FFB2C24}"/>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sp>
          <p:nvSpPr>
            <p:cNvPr id="362" name="TextBox 361">
              <a:extLst>
                <a:ext uri="{FF2B5EF4-FFF2-40B4-BE49-F238E27FC236}">
                  <a16:creationId xmlns:a16="http://schemas.microsoft.com/office/drawing/2014/main" id="{C93079DE-9645-41AF-90B9-03E32A00B633}"/>
                </a:ext>
              </a:extLst>
            </p:cNvPr>
            <p:cNvSpPr txBox="1"/>
            <p:nvPr/>
          </p:nvSpPr>
          <p:spPr>
            <a:xfrm>
              <a:off x="8251921" y="1721368"/>
              <a:ext cx="2135056" cy="276999"/>
            </a:xfrm>
            <a:prstGeom prst="rect">
              <a:avLst/>
            </a:prstGeom>
            <a:noFill/>
          </p:spPr>
          <p:txBody>
            <a:bodyPr wrap="square" rtlCol="0">
              <a:spAutoFit/>
            </a:bodyPr>
            <a:lstStyle/>
            <a:p>
              <a:r>
                <a:rPr lang="en-US" sz="1200" b="1" u="sng" dirty="0">
                  <a:latin typeface="Agency FB" panose="020B0503020202020204" pitchFamily="34" charset="0"/>
                </a:rPr>
                <a:t>Time</a:t>
              </a:r>
              <a:r>
                <a:rPr lang="en-US" sz="1200" b="1" dirty="0">
                  <a:latin typeface="Agency FB" panose="020B0503020202020204" pitchFamily="34" charset="0"/>
                </a:rPr>
                <a:t>     </a:t>
              </a:r>
              <a:r>
                <a:rPr lang="en-US" sz="1200" b="1" u="sng" dirty="0">
                  <a:latin typeface="Agency FB" panose="020B0503020202020204" pitchFamily="34" charset="0"/>
                </a:rPr>
                <a:t>Name</a:t>
              </a:r>
              <a:endParaRPr lang="en-SG" sz="1200" b="1" u="sng" dirty="0">
                <a:latin typeface="Agency FB" panose="020B0503020202020204" pitchFamily="34" charset="0"/>
              </a:endParaRPr>
            </a:p>
          </p:txBody>
        </p:sp>
      </p:grpSp>
      <p:grpSp>
        <p:nvGrpSpPr>
          <p:cNvPr id="366" name="Undo last action">
            <a:extLst>
              <a:ext uri="{FF2B5EF4-FFF2-40B4-BE49-F238E27FC236}">
                <a16:creationId xmlns:a16="http://schemas.microsoft.com/office/drawing/2014/main" id="{7AD4A71A-D756-4ABA-8F47-74CF93357A6B}"/>
              </a:ext>
            </a:extLst>
          </p:cNvPr>
          <p:cNvGrpSpPr/>
          <p:nvPr/>
        </p:nvGrpSpPr>
        <p:grpSpPr>
          <a:xfrm>
            <a:off x="8864573" y="4058811"/>
            <a:ext cx="357790" cy="449874"/>
            <a:chOff x="10881462" y="4369586"/>
            <a:chExt cx="357790" cy="449874"/>
          </a:xfrm>
        </p:grpSpPr>
        <p:pic>
          <p:nvPicPr>
            <p:cNvPr id="367" name="Graphic 366" descr="Line arrow: Rotate left outline">
              <a:extLst>
                <a:ext uri="{FF2B5EF4-FFF2-40B4-BE49-F238E27FC236}">
                  <a16:creationId xmlns:a16="http://schemas.microsoft.com/office/drawing/2014/main" id="{CAAC3A4F-814E-425F-BE0F-C11BBDED347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890492" y="4369586"/>
              <a:ext cx="342152" cy="342152"/>
            </a:xfrm>
            <a:prstGeom prst="rect">
              <a:avLst/>
            </a:prstGeom>
          </p:spPr>
        </p:pic>
        <p:sp>
          <p:nvSpPr>
            <p:cNvPr id="368" name="TextBox 367">
              <a:extLst>
                <a:ext uri="{FF2B5EF4-FFF2-40B4-BE49-F238E27FC236}">
                  <a16:creationId xmlns:a16="http://schemas.microsoft.com/office/drawing/2014/main" id="{8B509CF2-63C6-4852-8C46-8E0A7ABFCEB1}"/>
                </a:ext>
              </a:extLst>
            </p:cNvPr>
            <p:cNvSpPr txBox="1"/>
            <p:nvPr/>
          </p:nvSpPr>
          <p:spPr>
            <a:xfrm>
              <a:off x="10881462" y="4604016"/>
              <a:ext cx="357790" cy="215444"/>
            </a:xfrm>
            <a:prstGeom prst="rect">
              <a:avLst/>
            </a:prstGeom>
            <a:noFill/>
          </p:spPr>
          <p:txBody>
            <a:bodyPr wrap="none" rtlCol="0">
              <a:spAutoFit/>
            </a:bodyPr>
            <a:lstStyle/>
            <a:p>
              <a:r>
                <a:rPr lang="en-US" sz="800" b="1" dirty="0">
                  <a:latin typeface="Agency FB" panose="020B0503020202020204" pitchFamily="34" charset="0"/>
                </a:rPr>
                <a:t>Undo</a:t>
              </a:r>
              <a:endParaRPr lang="en-SG" sz="800" b="1" dirty="0">
                <a:latin typeface="Agency FB" panose="020B0503020202020204" pitchFamily="34" charset="0"/>
              </a:endParaRPr>
            </a:p>
          </p:txBody>
        </p:sp>
      </p:grpSp>
      <p:grpSp>
        <p:nvGrpSpPr>
          <p:cNvPr id="369" name="Submit plan">
            <a:extLst>
              <a:ext uri="{FF2B5EF4-FFF2-40B4-BE49-F238E27FC236}">
                <a16:creationId xmlns:a16="http://schemas.microsoft.com/office/drawing/2014/main" id="{27617A09-A427-4EAD-9714-D9157EBB6025}"/>
              </a:ext>
            </a:extLst>
          </p:cNvPr>
          <p:cNvGrpSpPr/>
          <p:nvPr/>
        </p:nvGrpSpPr>
        <p:grpSpPr>
          <a:xfrm>
            <a:off x="10392756" y="4092235"/>
            <a:ext cx="428322" cy="440716"/>
            <a:chOff x="11354890" y="4365743"/>
            <a:chExt cx="428322" cy="440716"/>
          </a:xfrm>
        </p:grpSpPr>
        <p:pic>
          <p:nvPicPr>
            <p:cNvPr id="370" name="Picture 2" descr="Paper plane, plane, send, send message, submit icon - Download on Iconfinder">
              <a:hlinkClick r:id="rId33" action="ppaction://hlinksldjump"/>
              <a:extLst>
                <a:ext uri="{FF2B5EF4-FFF2-40B4-BE49-F238E27FC236}">
                  <a16:creationId xmlns:a16="http://schemas.microsoft.com/office/drawing/2014/main" id="{9D010E17-9CC8-4B2C-BC38-940A0F6C31B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428965" y="4365743"/>
              <a:ext cx="293945" cy="293945"/>
            </a:xfrm>
            <a:prstGeom prst="rect">
              <a:avLst/>
            </a:prstGeom>
            <a:noFill/>
            <a:extLst>
              <a:ext uri="{909E8E84-426E-40DD-AFC4-6F175D3DCCD1}">
                <a14:hiddenFill xmlns:a14="http://schemas.microsoft.com/office/drawing/2010/main">
                  <a:solidFill>
                    <a:srgbClr val="FFFFFF"/>
                  </a:solidFill>
                </a14:hiddenFill>
              </a:ext>
            </a:extLst>
          </p:spPr>
        </p:pic>
        <p:sp>
          <p:nvSpPr>
            <p:cNvPr id="371" name="TextBox 370">
              <a:hlinkClick r:id="rId33" action="ppaction://hlinksldjump"/>
              <a:extLst>
                <a:ext uri="{FF2B5EF4-FFF2-40B4-BE49-F238E27FC236}">
                  <a16:creationId xmlns:a16="http://schemas.microsoft.com/office/drawing/2014/main" id="{D1DD5BB5-761D-4533-82DA-46BC2233309E}"/>
                </a:ext>
              </a:extLst>
            </p:cNvPr>
            <p:cNvSpPr txBox="1"/>
            <p:nvPr/>
          </p:nvSpPr>
          <p:spPr>
            <a:xfrm>
              <a:off x="11354890" y="4591015"/>
              <a:ext cx="428322" cy="215444"/>
            </a:xfrm>
            <a:prstGeom prst="rect">
              <a:avLst/>
            </a:prstGeom>
            <a:noFill/>
          </p:spPr>
          <p:txBody>
            <a:bodyPr wrap="none" rtlCol="0">
              <a:spAutoFit/>
            </a:bodyPr>
            <a:lstStyle/>
            <a:p>
              <a:r>
                <a:rPr lang="en-US" sz="800" b="1" dirty="0">
                  <a:latin typeface="Agency FB" panose="020B0503020202020204" pitchFamily="34" charset="0"/>
                </a:rPr>
                <a:t>Submit</a:t>
              </a:r>
              <a:endParaRPr lang="en-SG" sz="800" b="1" dirty="0">
                <a:latin typeface="Agency FB" panose="020B0503020202020204" pitchFamily="34" charset="0"/>
              </a:endParaRPr>
            </a:p>
          </p:txBody>
        </p:sp>
      </p:grpSp>
      <p:sp>
        <p:nvSpPr>
          <p:cNvPr id="372" name="SEARCH FOR ATTRACTION">
            <a:extLst>
              <a:ext uri="{FF2B5EF4-FFF2-40B4-BE49-F238E27FC236}">
                <a16:creationId xmlns:a16="http://schemas.microsoft.com/office/drawing/2014/main" id="{C3FB807C-075C-4FD2-A27D-6085B1479AE4}"/>
              </a:ext>
            </a:extLst>
          </p:cNvPr>
          <p:cNvSpPr/>
          <p:nvPr/>
        </p:nvSpPr>
        <p:spPr>
          <a:xfrm>
            <a:off x="8859449" y="4498885"/>
            <a:ext cx="1912927" cy="11499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700" b="1" i="1" dirty="0"/>
              <a:t>Type to search for attraction here…</a:t>
            </a:r>
            <a:endParaRPr lang="en-SG" sz="700" b="1" i="1" dirty="0"/>
          </a:p>
        </p:txBody>
      </p:sp>
      <p:grpSp>
        <p:nvGrpSpPr>
          <p:cNvPr id="373" name="Question Mark">
            <a:extLst>
              <a:ext uri="{FF2B5EF4-FFF2-40B4-BE49-F238E27FC236}">
                <a16:creationId xmlns:a16="http://schemas.microsoft.com/office/drawing/2014/main" id="{077B0846-0E99-4342-99CB-E8C149826E4E}"/>
              </a:ext>
            </a:extLst>
          </p:cNvPr>
          <p:cNvGrpSpPr/>
          <p:nvPr/>
        </p:nvGrpSpPr>
        <p:grpSpPr>
          <a:xfrm>
            <a:off x="10875528" y="118919"/>
            <a:ext cx="312828" cy="291250"/>
            <a:chOff x="10352771" y="85806"/>
            <a:chExt cx="314847" cy="318142"/>
          </a:xfrm>
        </p:grpSpPr>
        <p:sp>
          <p:nvSpPr>
            <p:cNvPr id="374" name="Oval 373">
              <a:extLst>
                <a:ext uri="{FF2B5EF4-FFF2-40B4-BE49-F238E27FC236}">
                  <a16:creationId xmlns:a16="http://schemas.microsoft.com/office/drawing/2014/main" id="{5937F531-CA74-4C58-BE06-56C8CC80A717}"/>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375" name="Graphic 374" descr="Question Mark with solid fill">
              <a:hlinkClick r:id="rId35" action="ppaction://hlinksldjump"/>
              <a:extLst>
                <a:ext uri="{FF2B5EF4-FFF2-40B4-BE49-F238E27FC236}">
                  <a16:creationId xmlns:a16="http://schemas.microsoft.com/office/drawing/2014/main" id="{D80CB225-1F96-4085-AA0E-5948A825CF2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406561" y="142379"/>
              <a:ext cx="200595" cy="200595"/>
            </a:xfrm>
            <a:prstGeom prst="rect">
              <a:avLst/>
            </a:prstGeom>
          </p:spPr>
        </p:pic>
      </p:grpSp>
      <p:grpSp>
        <p:nvGrpSpPr>
          <p:cNvPr id="376" name="W FCAST (Whole)">
            <a:extLst>
              <a:ext uri="{FF2B5EF4-FFF2-40B4-BE49-F238E27FC236}">
                <a16:creationId xmlns:a16="http://schemas.microsoft.com/office/drawing/2014/main" id="{6C1A9ADE-E01E-4B9C-87CE-6194368980F6}"/>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377" name="Weather Forecast Object">
              <a:extLst>
                <a:ext uri="{FF2B5EF4-FFF2-40B4-BE49-F238E27FC236}">
                  <a16:creationId xmlns:a16="http://schemas.microsoft.com/office/drawing/2014/main" id="{71DD6570-11C5-471C-835E-4684AF501822}"/>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378" name="Down Triangle (W Forecast)">
              <a:extLst>
                <a:ext uri="{FF2B5EF4-FFF2-40B4-BE49-F238E27FC236}">
                  <a16:creationId xmlns:a16="http://schemas.microsoft.com/office/drawing/2014/main" id="{6BB248C3-11B1-40DC-9774-E8809E5BC66C}"/>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397" name="Rectangle: Rounded Corners 396">
            <a:extLst>
              <a:ext uri="{FF2B5EF4-FFF2-40B4-BE49-F238E27FC236}">
                <a16:creationId xmlns:a16="http://schemas.microsoft.com/office/drawing/2014/main" id="{C2A320E8-1041-4FAF-9443-1E86796C6AEA}"/>
              </a:ext>
            </a:extLst>
          </p:cNvPr>
          <p:cNvSpPr/>
          <p:nvPr/>
        </p:nvSpPr>
        <p:spPr>
          <a:xfrm>
            <a:off x="8838869" y="1998367"/>
            <a:ext cx="1932742" cy="1896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latin typeface="Agency FB" panose="020B0503020202020204" pitchFamily="34" charset="0"/>
              </a:rPr>
              <a:t>0930    Ferris Wheel</a:t>
            </a:r>
            <a:endParaRPr lang="en-SG" sz="1200" b="1" dirty="0">
              <a:latin typeface="Agency FB" panose="020B0503020202020204" pitchFamily="34" charset="0"/>
            </a:endParaRPr>
          </a:p>
        </p:txBody>
      </p:sp>
      <p:pic>
        <p:nvPicPr>
          <p:cNvPr id="398" name="Cross Button 2" descr="Badge Cross with solid fill">
            <a:extLst>
              <a:ext uri="{FF2B5EF4-FFF2-40B4-BE49-F238E27FC236}">
                <a16:creationId xmlns:a16="http://schemas.microsoft.com/office/drawing/2014/main" id="{A92ADDCD-4E4B-4A02-960B-E8478112156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582062" y="2020378"/>
            <a:ext cx="148118" cy="148118"/>
          </a:xfrm>
          <a:prstGeom prst="rect">
            <a:avLst/>
          </a:prstGeom>
        </p:spPr>
      </p:pic>
      <p:pic>
        <p:nvPicPr>
          <p:cNvPr id="399" name="Show on map 2" descr="Marker with solid fill">
            <a:extLst>
              <a:ext uri="{FF2B5EF4-FFF2-40B4-BE49-F238E27FC236}">
                <a16:creationId xmlns:a16="http://schemas.microsoft.com/office/drawing/2014/main" id="{B170FB3E-5F46-4213-8FFD-65809C28511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421407" y="2010170"/>
            <a:ext cx="169711" cy="169711"/>
          </a:xfrm>
          <a:prstGeom prst="rect">
            <a:avLst/>
          </a:prstGeom>
        </p:spPr>
      </p:pic>
      <p:sp>
        <p:nvSpPr>
          <p:cNvPr id="114" name="TextBox 113">
            <a:extLst>
              <a:ext uri="{FF2B5EF4-FFF2-40B4-BE49-F238E27FC236}">
                <a16:creationId xmlns:a16="http://schemas.microsoft.com/office/drawing/2014/main" id="{C077633A-6E18-48D5-ACA5-0C506566282A}"/>
              </a:ext>
            </a:extLst>
          </p:cNvPr>
          <p:cNvSpPr txBox="1"/>
          <p:nvPr/>
        </p:nvSpPr>
        <p:spPr>
          <a:xfrm>
            <a:off x="-17399" y="14794"/>
            <a:ext cx="1760677" cy="1415772"/>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6.3.2 Planning page</a:t>
            </a:r>
          </a:p>
          <a:p>
            <a:endParaRPr lang="en-US" sz="1200" dirty="0">
              <a:latin typeface="Helvetica Light" panose="020B0403020202020204" pitchFamily="34" charset="0"/>
            </a:endParaRPr>
          </a:p>
          <a:p>
            <a:r>
              <a:rPr lang="en-US" sz="1200" dirty="0">
                <a:latin typeface="Helvetica Light" panose="020B0403020202020204" pitchFamily="34" charset="0"/>
              </a:rPr>
              <a:t>4-Step process to allow users to make a plan of their choice/ recommendation</a:t>
            </a:r>
          </a:p>
          <a:p>
            <a:endParaRPr lang="en-US" sz="1200" dirty="0">
              <a:latin typeface="Helvetica Light" panose="020B0403020202020204" pitchFamily="34" charset="0"/>
            </a:endParaRPr>
          </a:p>
        </p:txBody>
      </p:sp>
      <p:sp>
        <p:nvSpPr>
          <p:cNvPr id="141" name="SEARCH FOR ATTRACTION">
            <a:extLst>
              <a:ext uri="{FF2B5EF4-FFF2-40B4-BE49-F238E27FC236}">
                <a16:creationId xmlns:a16="http://schemas.microsoft.com/office/drawing/2014/main" id="{16A2934B-5E1D-4A43-B4FA-65EBADEA1342}"/>
              </a:ext>
            </a:extLst>
          </p:cNvPr>
          <p:cNvSpPr/>
          <p:nvPr/>
        </p:nvSpPr>
        <p:spPr>
          <a:xfrm>
            <a:off x="8859449" y="4506080"/>
            <a:ext cx="1912927" cy="11499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700" b="1" i="1" dirty="0" err="1"/>
              <a:t>Ferr</a:t>
            </a:r>
            <a:endParaRPr lang="en-SG" sz="700" b="1" i="1" dirty="0"/>
          </a:p>
        </p:txBody>
      </p:sp>
      <p:sp>
        <p:nvSpPr>
          <p:cNvPr id="2" name="Rectangle 1">
            <a:extLst>
              <a:ext uri="{FF2B5EF4-FFF2-40B4-BE49-F238E27FC236}">
                <a16:creationId xmlns:a16="http://schemas.microsoft.com/office/drawing/2014/main" id="{A1081F46-3D31-442C-B1AF-C976401AC156}"/>
              </a:ext>
            </a:extLst>
          </p:cNvPr>
          <p:cNvSpPr/>
          <p:nvPr/>
        </p:nvSpPr>
        <p:spPr>
          <a:xfrm>
            <a:off x="8858684" y="2899201"/>
            <a:ext cx="1912927" cy="1606879"/>
          </a:xfrm>
          <a:prstGeom prst="rect">
            <a:avLst/>
          </a:prstGeom>
          <a:solidFill>
            <a:schemeClr val="bg1">
              <a:lumMod val="95000"/>
            </a:schemeClr>
          </a:solidFill>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000" b="1" dirty="0">
                <a:latin typeface="+mj-lt"/>
              </a:rPr>
              <a:t>Ferris Wheel                                 [+]</a:t>
            </a:r>
          </a:p>
          <a:p>
            <a:endParaRPr lang="en-US" sz="1000" b="1" dirty="0">
              <a:latin typeface="+mj-lt"/>
            </a:endParaRPr>
          </a:p>
          <a:p>
            <a:r>
              <a:rPr lang="en-US" sz="1000" b="1" dirty="0">
                <a:latin typeface="+mj-lt"/>
              </a:rPr>
              <a:t>Ferry Ride                                     [+]</a:t>
            </a:r>
          </a:p>
          <a:p>
            <a:endParaRPr lang="en-US" sz="1000" b="1" dirty="0">
              <a:latin typeface="+mj-lt"/>
            </a:endParaRPr>
          </a:p>
          <a:p>
            <a:r>
              <a:rPr lang="en-US" sz="1000" b="1" dirty="0">
                <a:latin typeface="+mj-lt"/>
              </a:rPr>
              <a:t>………..</a:t>
            </a:r>
          </a:p>
          <a:p>
            <a:endParaRPr lang="en-US" sz="1000" b="1" dirty="0">
              <a:latin typeface="+mj-lt"/>
            </a:endParaRPr>
          </a:p>
          <a:p>
            <a:r>
              <a:rPr lang="en-US" sz="1000" b="1" dirty="0">
                <a:latin typeface="+mj-lt"/>
              </a:rPr>
              <a:t>The Overturn                                [!]</a:t>
            </a:r>
            <a:endParaRPr lang="en-SG" sz="1000" b="1" dirty="0">
              <a:latin typeface="+mj-lt"/>
            </a:endParaRPr>
          </a:p>
        </p:txBody>
      </p:sp>
      <p:pic>
        <p:nvPicPr>
          <p:cNvPr id="4" name="Graphic 3" descr="Right pointing backhand index outline">
            <a:extLst>
              <a:ext uri="{FF2B5EF4-FFF2-40B4-BE49-F238E27FC236}">
                <a16:creationId xmlns:a16="http://schemas.microsoft.com/office/drawing/2014/main" id="{DA5CFA3B-D072-4133-BC8A-26142A69FD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12543289" y="3053156"/>
            <a:ext cx="602192" cy="602192"/>
          </a:xfrm>
          <a:prstGeom prst="rect">
            <a:avLst/>
          </a:prstGeom>
        </p:spPr>
      </p:pic>
      <p:sp>
        <p:nvSpPr>
          <p:cNvPr id="144" name="Pinch Zoom">
            <a:hlinkClick r:id="rId44" action="ppaction://hlinksldjump"/>
            <a:extLst>
              <a:ext uri="{FF2B5EF4-FFF2-40B4-BE49-F238E27FC236}">
                <a16:creationId xmlns:a16="http://schemas.microsoft.com/office/drawing/2014/main" id="{7F1EF514-45D9-415B-95D1-89E4DF561407}"/>
              </a:ext>
            </a:extLst>
          </p:cNvPr>
          <p:cNvSpPr txBox="1"/>
          <p:nvPr/>
        </p:nvSpPr>
        <p:spPr>
          <a:xfrm>
            <a:off x="5498197" y="6106910"/>
            <a:ext cx="2671044" cy="369332"/>
          </a:xfrm>
          <a:prstGeom prst="rect">
            <a:avLst/>
          </a:prstGeom>
          <a:noFill/>
        </p:spPr>
        <p:txBody>
          <a:bodyPr wrap="square" rtlCol="0">
            <a:spAutoFit/>
          </a:bodyPr>
          <a:lstStyle/>
          <a:p>
            <a:r>
              <a:rPr lang="en-US" b="1" dirty="0">
                <a:solidFill>
                  <a:srgbClr val="FF0000"/>
                </a:solidFill>
                <a:latin typeface="HELVETICA LIGHT" panose="020B0403020202020204"/>
              </a:rPr>
              <a:t>Click here to return</a:t>
            </a:r>
            <a:endParaRPr lang="en-SG" b="1" dirty="0">
              <a:solidFill>
                <a:srgbClr val="FF0000"/>
              </a:solidFill>
              <a:latin typeface="HELVETICA LIGHT" panose="020B0403020202020204"/>
            </a:endParaRPr>
          </a:p>
        </p:txBody>
      </p:sp>
    </p:spTree>
    <p:extLst>
      <p:ext uri="{BB962C8B-B14F-4D97-AF65-F5344CB8AC3E}">
        <p14:creationId xmlns:p14="http://schemas.microsoft.com/office/powerpoint/2010/main" val="30418442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1000"/>
                                        <p:tgtEl>
                                          <p:spTgt spid="141"/>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500"/>
                            </p:stCondLst>
                            <p:childTnLst>
                              <p:par>
                                <p:cTn id="13" presetID="1"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1500"/>
                            </p:stCondLst>
                            <p:childTnLst>
                              <p:par>
                                <p:cTn id="16" presetID="35" presetClass="path" presetSubtype="0" accel="50000" decel="50000" fill="hold" nodeType="afterEffect">
                                  <p:stCondLst>
                                    <p:cond delay="0"/>
                                  </p:stCondLst>
                                  <p:childTnLst>
                                    <p:animMotion origin="layout" path="M -2.96651E-6 -3.7037E-7 L -0.15263 -3.7037E-7 " pathEditMode="relative" rAng="0" ptsTypes="AA">
                                      <p:cBhvr>
                                        <p:cTn id="17" dur="2000" fill="hold"/>
                                        <p:tgtEl>
                                          <p:spTgt spid="4"/>
                                        </p:tgtEl>
                                        <p:attrNameLst>
                                          <p:attrName>ppt_x</p:attrName>
                                          <p:attrName>ppt_y</p:attrName>
                                        </p:attrNameLst>
                                      </p:cBhvr>
                                      <p:rCtr x="-7632" y="0"/>
                                    </p:animMotion>
                                  </p:childTnLst>
                                </p:cTn>
                              </p:par>
                            </p:childTnLst>
                          </p:cTn>
                        </p:par>
                        <p:par>
                          <p:cTn id="18" fill="hold">
                            <p:stCondLst>
                              <p:cond delay="3500"/>
                            </p:stCondLst>
                            <p:childTnLst>
                              <p:par>
                                <p:cTn id="19" presetID="10" presetClass="entr" presetSubtype="0" fill="hold" grpId="0" nodeType="afterEffect">
                                  <p:stCondLst>
                                    <p:cond delay="0"/>
                                  </p:stCondLst>
                                  <p:childTnLst>
                                    <p:set>
                                      <p:cBhvr>
                                        <p:cTn id="20" dur="1" fill="hold">
                                          <p:stCondLst>
                                            <p:cond delay="0"/>
                                          </p:stCondLst>
                                        </p:cTn>
                                        <p:tgtEl>
                                          <p:spTgt spid="397"/>
                                        </p:tgtEl>
                                        <p:attrNameLst>
                                          <p:attrName>style.visibility</p:attrName>
                                        </p:attrNameLst>
                                      </p:cBhvr>
                                      <p:to>
                                        <p:strVal val="visible"/>
                                      </p:to>
                                    </p:set>
                                    <p:animEffect transition="in" filter="fade">
                                      <p:cBhvr>
                                        <p:cTn id="21" dur="500"/>
                                        <p:tgtEl>
                                          <p:spTgt spid="397"/>
                                        </p:tgtEl>
                                      </p:cBhvr>
                                    </p:animEffect>
                                  </p:childTnLst>
                                </p:cTn>
                              </p:par>
                              <p:par>
                                <p:cTn id="22" presetID="10" presetClass="entr" presetSubtype="0" fill="hold" nodeType="withEffect">
                                  <p:stCondLst>
                                    <p:cond delay="0"/>
                                  </p:stCondLst>
                                  <p:childTnLst>
                                    <p:set>
                                      <p:cBhvr>
                                        <p:cTn id="23" dur="1" fill="hold">
                                          <p:stCondLst>
                                            <p:cond delay="0"/>
                                          </p:stCondLst>
                                        </p:cTn>
                                        <p:tgtEl>
                                          <p:spTgt spid="398"/>
                                        </p:tgtEl>
                                        <p:attrNameLst>
                                          <p:attrName>style.visibility</p:attrName>
                                        </p:attrNameLst>
                                      </p:cBhvr>
                                      <p:to>
                                        <p:strVal val="visible"/>
                                      </p:to>
                                    </p:set>
                                    <p:animEffect transition="in" filter="fade">
                                      <p:cBhvr>
                                        <p:cTn id="24" dur="500"/>
                                        <p:tgtEl>
                                          <p:spTgt spid="398"/>
                                        </p:tgtEl>
                                      </p:cBhvr>
                                    </p:animEffect>
                                  </p:childTnLst>
                                </p:cTn>
                              </p:par>
                              <p:par>
                                <p:cTn id="25" presetID="10" presetClass="entr" presetSubtype="0" fill="hold" nodeType="withEffect">
                                  <p:stCondLst>
                                    <p:cond delay="0"/>
                                  </p:stCondLst>
                                  <p:childTnLst>
                                    <p:set>
                                      <p:cBhvr>
                                        <p:cTn id="26" dur="1" fill="hold">
                                          <p:stCondLst>
                                            <p:cond delay="0"/>
                                          </p:stCondLst>
                                        </p:cTn>
                                        <p:tgtEl>
                                          <p:spTgt spid="399"/>
                                        </p:tgtEl>
                                        <p:attrNameLst>
                                          <p:attrName>style.visibility</p:attrName>
                                        </p:attrNameLst>
                                      </p:cBhvr>
                                      <p:to>
                                        <p:strVal val="visible"/>
                                      </p:to>
                                    </p:set>
                                    <p:animEffect transition="in" filter="fade">
                                      <p:cBhvr>
                                        <p:cTn id="27" dur="50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303"/>
                    </p:tgtEl>
                  </p:cond>
                </p:stCondLst>
                <p:endSync evt="end" delay="0">
                  <p:rtn val="all"/>
                </p:endSync>
                <p:childTnLst>
                  <p:par>
                    <p:cTn id="29" fill="hold">
                      <p:stCondLst>
                        <p:cond delay="0"/>
                      </p:stCondLst>
                      <p:childTnLst>
                        <p:par>
                          <p:cTn id="30" fill="hold">
                            <p:stCondLst>
                              <p:cond delay="0"/>
                            </p:stCondLst>
                            <p:childTnLst>
                              <p:par>
                                <p:cTn id="31" presetID="10" presetClass="exit" presetSubtype="0" fill="hold" grpId="1" nodeType="withEffect">
                                  <p:stCondLst>
                                    <p:cond delay="0"/>
                                  </p:stCondLst>
                                  <p:childTnLst>
                                    <p:animEffect transition="out" filter="fade">
                                      <p:cBhvr>
                                        <p:cTn id="32" dur="500"/>
                                        <p:tgtEl>
                                          <p:spTgt spid="303"/>
                                        </p:tgtEl>
                                      </p:cBhvr>
                                    </p:animEffect>
                                    <p:set>
                                      <p:cBhvr>
                                        <p:cTn id="33" dur="1" fill="hold">
                                          <p:stCondLst>
                                            <p:cond delay="499"/>
                                          </p:stCondLst>
                                        </p:cTn>
                                        <p:tgtEl>
                                          <p:spTgt spid="303"/>
                                        </p:tgtEl>
                                        <p:attrNameLst>
                                          <p:attrName>style.visibility</p:attrName>
                                        </p:attrNameLst>
                                      </p:cBhvr>
                                      <p:to>
                                        <p:strVal val="hidden"/>
                                      </p:to>
                                    </p:set>
                                  </p:childTnLst>
                                </p:cTn>
                              </p:par>
                              <p:par>
                                <p:cTn id="34" presetID="10" presetClass="entr" presetSubtype="0" fill="hold" grpId="1" nodeType="withEffect">
                                  <p:stCondLst>
                                    <p:cond delay="0"/>
                                  </p:stCondLst>
                                  <p:childTnLst>
                                    <p:set>
                                      <p:cBhvr>
                                        <p:cTn id="35" dur="1" fill="hold">
                                          <p:stCondLst>
                                            <p:cond delay="0"/>
                                          </p:stCondLst>
                                        </p:cTn>
                                        <p:tgtEl>
                                          <p:spTgt spid="317"/>
                                        </p:tgtEl>
                                        <p:attrNameLst>
                                          <p:attrName>style.visibility</p:attrName>
                                        </p:attrNameLst>
                                      </p:cBhvr>
                                      <p:to>
                                        <p:strVal val="visible"/>
                                      </p:to>
                                    </p:set>
                                    <p:animEffect transition="in" filter="fade">
                                      <p:cBhvr>
                                        <p:cTn id="36" dur="500"/>
                                        <p:tgtEl>
                                          <p:spTgt spid="317"/>
                                        </p:tgtEl>
                                      </p:cBhvr>
                                    </p:animEffect>
                                  </p:childTnLst>
                                </p:cTn>
                              </p:par>
                              <p:par>
                                <p:cTn id="37" presetID="10" presetClass="entr" presetSubtype="0" fill="hold" nodeType="with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fade">
                                      <p:cBhvr>
                                        <p:cTn id="39" dur="500"/>
                                        <p:tgtEl>
                                          <p:spTgt spid="305"/>
                                        </p:tgtEl>
                                      </p:cBhvr>
                                    </p:animEffect>
                                  </p:childTnLst>
                                </p:cTn>
                              </p:par>
                            </p:childTnLst>
                          </p:cTn>
                        </p:par>
                      </p:childTnLst>
                    </p:cTn>
                  </p:par>
                </p:childTnLst>
              </p:cTn>
              <p:nextCondLst>
                <p:cond evt="onClick" delay="0">
                  <p:tgtEl>
                    <p:spTgt spid="303"/>
                  </p:tgtEl>
                </p:cond>
              </p:nextCondLst>
            </p:seq>
            <p:seq concurrent="1" nextAc="seek">
              <p:cTn id="40" restart="whenNotActive" fill="hold" evtFilter="cancelBubble" nodeType="interactiveSeq">
                <p:stCondLst>
                  <p:cond evt="onClick" delay="0">
                    <p:tgtEl>
                      <p:spTgt spid="317"/>
                    </p:tgtEl>
                  </p:cond>
                </p:stCondLst>
                <p:endSync evt="end" delay="0">
                  <p:rtn val="all"/>
                </p:endSync>
                <p:childTnLst>
                  <p:par>
                    <p:cTn id="41" fill="hold">
                      <p:stCondLst>
                        <p:cond delay="0"/>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305"/>
                                        </p:tgtEl>
                                      </p:cBhvr>
                                    </p:animEffect>
                                    <p:set>
                                      <p:cBhvr>
                                        <p:cTn id="45" dur="1" fill="hold">
                                          <p:stCondLst>
                                            <p:cond delay="499"/>
                                          </p:stCondLst>
                                        </p:cTn>
                                        <p:tgtEl>
                                          <p:spTgt spid="305"/>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par>
                                <p:cTn id="49" presetID="10" presetClass="exit" presetSubtype="0" fill="hold" grpId="2" nodeType="withEffect">
                                  <p:stCondLst>
                                    <p:cond delay="0"/>
                                  </p:stCondLst>
                                  <p:childTnLst>
                                    <p:animEffect transition="out" filter="fade">
                                      <p:cBhvr>
                                        <p:cTn id="50" dur="500"/>
                                        <p:tgtEl>
                                          <p:spTgt spid="317"/>
                                        </p:tgtEl>
                                      </p:cBhvr>
                                    </p:animEffect>
                                    <p:set>
                                      <p:cBhvr>
                                        <p:cTn id="51" dur="1" fill="hold">
                                          <p:stCondLst>
                                            <p:cond delay="499"/>
                                          </p:stCondLst>
                                        </p:cTn>
                                        <p:tgtEl>
                                          <p:spTgt spid="317"/>
                                        </p:tgtEl>
                                        <p:attrNameLst>
                                          <p:attrName>style.visibility</p:attrName>
                                        </p:attrNameLst>
                                      </p:cBhvr>
                                      <p:to>
                                        <p:strVal val="hidden"/>
                                      </p:to>
                                    </p:set>
                                  </p:childTnLst>
                                </p:cTn>
                              </p:par>
                            </p:childTnLst>
                          </p:cTn>
                        </p:par>
                      </p:childTnLst>
                    </p:cTn>
                  </p:par>
                </p:childTnLst>
              </p:cTn>
              <p:nextCondLst>
                <p:cond evt="onClick" delay="0">
                  <p:tgtEl>
                    <p:spTgt spid="317"/>
                  </p:tgtEl>
                </p:cond>
              </p:nextCondLst>
            </p:seq>
          </p:childTnLst>
        </p:cTn>
      </p:par>
    </p:tnLst>
    <p:bldLst>
      <p:bldP spid="303" grpId="0" animBg="1"/>
      <p:bldP spid="303" grpId="1" animBg="1"/>
      <p:bldP spid="317" grpId="1" animBg="1"/>
      <p:bldP spid="317" grpId="2" animBg="1"/>
      <p:bldP spid="397" grpId="0" animBg="1"/>
      <p:bldP spid="141"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Blue Background">
            <a:extLst>
              <a:ext uri="{FF2B5EF4-FFF2-40B4-BE49-F238E27FC236}">
                <a16:creationId xmlns:a16="http://schemas.microsoft.com/office/drawing/2014/main" id="{948CE232-8C16-454D-BE82-566B164B1B64}"/>
              </a:ext>
            </a:extLst>
          </p:cNvPr>
          <p:cNvSpPr/>
          <p:nvPr/>
        </p:nvSpPr>
        <p:spPr>
          <a:xfrm>
            <a:off x="1782739" y="7134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88" name="Header Panel">
            <a:extLst>
              <a:ext uri="{FF2B5EF4-FFF2-40B4-BE49-F238E27FC236}">
                <a16:creationId xmlns:a16="http://schemas.microsoft.com/office/drawing/2014/main" id="{A4AA8B0A-EC2B-4599-8AAB-1C14F073E0D8}"/>
              </a:ext>
            </a:extLst>
          </p:cNvPr>
          <p:cNvGrpSpPr/>
          <p:nvPr/>
        </p:nvGrpSpPr>
        <p:grpSpPr>
          <a:xfrm>
            <a:off x="1768479" y="15339"/>
            <a:ext cx="9510713" cy="476249"/>
            <a:chOff x="1228725" y="19051"/>
            <a:chExt cx="9510713" cy="476249"/>
          </a:xfrm>
          <a:solidFill>
            <a:srgbClr val="FFDDE1"/>
          </a:solidFill>
        </p:grpSpPr>
        <p:grpSp>
          <p:nvGrpSpPr>
            <p:cNvPr id="289" name="Group 288">
              <a:extLst>
                <a:ext uri="{FF2B5EF4-FFF2-40B4-BE49-F238E27FC236}">
                  <a16:creationId xmlns:a16="http://schemas.microsoft.com/office/drawing/2014/main" id="{8B558D31-DCD0-4EEE-874F-9D8817B26C81}"/>
                </a:ext>
              </a:extLst>
            </p:cNvPr>
            <p:cNvGrpSpPr/>
            <p:nvPr/>
          </p:nvGrpSpPr>
          <p:grpSpPr>
            <a:xfrm>
              <a:off x="1228725" y="19051"/>
              <a:ext cx="9510713" cy="476249"/>
              <a:chOff x="1228725" y="19051"/>
              <a:chExt cx="9510713" cy="476249"/>
            </a:xfrm>
            <a:grpFill/>
          </p:grpSpPr>
          <p:grpSp>
            <p:nvGrpSpPr>
              <p:cNvPr id="293" name="Group 292">
                <a:extLst>
                  <a:ext uri="{FF2B5EF4-FFF2-40B4-BE49-F238E27FC236}">
                    <a16:creationId xmlns:a16="http://schemas.microsoft.com/office/drawing/2014/main" id="{535469B5-23B4-4F42-8D40-4467031F0B88}"/>
                  </a:ext>
                </a:extLst>
              </p:cNvPr>
              <p:cNvGrpSpPr/>
              <p:nvPr/>
            </p:nvGrpSpPr>
            <p:grpSpPr>
              <a:xfrm>
                <a:off x="1228725" y="19051"/>
                <a:ext cx="9510713" cy="476249"/>
                <a:chOff x="1228725" y="19051"/>
                <a:chExt cx="9510713" cy="476249"/>
              </a:xfrm>
              <a:grpFill/>
            </p:grpSpPr>
            <p:sp>
              <p:nvSpPr>
                <p:cNvPr id="295" name="Rectangle: Top Corners Rounded 294">
                  <a:extLst>
                    <a:ext uri="{FF2B5EF4-FFF2-40B4-BE49-F238E27FC236}">
                      <a16:creationId xmlns:a16="http://schemas.microsoft.com/office/drawing/2014/main" id="{A433D2DE-394C-4B09-A025-33DC83C44266}"/>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6" name="TextBox 295">
                  <a:extLst>
                    <a:ext uri="{FF2B5EF4-FFF2-40B4-BE49-F238E27FC236}">
                      <a16:creationId xmlns:a16="http://schemas.microsoft.com/office/drawing/2014/main" id="{74CECBDB-3442-4547-A060-825CD95C6501}"/>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297" name="Rectangle: Rounded Corners 296">
                  <a:extLst>
                    <a:ext uri="{FF2B5EF4-FFF2-40B4-BE49-F238E27FC236}">
                      <a16:creationId xmlns:a16="http://schemas.microsoft.com/office/drawing/2014/main" id="{2552A4B3-FE51-4BE7-89F4-D92C3DB17B85}"/>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294" name="Picture 293" descr="Logo, company name&#10;&#10;Description automatically generated">
                <a:extLst>
                  <a:ext uri="{FF2B5EF4-FFF2-40B4-BE49-F238E27FC236}">
                    <a16:creationId xmlns:a16="http://schemas.microsoft.com/office/drawing/2014/main" id="{AEC8EEBA-0B3E-4771-94D6-3C1C9AA9C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290" name="Rectangle: Rounded Corners 289">
              <a:extLst>
                <a:ext uri="{FF2B5EF4-FFF2-40B4-BE49-F238E27FC236}">
                  <a16:creationId xmlns:a16="http://schemas.microsoft.com/office/drawing/2014/main" id="{B4E9FF2B-0D41-4C98-9FF8-06A502DEC6CE}"/>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Make a plan</a:t>
              </a:r>
              <a:endParaRPr lang="en-SG" b="1" dirty="0">
                <a:solidFill>
                  <a:schemeClr val="tx1"/>
                </a:solidFill>
                <a:latin typeface="Agency FB" panose="020B0503020202020204" pitchFamily="34" charset="0"/>
              </a:endParaRPr>
            </a:p>
          </p:txBody>
        </p:sp>
        <p:sp>
          <p:nvSpPr>
            <p:cNvPr id="291" name="TextBox 290">
              <a:extLst>
                <a:ext uri="{FF2B5EF4-FFF2-40B4-BE49-F238E27FC236}">
                  <a16:creationId xmlns:a16="http://schemas.microsoft.com/office/drawing/2014/main" id="{C887858A-18E6-48AF-96FE-72FD41F8B820}"/>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292" name="Graphic 291" descr="Lightning with solid fill">
              <a:extLst>
                <a:ext uri="{FF2B5EF4-FFF2-40B4-BE49-F238E27FC236}">
                  <a16:creationId xmlns:a16="http://schemas.microsoft.com/office/drawing/2014/main" id="{7071F176-2DCA-4019-A0EE-071FDC92F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159" y="46963"/>
              <a:ext cx="398939" cy="398939"/>
            </a:xfrm>
            <a:prstGeom prst="rect">
              <a:avLst/>
            </a:prstGeom>
          </p:spPr>
        </p:pic>
      </p:grpSp>
      <p:sp>
        <p:nvSpPr>
          <p:cNvPr id="298" name="TextBox 297">
            <a:hlinkClick r:id="rId6" action="ppaction://hlinksldjump"/>
            <a:extLst>
              <a:ext uri="{FF2B5EF4-FFF2-40B4-BE49-F238E27FC236}">
                <a16:creationId xmlns:a16="http://schemas.microsoft.com/office/drawing/2014/main" id="{48E5C812-C320-48D9-B31B-DB612632BC33}"/>
              </a:ext>
            </a:extLst>
          </p:cNvPr>
          <p:cNvSpPr txBox="1"/>
          <p:nvPr/>
        </p:nvSpPr>
        <p:spPr>
          <a:xfrm>
            <a:off x="1801895" y="499869"/>
            <a:ext cx="1429584" cy="338554"/>
          </a:xfrm>
          <a:prstGeom prst="rect">
            <a:avLst/>
          </a:prstGeom>
          <a:noFill/>
        </p:spPr>
        <p:txBody>
          <a:bodyPr wrap="square" rtlCol="0">
            <a:spAutoFit/>
          </a:bodyPr>
          <a:lstStyle/>
          <a:p>
            <a:r>
              <a:rPr lang="en-US" sz="1600" b="1" dirty="0">
                <a:latin typeface="Agency FB" panose="020B0503020202020204" pitchFamily="34" charset="0"/>
              </a:rPr>
              <a:t>Make a plan</a:t>
            </a:r>
            <a:endParaRPr lang="en-SG" sz="1600" b="1" dirty="0">
              <a:latin typeface="Agency FB" panose="020B0503020202020204" pitchFamily="34" charset="0"/>
            </a:endParaRPr>
          </a:p>
        </p:txBody>
      </p:sp>
      <p:sp>
        <p:nvSpPr>
          <p:cNvPr id="299" name="TextBox 298">
            <a:hlinkClick r:id="rId7" action="ppaction://hlinksldjump"/>
            <a:extLst>
              <a:ext uri="{FF2B5EF4-FFF2-40B4-BE49-F238E27FC236}">
                <a16:creationId xmlns:a16="http://schemas.microsoft.com/office/drawing/2014/main" id="{F42F20AA-5C44-4394-ACDB-A30662581625}"/>
              </a:ext>
            </a:extLst>
          </p:cNvPr>
          <p:cNvSpPr txBox="1"/>
          <p:nvPr/>
        </p:nvSpPr>
        <p:spPr>
          <a:xfrm>
            <a:off x="2639003" y="516080"/>
            <a:ext cx="1429584" cy="338554"/>
          </a:xfrm>
          <a:prstGeom prst="rect">
            <a:avLst/>
          </a:prstGeom>
          <a:noFill/>
        </p:spPr>
        <p:txBody>
          <a:bodyPr wrap="square" rtlCol="0">
            <a:spAutoFit/>
          </a:bodyPr>
          <a:lstStyle/>
          <a:p>
            <a:r>
              <a:rPr lang="en-US" sz="1600" b="1" dirty="0">
                <a:latin typeface="Agency FB" panose="020B0503020202020204" pitchFamily="34" charset="0"/>
              </a:rPr>
              <a:t>&gt; Group</a:t>
            </a:r>
            <a:endParaRPr lang="en-SG" sz="1600" b="1" dirty="0">
              <a:latin typeface="Agency FB" panose="020B0503020202020204" pitchFamily="34" charset="0"/>
            </a:endParaRPr>
          </a:p>
        </p:txBody>
      </p:sp>
      <p:grpSp>
        <p:nvGrpSpPr>
          <p:cNvPr id="300" name="Back to map">
            <a:extLst>
              <a:ext uri="{FF2B5EF4-FFF2-40B4-BE49-F238E27FC236}">
                <a16:creationId xmlns:a16="http://schemas.microsoft.com/office/drawing/2014/main" id="{89F98C9B-6519-4623-B438-144ED3A4A79B}"/>
              </a:ext>
            </a:extLst>
          </p:cNvPr>
          <p:cNvGrpSpPr/>
          <p:nvPr/>
        </p:nvGrpSpPr>
        <p:grpSpPr>
          <a:xfrm>
            <a:off x="1903745" y="973576"/>
            <a:ext cx="1371793" cy="406220"/>
            <a:chOff x="1363992" y="1064512"/>
            <a:chExt cx="1371793" cy="406220"/>
          </a:xfrm>
        </p:grpSpPr>
        <p:sp>
          <p:nvSpPr>
            <p:cNvPr id="301" name="Rectangle: Rounded Corners 300">
              <a:hlinkClick r:id="rId8" action="ppaction://hlinksldjump"/>
              <a:extLst>
                <a:ext uri="{FF2B5EF4-FFF2-40B4-BE49-F238E27FC236}">
                  <a16:creationId xmlns:a16="http://schemas.microsoft.com/office/drawing/2014/main" id="{C288C49A-732A-4E2F-9EE2-CFC5228EB311}"/>
                </a:ext>
              </a:extLst>
            </p:cNvPr>
            <p:cNvSpPr/>
            <p:nvPr/>
          </p:nvSpPr>
          <p:spPr>
            <a:xfrm>
              <a:off x="1363992" y="1064512"/>
              <a:ext cx="1371793" cy="4062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gency FB" panose="020B0503020202020204" pitchFamily="34" charset="0"/>
                </a:rPr>
                <a:t>  Back to plan   type </a:t>
              </a:r>
              <a:endParaRPr lang="en-SG" sz="1400" b="1" dirty="0">
                <a:solidFill>
                  <a:schemeClr val="tx1"/>
                </a:solidFill>
                <a:latin typeface="Agency FB" panose="020B0503020202020204" pitchFamily="34" charset="0"/>
              </a:endParaRPr>
            </a:p>
          </p:txBody>
        </p:sp>
        <p:sp>
          <p:nvSpPr>
            <p:cNvPr id="302" name="Isosceles Triangle 301">
              <a:hlinkClick r:id="rId8" action="ppaction://hlinksldjump"/>
              <a:extLst>
                <a:ext uri="{FF2B5EF4-FFF2-40B4-BE49-F238E27FC236}">
                  <a16:creationId xmlns:a16="http://schemas.microsoft.com/office/drawing/2014/main" id="{7E685C32-E1E8-4563-9489-98A344489BD1}"/>
                </a:ext>
              </a:extLst>
            </p:cNvPr>
            <p:cNvSpPr/>
            <p:nvPr/>
          </p:nvSpPr>
          <p:spPr>
            <a:xfrm rot="16200000">
              <a:off x="1408117" y="1187085"/>
              <a:ext cx="200222" cy="1786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303" name="Isosceles Triangle 302">
            <a:extLst>
              <a:ext uri="{FF2B5EF4-FFF2-40B4-BE49-F238E27FC236}">
                <a16:creationId xmlns:a16="http://schemas.microsoft.com/office/drawing/2014/main" id="{FCC26BDC-B82B-4BDF-A2AC-C52DB459469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04" name="TextBox 303">
            <a:hlinkClick r:id="rId7" action="ppaction://hlinksldjump"/>
            <a:extLst>
              <a:ext uri="{FF2B5EF4-FFF2-40B4-BE49-F238E27FC236}">
                <a16:creationId xmlns:a16="http://schemas.microsoft.com/office/drawing/2014/main" id="{FBC618C1-F75C-4280-84CC-45786E0DDE87}"/>
              </a:ext>
            </a:extLst>
          </p:cNvPr>
          <p:cNvSpPr txBox="1"/>
          <p:nvPr/>
        </p:nvSpPr>
        <p:spPr>
          <a:xfrm>
            <a:off x="3270940" y="524499"/>
            <a:ext cx="1429584" cy="338554"/>
          </a:xfrm>
          <a:prstGeom prst="rect">
            <a:avLst/>
          </a:prstGeom>
          <a:noFill/>
        </p:spPr>
        <p:txBody>
          <a:bodyPr wrap="square" rtlCol="0">
            <a:spAutoFit/>
          </a:bodyPr>
          <a:lstStyle/>
          <a:p>
            <a:r>
              <a:rPr lang="en-US" sz="1600" b="1" dirty="0">
                <a:latin typeface="Agency FB" panose="020B0503020202020204" pitchFamily="34" charset="0"/>
              </a:rPr>
              <a:t>&gt; </a:t>
            </a:r>
            <a:r>
              <a:rPr lang="en-US" sz="1600" b="1" u="sng" dirty="0">
                <a:latin typeface="Agency FB" panose="020B0503020202020204" pitchFamily="34" charset="0"/>
              </a:rPr>
              <a:t>Make your own</a:t>
            </a:r>
            <a:endParaRPr lang="en-SG" sz="1600" b="1" u="sng" dirty="0">
              <a:latin typeface="Agency FB" panose="020B0503020202020204" pitchFamily="34" charset="0"/>
            </a:endParaRPr>
          </a:p>
        </p:txBody>
      </p:sp>
      <p:sp>
        <p:nvSpPr>
          <p:cNvPr id="317" name="Isosceles Triangle 316">
            <a:extLst>
              <a:ext uri="{FF2B5EF4-FFF2-40B4-BE49-F238E27FC236}">
                <a16:creationId xmlns:a16="http://schemas.microsoft.com/office/drawing/2014/main" id="{98FF8804-1A9A-4A48-8243-D59C186F0F17}"/>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318" name="Group 317">
            <a:extLst>
              <a:ext uri="{FF2B5EF4-FFF2-40B4-BE49-F238E27FC236}">
                <a16:creationId xmlns:a16="http://schemas.microsoft.com/office/drawing/2014/main" id="{68514F48-4A10-4311-9DC2-0105DD3804AD}"/>
              </a:ext>
            </a:extLst>
          </p:cNvPr>
          <p:cNvGrpSpPr/>
          <p:nvPr/>
        </p:nvGrpSpPr>
        <p:grpSpPr>
          <a:xfrm>
            <a:off x="4439838" y="1551864"/>
            <a:ext cx="4221801" cy="2800125"/>
            <a:chOff x="3190249" y="607618"/>
            <a:chExt cx="5576782" cy="3735721"/>
          </a:xfrm>
        </p:grpSpPr>
        <p:sp>
          <p:nvSpPr>
            <p:cNvPr id="319" name="Freeform: Shape 318">
              <a:extLst>
                <a:ext uri="{FF2B5EF4-FFF2-40B4-BE49-F238E27FC236}">
                  <a16:creationId xmlns:a16="http://schemas.microsoft.com/office/drawing/2014/main" id="{0C001D89-1DB1-4F1B-A2A6-0AFA1AFF5137}"/>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320" name="Oval 319">
              <a:extLst>
                <a:ext uri="{FF2B5EF4-FFF2-40B4-BE49-F238E27FC236}">
                  <a16:creationId xmlns:a16="http://schemas.microsoft.com/office/drawing/2014/main" id="{3BC2185F-A9C4-4829-82E0-AED014457963}"/>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1" name="Rectangle: Rounded Corners 320">
              <a:extLst>
                <a:ext uri="{FF2B5EF4-FFF2-40B4-BE49-F238E27FC236}">
                  <a16:creationId xmlns:a16="http://schemas.microsoft.com/office/drawing/2014/main" id="{25DF6AEA-FA40-4EEB-8DD7-A7F5BB8FD561}"/>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2" name="Rectangle: Rounded Corners 321">
              <a:extLst>
                <a:ext uri="{FF2B5EF4-FFF2-40B4-BE49-F238E27FC236}">
                  <a16:creationId xmlns:a16="http://schemas.microsoft.com/office/drawing/2014/main" id="{EFA530A0-07CC-4245-B7E6-355EFF360A13}"/>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23" name="Picture 6" descr="Bridge - Free architecture and city icons">
              <a:extLst>
                <a:ext uri="{FF2B5EF4-FFF2-40B4-BE49-F238E27FC236}">
                  <a16:creationId xmlns:a16="http://schemas.microsoft.com/office/drawing/2014/main" id="{561255A9-B43F-4218-9E7E-54C6F15033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324" name="Connector: Curved 323">
              <a:extLst>
                <a:ext uri="{FF2B5EF4-FFF2-40B4-BE49-F238E27FC236}">
                  <a16:creationId xmlns:a16="http://schemas.microsoft.com/office/drawing/2014/main" id="{2F283032-9A7B-452B-962A-9009D190052C}"/>
                </a:ext>
              </a:extLst>
            </p:cNvPr>
            <p:cNvCxnSpPr>
              <a:cxnSpLocks/>
              <a:stCxn id="321" idx="3"/>
              <a:endCxn id="323"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5" name="Connector: Curved 324">
              <a:extLst>
                <a:ext uri="{FF2B5EF4-FFF2-40B4-BE49-F238E27FC236}">
                  <a16:creationId xmlns:a16="http://schemas.microsoft.com/office/drawing/2014/main" id="{1881962C-9BE0-43AE-A353-F0A8C85966B8}"/>
                </a:ext>
              </a:extLst>
            </p:cNvPr>
            <p:cNvCxnSpPr>
              <a:cxnSpLocks/>
              <a:endCxn id="323"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6" name="Rectangle: Rounded Corners 325">
              <a:extLst>
                <a:ext uri="{FF2B5EF4-FFF2-40B4-BE49-F238E27FC236}">
                  <a16:creationId xmlns:a16="http://schemas.microsoft.com/office/drawing/2014/main" id="{9CF19BB6-3A60-4F9E-B0E1-5BA719FE1126}"/>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27" name="Connector: Curved 326">
              <a:extLst>
                <a:ext uri="{FF2B5EF4-FFF2-40B4-BE49-F238E27FC236}">
                  <a16:creationId xmlns:a16="http://schemas.microsoft.com/office/drawing/2014/main" id="{856F8BB9-70FB-4DDC-9C90-5C542FFA81AB}"/>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83F97C68-DBC0-4440-A958-688CB66D13B4}"/>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9" name="Rectangle: Rounded Corners 328">
              <a:extLst>
                <a:ext uri="{FF2B5EF4-FFF2-40B4-BE49-F238E27FC236}">
                  <a16:creationId xmlns:a16="http://schemas.microsoft.com/office/drawing/2014/main" id="{B0674742-3AC2-4360-B5E7-A7B0A1EE3149}"/>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30" name="Connector: Curved 329">
              <a:extLst>
                <a:ext uri="{FF2B5EF4-FFF2-40B4-BE49-F238E27FC236}">
                  <a16:creationId xmlns:a16="http://schemas.microsoft.com/office/drawing/2014/main" id="{B1E17586-935A-4C70-88EB-05FB66C606EF}"/>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1" name="Connector: Curved 330">
              <a:extLst>
                <a:ext uri="{FF2B5EF4-FFF2-40B4-BE49-F238E27FC236}">
                  <a16:creationId xmlns:a16="http://schemas.microsoft.com/office/drawing/2014/main" id="{154505D1-3CB5-4EDC-8EBE-B46B2EA3A478}"/>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332" name="Picture 2" descr="31 Tree Icon Png - Icon Logo Design">
              <a:extLst>
                <a:ext uri="{FF2B5EF4-FFF2-40B4-BE49-F238E27FC236}">
                  <a16:creationId xmlns:a16="http://schemas.microsoft.com/office/drawing/2014/main" id="{43C824AC-CA08-488C-B2DC-381D34F14D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31 Tree Icon Png - Icon Logo Design">
              <a:extLst>
                <a:ext uri="{FF2B5EF4-FFF2-40B4-BE49-F238E27FC236}">
                  <a16:creationId xmlns:a16="http://schemas.microsoft.com/office/drawing/2014/main" id="{EA538A39-94AA-4BEE-A1A0-FD226F57F0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descr="31 Tree Icon Png - Icon Logo Design">
              <a:extLst>
                <a:ext uri="{FF2B5EF4-FFF2-40B4-BE49-F238E27FC236}">
                  <a16:creationId xmlns:a16="http://schemas.microsoft.com/office/drawing/2014/main" id="{F47EDEDA-2E22-41E0-844C-9B7ABC0D98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descr="31 Tree Icon Png - Icon Logo Design">
              <a:extLst>
                <a:ext uri="{FF2B5EF4-FFF2-40B4-BE49-F238E27FC236}">
                  <a16:creationId xmlns:a16="http://schemas.microsoft.com/office/drawing/2014/main" id="{A7DCBA17-36AF-4C34-B755-9DC49C239B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descr="31 Tree Icon Png - Icon Logo Design">
              <a:extLst>
                <a:ext uri="{FF2B5EF4-FFF2-40B4-BE49-F238E27FC236}">
                  <a16:creationId xmlns:a16="http://schemas.microsoft.com/office/drawing/2014/main" id="{96B7AF43-3CEE-49F2-9869-6C6DFF9DB0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31 Tree Icon Png - Icon Logo Design">
              <a:extLst>
                <a:ext uri="{FF2B5EF4-FFF2-40B4-BE49-F238E27FC236}">
                  <a16:creationId xmlns:a16="http://schemas.microsoft.com/office/drawing/2014/main" id="{DAC663DC-9A0A-47C5-A62F-DEE29240BF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31 Tree Icon Png - Icon Logo Design">
              <a:extLst>
                <a:ext uri="{FF2B5EF4-FFF2-40B4-BE49-F238E27FC236}">
                  <a16:creationId xmlns:a16="http://schemas.microsoft.com/office/drawing/2014/main" id="{4FEC00EE-A7CA-4A38-A14A-32798D7DB6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31 Tree Icon Png - Icon Logo Design">
              <a:extLst>
                <a:ext uri="{FF2B5EF4-FFF2-40B4-BE49-F238E27FC236}">
                  <a16:creationId xmlns:a16="http://schemas.microsoft.com/office/drawing/2014/main" id="{7DCC0305-0A66-41BC-A42A-43ECCD5958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31 Tree Icon Png - Icon Logo Design">
              <a:extLst>
                <a:ext uri="{FF2B5EF4-FFF2-40B4-BE49-F238E27FC236}">
                  <a16:creationId xmlns:a16="http://schemas.microsoft.com/office/drawing/2014/main" id="{8B8C47B7-A084-4A2C-B030-F969098597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31 Tree Icon Png - Icon Logo Design">
              <a:extLst>
                <a:ext uri="{FF2B5EF4-FFF2-40B4-BE49-F238E27FC236}">
                  <a16:creationId xmlns:a16="http://schemas.microsoft.com/office/drawing/2014/main" id="{6D956B99-CD6A-42E6-AAB1-1633D51BFD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31 Tree Icon Png - Icon Logo Design">
              <a:extLst>
                <a:ext uri="{FF2B5EF4-FFF2-40B4-BE49-F238E27FC236}">
                  <a16:creationId xmlns:a16="http://schemas.microsoft.com/office/drawing/2014/main" id="{D62065F5-892C-4FCF-936B-E5B79DAC05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31 Tree Icon Png - Icon Logo Design">
              <a:extLst>
                <a:ext uri="{FF2B5EF4-FFF2-40B4-BE49-F238E27FC236}">
                  <a16:creationId xmlns:a16="http://schemas.microsoft.com/office/drawing/2014/main" id="{A4EF4B57-2B8D-4D32-BF3B-CFA54F5BDE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6" descr="Tail Of Whale Icon - Whales - Free Transparent PNG Download - PNGkey">
              <a:extLst>
                <a:ext uri="{FF2B5EF4-FFF2-40B4-BE49-F238E27FC236}">
                  <a16:creationId xmlns:a16="http://schemas.microsoft.com/office/drawing/2014/main" id="{5474ED92-83CC-4747-B29F-2C567D86878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5" name="Picture 8" descr="Dinosaur Head Stock Illustrations – 4,667 Dinosaur Head Stock  Illustrations, Vectors &amp;amp; Clipart - Dreamstime">
              <a:extLst>
                <a:ext uri="{FF2B5EF4-FFF2-40B4-BE49-F238E27FC236}">
                  <a16:creationId xmlns:a16="http://schemas.microsoft.com/office/drawing/2014/main" id="{6824079D-8848-4373-B4E5-9ACA2302DD27}"/>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403" name="Haunted House (Glowing)" descr="Halloween Haunted House Icon - Free image on Pixabay">
            <a:extLst>
              <a:ext uri="{FF2B5EF4-FFF2-40B4-BE49-F238E27FC236}">
                <a16:creationId xmlns:a16="http://schemas.microsoft.com/office/drawing/2014/main" id="{F030513F-3A17-4B75-9247-9237B85CA7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7403" y="1758748"/>
            <a:ext cx="521014" cy="674694"/>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2" name="Circus (Glowing)" descr="Circus Tent Icon">
            <a:extLst>
              <a:ext uri="{FF2B5EF4-FFF2-40B4-BE49-F238E27FC236}">
                <a16:creationId xmlns:a16="http://schemas.microsoft.com/office/drawing/2014/main" id="{9C16DEFE-CEF4-4D12-A111-18420F3E8D92}"/>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35705" y="3017032"/>
            <a:ext cx="469227" cy="469227"/>
          </a:xfrm>
          <a:prstGeom prst="rect">
            <a:avLst/>
          </a:prstGeom>
          <a:noFill/>
          <a:effectLst>
            <a:glow rad="228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0" name="Haunted House (2)" descr="Halloween Haunted House Icon - Free image on Pixabay">
            <a:extLst>
              <a:ext uri="{FF2B5EF4-FFF2-40B4-BE49-F238E27FC236}">
                <a16:creationId xmlns:a16="http://schemas.microsoft.com/office/drawing/2014/main" id="{296E6206-0F5D-4791-862B-1D78B0B3F1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45482" y="1768348"/>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46" name="Haunted House" descr="Halloween Haunted House Icon - Free image on Pixabay">
            <a:extLst>
              <a:ext uri="{FF2B5EF4-FFF2-40B4-BE49-F238E27FC236}">
                <a16:creationId xmlns:a16="http://schemas.microsoft.com/office/drawing/2014/main" id="{DEE66BBE-2F0E-46C9-A984-5D02AF0D0F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1524" y="176336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4" descr="901 Cartoon Roller Coaster Illustrations &amp;amp; Clip Art - iStock">
            <a:extLst>
              <a:ext uri="{FF2B5EF4-FFF2-40B4-BE49-F238E27FC236}">
                <a16:creationId xmlns:a16="http://schemas.microsoft.com/office/drawing/2014/main" id="{D0BAC31C-90D7-48E6-A26E-D6FFBB3BB7E3}"/>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933922" y="1627871"/>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401" name="Circus (2)" descr="Circus Tent Icon">
            <a:extLst>
              <a:ext uri="{FF2B5EF4-FFF2-40B4-BE49-F238E27FC236}">
                <a16:creationId xmlns:a16="http://schemas.microsoft.com/office/drawing/2014/main" id="{C474C8AB-3519-40D5-96A0-9B49677EAD3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38340" y="3022417"/>
            <a:ext cx="469227" cy="469227"/>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12" descr="Ferris wheel - Free business icons">
            <a:extLst>
              <a:ext uri="{FF2B5EF4-FFF2-40B4-BE49-F238E27FC236}">
                <a16:creationId xmlns:a16="http://schemas.microsoft.com/office/drawing/2014/main" id="{8692239F-4317-4290-995E-479EA93EF14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68069" y="3269014"/>
            <a:ext cx="453268" cy="453268"/>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348">
            <a:extLst>
              <a:ext uri="{FF2B5EF4-FFF2-40B4-BE49-F238E27FC236}">
                <a16:creationId xmlns:a16="http://schemas.microsoft.com/office/drawing/2014/main" id="{AAF2C7EE-FA96-408F-9005-0274ECD2019B}"/>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6192193" y="3714143"/>
            <a:ext cx="533152" cy="528912"/>
          </a:xfrm>
          <a:prstGeom prst="rect">
            <a:avLst/>
          </a:prstGeom>
        </p:spPr>
      </p:pic>
      <p:pic>
        <p:nvPicPr>
          <p:cNvPr id="350" name="Circus" descr="Circus Tent Icon">
            <a:extLst>
              <a:ext uri="{FF2B5EF4-FFF2-40B4-BE49-F238E27FC236}">
                <a16:creationId xmlns:a16="http://schemas.microsoft.com/office/drawing/2014/main" id="{D3458F2F-8069-4809-80CC-EB923596F57C}"/>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38845" y="3027436"/>
            <a:ext cx="469227" cy="469227"/>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6" descr="Restaurant Icon - Download in Colored Outline Style">
            <a:extLst>
              <a:ext uri="{FF2B5EF4-FFF2-40B4-BE49-F238E27FC236}">
                <a16:creationId xmlns:a16="http://schemas.microsoft.com/office/drawing/2014/main" id="{D3ED32D3-37F9-48AD-AC13-5659A6DF04B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85748" y="3418142"/>
            <a:ext cx="244967" cy="244967"/>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6" descr="Restaurant Icon - Download in Colored Outline Style">
            <a:extLst>
              <a:ext uri="{FF2B5EF4-FFF2-40B4-BE49-F238E27FC236}">
                <a16:creationId xmlns:a16="http://schemas.microsoft.com/office/drawing/2014/main" id="{6ED169FD-6BC7-48BF-BE24-406D4B684E3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55495" y="2322052"/>
            <a:ext cx="271071" cy="271071"/>
          </a:xfrm>
          <a:prstGeom prst="rect">
            <a:avLst/>
          </a:prstGeom>
          <a:noFill/>
          <a:extLst>
            <a:ext uri="{909E8E84-426E-40DD-AFC4-6F175D3DCCD1}">
              <a14:hiddenFill xmlns:a14="http://schemas.microsoft.com/office/drawing/2010/main">
                <a:solidFill>
                  <a:srgbClr val="FFFFFF"/>
                </a:solidFill>
              </a14:hiddenFill>
            </a:ext>
          </a:extLst>
        </p:spPr>
      </p:pic>
      <p:grpSp>
        <p:nvGrpSpPr>
          <p:cNvPr id="353" name="Split the groups">
            <a:extLst>
              <a:ext uri="{FF2B5EF4-FFF2-40B4-BE49-F238E27FC236}">
                <a16:creationId xmlns:a16="http://schemas.microsoft.com/office/drawing/2014/main" id="{A6C0BCD5-3BE6-4D4D-8F51-38DCBAA839C0}"/>
              </a:ext>
            </a:extLst>
          </p:cNvPr>
          <p:cNvGrpSpPr/>
          <p:nvPr/>
        </p:nvGrpSpPr>
        <p:grpSpPr>
          <a:xfrm>
            <a:off x="1959196" y="4800493"/>
            <a:ext cx="1021433" cy="646112"/>
            <a:chOff x="10758281" y="3540922"/>
            <a:chExt cx="1021433" cy="646112"/>
          </a:xfrm>
        </p:grpSpPr>
        <p:pic>
          <p:nvPicPr>
            <p:cNvPr id="357" name="Graphic 356" descr="User with solid fill">
              <a:hlinkClick r:id="rId24" action="ppaction://hlinksldjump">
                <a:snd r:embed="rId25" name="click.wav"/>
              </a:hlinkClick>
              <a:extLst>
                <a:ext uri="{FF2B5EF4-FFF2-40B4-BE49-F238E27FC236}">
                  <a16:creationId xmlns:a16="http://schemas.microsoft.com/office/drawing/2014/main" id="{37C23093-81A1-417D-93B0-DAD73126CA3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044029" y="3540922"/>
              <a:ext cx="449935" cy="449935"/>
            </a:xfrm>
            <a:prstGeom prst="rect">
              <a:avLst/>
            </a:prstGeom>
            <a:effectLst/>
          </p:spPr>
        </p:pic>
        <p:sp>
          <p:nvSpPr>
            <p:cNvPr id="355" name="TextBox 354">
              <a:hlinkClick r:id="rId24" action="ppaction://hlinksldjump"/>
              <a:extLst>
                <a:ext uri="{FF2B5EF4-FFF2-40B4-BE49-F238E27FC236}">
                  <a16:creationId xmlns:a16="http://schemas.microsoft.com/office/drawing/2014/main" id="{D5D3992E-1214-42A9-9B6C-79DB6CF2E87C}"/>
                </a:ext>
              </a:extLst>
            </p:cNvPr>
            <p:cNvSpPr txBox="1"/>
            <p:nvPr/>
          </p:nvSpPr>
          <p:spPr>
            <a:xfrm>
              <a:off x="10758281" y="3863869"/>
              <a:ext cx="1021433" cy="323165"/>
            </a:xfrm>
            <a:prstGeom prst="rect">
              <a:avLst/>
            </a:prstGeom>
            <a:noFill/>
          </p:spPr>
          <p:txBody>
            <a:bodyPr wrap="none" rtlCol="0">
              <a:spAutoFit/>
            </a:bodyPr>
            <a:lstStyle/>
            <a:p>
              <a:r>
                <a:rPr lang="en-US" sz="1500" b="1" dirty="0">
                  <a:latin typeface="Agency FB" panose="020B0503020202020204" pitchFamily="34" charset="0"/>
                </a:rPr>
                <a:t>Merge group</a:t>
              </a:r>
              <a:endParaRPr lang="en-SG" sz="1500" b="1" dirty="0">
                <a:latin typeface="Agency FB" panose="020B0503020202020204" pitchFamily="34" charset="0"/>
              </a:endParaRPr>
            </a:p>
          </p:txBody>
        </p:sp>
      </p:grpSp>
      <p:grpSp>
        <p:nvGrpSpPr>
          <p:cNvPr id="359" name="Current Plan Frame">
            <a:extLst>
              <a:ext uri="{FF2B5EF4-FFF2-40B4-BE49-F238E27FC236}">
                <a16:creationId xmlns:a16="http://schemas.microsoft.com/office/drawing/2014/main" id="{62E4379C-6604-4790-A503-CE81E1B9F3CE}"/>
              </a:ext>
            </a:extLst>
          </p:cNvPr>
          <p:cNvGrpSpPr/>
          <p:nvPr/>
        </p:nvGrpSpPr>
        <p:grpSpPr>
          <a:xfrm>
            <a:off x="8770003" y="1526295"/>
            <a:ext cx="2156727" cy="3152428"/>
            <a:chOff x="8230250" y="1526295"/>
            <a:chExt cx="2156727" cy="3152428"/>
          </a:xfrm>
        </p:grpSpPr>
        <p:sp>
          <p:nvSpPr>
            <p:cNvPr id="360" name="Freeform: Shape 359">
              <a:extLst>
                <a:ext uri="{FF2B5EF4-FFF2-40B4-BE49-F238E27FC236}">
                  <a16:creationId xmlns:a16="http://schemas.microsoft.com/office/drawing/2014/main" id="{CA5805BA-0E73-4306-8083-68226F7D4AAD}"/>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361" name="Rectangle: Rounded Corners 360">
              <a:extLst>
                <a:ext uri="{FF2B5EF4-FFF2-40B4-BE49-F238E27FC236}">
                  <a16:creationId xmlns:a16="http://schemas.microsoft.com/office/drawing/2014/main" id="{26AC9F1A-F8EF-4C28-8D30-8FFC1FFB2C24}"/>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sp>
          <p:nvSpPr>
            <p:cNvPr id="362" name="TextBox 361">
              <a:extLst>
                <a:ext uri="{FF2B5EF4-FFF2-40B4-BE49-F238E27FC236}">
                  <a16:creationId xmlns:a16="http://schemas.microsoft.com/office/drawing/2014/main" id="{C93079DE-9645-41AF-90B9-03E32A00B633}"/>
                </a:ext>
              </a:extLst>
            </p:cNvPr>
            <p:cNvSpPr txBox="1"/>
            <p:nvPr/>
          </p:nvSpPr>
          <p:spPr>
            <a:xfrm>
              <a:off x="8251921" y="1721368"/>
              <a:ext cx="2135056" cy="276999"/>
            </a:xfrm>
            <a:prstGeom prst="rect">
              <a:avLst/>
            </a:prstGeom>
            <a:noFill/>
          </p:spPr>
          <p:txBody>
            <a:bodyPr wrap="square" rtlCol="0">
              <a:spAutoFit/>
            </a:bodyPr>
            <a:lstStyle/>
            <a:p>
              <a:r>
                <a:rPr lang="en-US" sz="1200" b="1" u="sng" dirty="0">
                  <a:latin typeface="Agency FB" panose="020B0503020202020204" pitchFamily="34" charset="0"/>
                </a:rPr>
                <a:t>Time</a:t>
              </a:r>
              <a:r>
                <a:rPr lang="en-US" sz="1200" b="1" dirty="0">
                  <a:latin typeface="Agency FB" panose="020B0503020202020204" pitchFamily="34" charset="0"/>
                </a:rPr>
                <a:t>     </a:t>
              </a:r>
              <a:r>
                <a:rPr lang="en-US" sz="1200" b="1" u="sng" dirty="0">
                  <a:latin typeface="Agency FB" panose="020B0503020202020204" pitchFamily="34" charset="0"/>
                </a:rPr>
                <a:t>Name</a:t>
              </a:r>
              <a:endParaRPr lang="en-SG" sz="1200" b="1" u="sng" dirty="0">
                <a:latin typeface="Agency FB" panose="020B0503020202020204" pitchFamily="34" charset="0"/>
              </a:endParaRPr>
            </a:p>
          </p:txBody>
        </p:sp>
      </p:grpSp>
      <p:grpSp>
        <p:nvGrpSpPr>
          <p:cNvPr id="366" name="Undo last action">
            <a:extLst>
              <a:ext uri="{FF2B5EF4-FFF2-40B4-BE49-F238E27FC236}">
                <a16:creationId xmlns:a16="http://schemas.microsoft.com/office/drawing/2014/main" id="{7AD4A71A-D756-4ABA-8F47-74CF93357A6B}"/>
              </a:ext>
            </a:extLst>
          </p:cNvPr>
          <p:cNvGrpSpPr/>
          <p:nvPr/>
        </p:nvGrpSpPr>
        <p:grpSpPr>
          <a:xfrm>
            <a:off x="8864573" y="4058811"/>
            <a:ext cx="357790" cy="449874"/>
            <a:chOff x="10881462" y="4369586"/>
            <a:chExt cx="357790" cy="449874"/>
          </a:xfrm>
        </p:grpSpPr>
        <p:pic>
          <p:nvPicPr>
            <p:cNvPr id="367" name="Graphic 366" descr="Line arrow: Rotate left outline">
              <a:extLst>
                <a:ext uri="{FF2B5EF4-FFF2-40B4-BE49-F238E27FC236}">
                  <a16:creationId xmlns:a16="http://schemas.microsoft.com/office/drawing/2014/main" id="{CAAC3A4F-814E-425F-BE0F-C11BBDED347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890492" y="4369586"/>
              <a:ext cx="342152" cy="342152"/>
            </a:xfrm>
            <a:prstGeom prst="rect">
              <a:avLst/>
            </a:prstGeom>
          </p:spPr>
        </p:pic>
        <p:sp>
          <p:nvSpPr>
            <p:cNvPr id="368" name="TextBox 367">
              <a:extLst>
                <a:ext uri="{FF2B5EF4-FFF2-40B4-BE49-F238E27FC236}">
                  <a16:creationId xmlns:a16="http://schemas.microsoft.com/office/drawing/2014/main" id="{8B509CF2-63C6-4852-8C46-8E0A7ABFCEB1}"/>
                </a:ext>
              </a:extLst>
            </p:cNvPr>
            <p:cNvSpPr txBox="1"/>
            <p:nvPr/>
          </p:nvSpPr>
          <p:spPr>
            <a:xfrm>
              <a:off x="10881462" y="4604016"/>
              <a:ext cx="357790" cy="215444"/>
            </a:xfrm>
            <a:prstGeom prst="rect">
              <a:avLst/>
            </a:prstGeom>
            <a:noFill/>
          </p:spPr>
          <p:txBody>
            <a:bodyPr wrap="none" rtlCol="0">
              <a:spAutoFit/>
            </a:bodyPr>
            <a:lstStyle/>
            <a:p>
              <a:r>
                <a:rPr lang="en-US" sz="800" b="1" dirty="0">
                  <a:latin typeface="Agency FB" panose="020B0503020202020204" pitchFamily="34" charset="0"/>
                </a:rPr>
                <a:t>Undo</a:t>
              </a:r>
              <a:endParaRPr lang="en-SG" sz="800" b="1" dirty="0">
                <a:latin typeface="Agency FB" panose="020B0503020202020204" pitchFamily="34" charset="0"/>
              </a:endParaRPr>
            </a:p>
          </p:txBody>
        </p:sp>
      </p:grpSp>
      <p:pic>
        <p:nvPicPr>
          <p:cNvPr id="370" name="SUBMIT BUTTON" descr="Paper plane, plane, send, send message, submit icon - Download on Iconfinder">
            <a:extLst>
              <a:ext uri="{FF2B5EF4-FFF2-40B4-BE49-F238E27FC236}">
                <a16:creationId xmlns:a16="http://schemas.microsoft.com/office/drawing/2014/main" id="{9D010E17-9CC8-4B2C-BC38-940A0F6C31B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466831" y="4118816"/>
            <a:ext cx="293945" cy="293945"/>
          </a:xfrm>
          <a:prstGeom prst="rect">
            <a:avLst/>
          </a:prstGeom>
          <a:noFill/>
          <a:extLst>
            <a:ext uri="{909E8E84-426E-40DD-AFC4-6F175D3DCCD1}">
              <a14:hiddenFill xmlns:a14="http://schemas.microsoft.com/office/drawing/2010/main">
                <a:solidFill>
                  <a:srgbClr val="FFFFFF"/>
                </a:solidFill>
              </a14:hiddenFill>
            </a:ext>
          </a:extLst>
        </p:spPr>
      </p:pic>
      <p:sp>
        <p:nvSpPr>
          <p:cNvPr id="371" name="TextBox 370">
            <a:extLst>
              <a:ext uri="{FF2B5EF4-FFF2-40B4-BE49-F238E27FC236}">
                <a16:creationId xmlns:a16="http://schemas.microsoft.com/office/drawing/2014/main" id="{D1DD5BB5-761D-4533-82DA-46BC2233309E}"/>
              </a:ext>
            </a:extLst>
          </p:cNvPr>
          <p:cNvSpPr txBox="1"/>
          <p:nvPr/>
        </p:nvSpPr>
        <p:spPr>
          <a:xfrm>
            <a:off x="10392756" y="4344088"/>
            <a:ext cx="428322" cy="215444"/>
          </a:xfrm>
          <a:prstGeom prst="rect">
            <a:avLst/>
          </a:prstGeom>
          <a:noFill/>
        </p:spPr>
        <p:txBody>
          <a:bodyPr wrap="none" rtlCol="0">
            <a:spAutoFit/>
          </a:bodyPr>
          <a:lstStyle/>
          <a:p>
            <a:r>
              <a:rPr lang="en-US" sz="800" b="1" dirty="0">
                <a:latin typeface="Agency FB" panose="020B0503020202020204" pitchFamily="34" charset="0"/>
              </a:rPr>
              <a:t>Submit</a:t>
            </a:r>
            <a:endParaRPr lang="en-SG" sz="800" b="1" dirty="0">
              <a:latin typeface="Agency FB" panose="020B0503020202020204" pitchFamily="34" charset="0"/>
            </a:endParaRPr>
          </a:p>
        </p:txBody>
      </p:sp>
      <p:sp>
        <p:nvSpPr>
          <p:cNvPr id="372" name="Search for attraction">
            <a:extLst>
              <a:ext uri="{FF2B5EF4-FFF2-40B4-BE49-F238E27FC236}">
                <a16:creationId xmlns:a16="http://schemas.microsoft.com/office/drawing/2014/main" id="{C3FB807C-075C-4FD2-A27D-6085B1479AE4}"/>
              </a:ext>
            </a:extLst>
          </p:cNvPr>
          <p:cNvSpPr/>
          <p:nvPr/>
        </p:nvSpPr>
        <p:spPr>
          <a:xfrm>
            <a:off x="8859449" y="4522713"/>
            <a:ext cx="1912927" cy="911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700" b="1" i="1" dirty="0"/>
              <a:t>Type to search for attraction here…</a:t>
            </a:r>
            <a:endParaRPr lang="en-SG" sz="700" b="1" i="1" dirty="0"/>
          </a:p>
        </p:txBody>
      </p:sp>
      <p:grpSp>
        <p:nvGrpSpPr>
          <p:cNvPr id="373" name="Question Mark">
            <a:extLst>
              <a:ext uri="{FF2B5EF4-FFF2-40B4-BE49-F238E27FC236}">
                <a16:creationId xmlns:a16="http://schemas.microsoft.com/office/drawing/2014/main" id="{077B0846-0E99-4342-99CB-E8C149826E4E}"/>
              </a:ext>
            </a:extLst>
          </p:cNvPr>
          <p:cNvGrpSpPr/>
          <p:nvPr/>
        </p:nvGrpSpPr>
        <p:grpSpPr>
          <a:xfrm>
            <a:off x="10875528" y="118919"/>
            <a:ext cx="312828" cy="291250"/>
            <a:chOff x="10352771" y="85806"/>
            <a:chExt cx="314847" cy="318142"/>
          </a:xfrm>
        </p:grpSpPr>
        <p:sp>
          <p:nvSpPr>
            <p:cNvPr id="374" name="Oval 373">
              <a:extLst>
                <a:ext uri="{FF2B5EF4-FFF2-40B4-BE49-F238E27FC236}">
                  <a16:creationId xmlns:a16="http://schemas.microsoft.com/office/drawing/2014/main" id="{5937F531-CA74-4C58-BE06-56C8CC80A717}"/>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375" name="Graphic 374" descr="Question Mark with solid fill">
              <a:hlinkClick r:id="rId31" action="ppaction://hlinksldjump"/>
              <a:extLst>
                <a:ext uri="{FF2B5EF4-FFF2-40B4-BE49-F238E27FC236}">
                  <a16:creationId xmlns:a16="http://schemas.microsoft.com/office/drawing/2014/main" id="{D80CB225-1F96-4085-AA0E-5948A825CF2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406561" y="142379"/>
              <a:ext cx="200595" cy="200595"/>
            </a:xfrm>
            <a:prstGeom prst="rect">
              <a:avLst/>
            </a:prstGeom>
          </p:spPr>
        </p:pic>
      </p:grpSp>
      <p:grpSp>
        <p:nvGrpSpPr>
          <p:cNvPr id="376" name="W FCAST (Whole)">
            <a:extLst>
              <a:ext uri="{FF2B5EF4-FFF2-40B4-BE49-F238E27FC236}">
                <a16:creationId xmlns:a16="http://schemas.microsoft.com/office/drawing/2014/main" id="{6C1A9ADE-E01E-4B9C-87CE-6194368980F6}"/>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377" name="Weather Forecast Object">
              <a:extLst>
                <a:ext uri="{FF2B5EF4-FFF2-40B4-BE49-F238E27FC236}">
                  <a16:creationId xmlns:a16="http://schemas.microsoft.com/office/drawing/2014/main" id="{71DD6570-11C5-471C-835E-4684AF501822}"/>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378" name="Down Triangle (W Forecast)">
              <a:extLst>
                <a:ext uri="{FF2B5EF4-FFF2-40B4-BE49-F238E27FC236}">
                  <a16:creationId xmlns:a16="http://schemas.microsoft.com/office/drawing/2014/main" id="{6BB248C3-11B1-40DC-9774-E8809E5BC66C}"/>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397" name="Rectangle: Rounded Corners 396">
            <a:extLst>
              <a:ext uri="{FF2B5EF4-FFF2-40B4-BE49-F238E27FC236}">
                <a16:creationId xmlns:a16="http://schemas.microsoft.com/office/drawing/2014/main" id="{C2A320E8-1041-4FAF-9443-1E86796C6AEA}"/>
              </a:ext>
            </a:extLst>
          </p:cNvPr>
          <p:cNvSpPr/>
          <p:nvPr/>
        </p:nvSpPr>
        <p:spPr>
          <a:xfrm>
            <a:off x="8828034" y="1988392"/>
            <a:ext cx="1932742" cy="1896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latin typeface="Agency FB" panose="020B0503020202020204" pitchFamily="34" charset="0"/>
              </a:rPr>
              <a:t>1130    Haunted House</a:t>
            </a:r>
            <a:endParaRPr lang="en-SG" sz="1200" b="1" dirty="0">
              <a:latin typeface="Agency FB" panose="020B0503020202020204" pitchFamily="34" charset="0"/>
            </a:endParaRPr>
          </a:p>
        </p:txBody>
      </p:sp>
      <p:pic>
        <p:nvPicPr>
          <p:cNvPr id="398" name="Cross Button 2" descr="Badge Cross with solid fill">
            <a:extLst>
              <a:ext uri="{FF2B5EF4-FFF2-40B4-BE49-F238E27FC236}">
                <a16:creationId xmlns:a16="http://schemas.microsoft.com/office/drawing/2014/main" id="{A92ADDCD-4E4B-4A02-960B-E8478112156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571227" y="2010403"/>
            <a:ext cx="148118" cy="148118"/>
          </a:xfrm>
          <a:prstGeom prst="rect">
            <a:avLst/>
          </a:prstGeom>
        </p:spPr>
      </p:pic>
      <p:pic>
        <p:nvPicPr>
          <p:cNvPr id="399" name="Show on map 2" descr="Marker with solid fill">
            <a:extLst>
              <a:ext uri="{FF2B5EF4-FFF2-40B4-BE49-F238E27FC236}">
                <a16:creationId xmlns:a16="http://schemas.microsoft.com/office/drawing/2014/main" id="{B170FB3E-5F46-4213-8FFD-65809C28511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410572" y="2000195"/>
            <a:ext cx="169711" cy="169711"/>
          </a:xfrm>
          <a:prstGeom prst="rect">
            <a:avLst/>
          </a:prstGeom>
        </p:spPr>
      </p:pic>
      <p:grpSp>
        <p:nvGrpSpPr>
          <p:cNvPr id="114" name="Current Plan Frame">
            <a:extLst>
              <a:ext uri="{FF2B5EF4-FFF2-40B4-BE49-F238E27FC236}">
                <a16:creationId xmlns:a16="http://schemas.microsoft.com/office/drawing/2014/main" id="{F58CDF8D-1126-487E-A97F-468A906CA68C}"/>
              </a:ext>
            </a:extLst>
          </p:cNvPr>
          <p:cNvGrpSpPr/>
          <p:nvPr/>
        </p:nvGrpSpPr>
        <p:grpSpPr>
          <a:xfrm>
            <a:off x="2076189" y="1524529"/>
            <a:ext cx="2156727" cy="3152428"/>
            <a:chOff x="8230250" y="1526295"/>
            <a:chExt cx="2156727" cy="3152428"/>
          </a:xfrm>
        </p:grpSpPr>
        <p:sp>
          <p:nvSpPr>
            <p:cNvPr id="115" name="Freeform: Shape 114">
              <a:extLst>
                <a:ext uri="{FF2B5EF4-FFF2-40B4-BE49-F238E27FC236}">
                  <a16:creationId xmlns:a16="http://schemas.microsoft.com/office/drawing/2014/main" id="{B4A12557-2B8A-4E1D-8298-A487CBB67749}"/>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116" name="Rectangle: Rounded Corners 115">
              <a:extLst>
                <a:ext uri="{FF2B5EF4-FFF2-40B4-BE49-F238E27FC236}">
                  <a16:creationId xmlns:a16="http://schemas.microsoft.com/office/drawing/2014/main" id="{5BAD0F33-28FB-4052-95D5-EE0880F4F27D}"/>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sp>
          <p:nvSpPr>
            <p:cNvPr id="117" name="TextBox 116">
              <a:extLst>
                <a:ext uri="{FF2B5EF4-FFF2-40B4-BE49-F238E27FC236}">
                  <a16:creationId xmlns:a16="http://schemas.microsoft.com/office/drawing/2014/main" id="{5422960E-7CD9-44FD-8FF5-853167C72D84}"/>
                </a:ext>
              </a:extLst>
            </p:cNvPr>
            <p:cNvSpPr txBox="1"/>
            <p:nvPr/>
          </p:nvSpPr>
          <p:spPr>
            <a:xfrm>
              <a:off x="8251921" y="1721368"/>
              <a:ext cx="2135056" cy="276999"/>
            </a:xfrm>
            <a:prstGeom prst="rect">
              <a:avLst/>
            </a:prstGeom>
            <a:noFill/>
          </p:spPr>
          <p:txBody>
            <a:bodyPr wrap="square" rtlCol="0">
              <a:spAutoFit/>
            </a:bodyPr>
            <a:lstStyle/>
            <a:p>
              <a:r>
                <a:rPr lang="en-US" sz="1200" b="1" u="sng" dirty="0">
                  <a:latin typeface="Agency FB" panose="020B0503020202020204" pitchFamily="34" charset="0"/>
                </a:rPr>
                <a:t>Time</a:t>
              </a:r>
              <a:r>
                <a:rPr lang="en-US" sz="1200" b="1" dirty="0">
                  <a:latin typeface="Agency FB" panose="020B0503020202020204" pitchFamily="34" charset="0"/>
                </a:rPr>
                <a:t>     </a:t>
              </a:r>
              <a:r>
                <a:rPr lang="en-US" sz="1200" b="1" u="sng" dirty="0">
                  <a:latin typeface="Agency FB" panose="020B0503020202020204" pitchFamily="34" charset="0"/>
                </a:rPr>
                <a:t>Name</a:t>
              </a:r>
              <a:endParaRPr lang="en-SG" sz="1200" b="1" u="sng" dirty="0">
                <a:latin typeface="Agency FB" panose="020B0503020202020204" pitchFamily="34" charset="0"/>
              </a:endParaRPr>
            </a:p>
          </p:txBody>
        </p:sp>
      </p:grpSp>
      <p:grpSp>
        <p:nvGrpSpPr>
          <p:cNvPr id="118" name="Undo last action">
            <a:extLst>
              <a:ext uri="{FF2B5EF4-FFF2-40B4-BE49-F238E27FC236}">
                <a16:creationId xmlns:a16="http://schemas.microsoft.com/office/drawing/2014/main" id="{3C3DB5F0-C3E3-4428-9835-6CFA5193C13F}"/>
              </a:ext>
            </a:extLst>
          </p:cNvPr>
          <p:cNvGrpSpPr/>
          <p:nvPr/>
        </p:nvGrpSpPr>
        <p:grpSpPr>
          <a:xfrm>
            <a:off x="2170759" y="4057045"/>
            <a:ext cx="357790" cy="449874"/>
            <a:chOff x="10881462" y="4369586"/>
            <a:chExt cx="357790" cy="449874"/>
          </a:xfrm>
        </p:grpSpPr>
        <p:pic>
          <p:nvPicPr>
            <p:cNvPr id="119" name="Graphic 118" descr="Line arrow: Rotate left outline">
              <a:extLst>
                <a:ext uri="{FF2B5EF4-FFF2-40B4-BE49-F238E27FC236}">
                  <a16:creationId xmlns:a16="http://schemas.microsoft.com/office/drawing/2014/main" id="{1711851E-4437-48FB-A29B-5CDB9EBF46F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890492" y="4369586"/>
              <a:ext cx="342152" cy="342152"/>
            </a:xfrm>
            <a:prstGeom prst="rect">
              <a:avLst/>
            </a:prstGeom>
          </p:spPr>
        </p:pic>
        <p:sp>
          <p:nvSpPr>
            <p:cNvPr id="120" name="TextBox 119">
              <a:extLst>
                <a:ext uri="{FF2B5EF4-FFF2-40B4-BE49-F238E27FC236}">
                  <a16:creationId xmlns:a16="http://schemas.microsoft.com/office/drawing/2014/main" id="{09DB21FC-A036-48C5-A770-580595229808}"/>
                </a:ext>
              </a:extLst>
            </p:cNvPr>
            <p:cNvSpPr txBox="1"/>
            <p:nvPr/>
          </p:nvSpPr>
          <p:spPr>
            <a:xfrm>
              <a:off x="10881462" y="4604016"/>
              <a:ext cx="357790" cy="215444"/>
            </a:xfrm>
            <a:prstGeom prst="rect">
              <a:avLst/>
            </a:prstGeom>
            <a:noFill/>
          </p:spPr>
          <p:txBody>
            <a:bodyPr wrap="none" rtlCol="0">
              <a:spAutoFit/>
            </a:bodyPr>
            <a:lstStyle/>
            <a:p>
              <a:r>
                <a:rPr lang="en-US" sz="800" b="1" dirty="0">
                  <a:latin typeface="Agency FB" panose="020B0503020202020204" pitchFamily="34" charset="0"/>
                </a:rPr>
                <a:t>Undo</a:t>
              </a:r>
              <a:endParaRPr lang="en-SG" sz="800" b="1" dirty="0">
                <a:latin typeface="Agency FB" panose="020B0503020202020204" pitchFamily="34" charset="0"/>
              </a:endParaRPr>
            </a:p>
          </p:txBody>
        </p:sp>
      </p:grpSp>
      <p:pic>
        <p:nvPicPr>
          <p:cNvPr id="122" name="SUBMIT ARROW2" descr="Paper plane, plane, send, send message, submit icon - Download on Iconfinder">
            <a:extLst>
              <a:ext uri="{FF2B5EF4-FFF2-40B4-BE49-F238E27FC236}">
                <a16:creationId xmlns:a16="http://schemas.microsoft.com/office/drawing/2014/main" id="{DCB947D6-BA9A-4BDE-A6F5-129ED15D834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73017" y="4090469"/>
            <a:ext cx="293945" cy="29394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A5529556-9D05-4978-9567-B0C6A7AAEAC1}"/>
              </a:ext>
            </a:extLst>
          </p:cNvPr>
          <p:cNvSpPr txBox="1"/>
          <p:nvPr/>
        </p:nvSpPr>
        <p:spPr>
          <a:xfrm>
            <a:off x="3698942" y="4315741"/>
            <a:ext cx="428322" cy="215444"/>
          </a:xfrm>
          <a:prstGeom prst="rect">
            <a:avLst/>
          </a:prstGeom>
          <a:noFill/>
        </p:spPr>
        <p:txBody>
          <a:bodyPr wrap="none" rtlCol="0">
            <a:spAutoFit/>
          </a:bodyPr>
          <a:lstStyle/>
          <a:p>
            <a:r>
              <a:rPr lang="en-US" sz="800" b="1" dirty="0">
                <a:latin typeface="Agency FB" panose="020B0503020202020204" pitchFamily="34" charset="0"/>
              </a:rPr>
              <a:t>Submit</a:t>
            </a:r>
            <a:endParaRPr lang="en-SG" sz="800" b="1" dirty="0">
              <a:latin typeface="Agency FB" panose="020B0503020202020204" pitchFamily="34" charset="0"/>
            </a:endParaRPr>
          </a:p>
        </p:txBody>
      </p:sp>
      <p:sp>
        <p:nvSpPr>
          <p:cNvPr id="124" name="Search for attraction">
            <a:extLst>
              <a:ext uri="{FF2B5EF4-FFF2-40B4-BE49-F238E27FC236}">
                <a16:creationId xmlns:a16="http://schemas.microsoft.com/office/drawing/2014/main" id="{9F076F54-999F-4563-876A-4AD1E48EC60A}"/>
              </a:ext>
            </a:extLst>
          </p:cNvPr>
          <p:cNvSpPr/>
          <p:nvPr/>
        </p:nvSpPr>
        <p:spPr>
          <a:xfrm>
            <a:off x="2165635" y="4520947"/>
            <a:ext cx="1912927" cy="911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700" b="1" i="1" dirty="0"/>
              <a:t>Type to search for attraction here…</a:t>
            </a:r>
            <a:endParaRPr lang="en-SG" sz="700" b="1" i="1" dirty="0"/>
          </a:p>
        </p:txBody>
      </p:sp>
      <p:sp>
        <p:nvSpPr>
          <p:cNvPr id="393" name="Rectangle: Rounded Corners 392">
            <a:extLst>
              <a:ext uri="{FF2B5EF4-FFF2-40B4-BE49-F238E27FC236}">
                <a16:creationId xmlns:a16="http://schemas.microsoft.com/office/drawing/2014/main" id="{B5DF94A1-61D8-42E9-B6EB-C2B03B81388F}"/>
              </a:ext>
            </a:extLst>
          </p:cNvPr>
          <p:cNvSpPr/>
          <p:nvPr/>
        </p:nvSpPr>
        <p:spPr>
          <a:xfrm>
            <a:off x="2139054" y="1999481"/>
            <a:ext cx="1932742" cy="1896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latin typeface="Agency FB" panose="020B0503020202020204" pitchFamily="34" charset="0"/>
              </a:rPr>
              <a:t>1000   Circus live show</a:t>
            </a:r>
            <a:endParaRPr lang="en-SG" sz="1200" b="1" dirty="0">
              <a:latin typeface="Agency FB" panose="020B0503020202020204" pitchFamily="34" charset="0"/>
            </a:endParaRPr>
          </a:p>
        </p:txBody>
      </p:sp>
      <p:pic>
        <p:nvPicPr>
          <p:cNvPr id="394" name="Cross Button 1" descr="Badge Cross with solid fill">
            <a:extLst>
              <a:ext uri="{FF2B5EF4-FFF2-40B4-BE49-F238E27FC236}">
                <a16:creationId xmlns:a16="http://schemas.microsoft.com/office/drawing/2014/main" id="{1CC0DF29-22F6-4309-9D00-3D0D9F8CD25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882247" y="2023405"/>
            <a:ext cx="148118" cy="148118"/>
          </a:xfrm>
          <a:prstGeom prst="rect">
            <a:avLst/>
          </a:prstGeom>
        </p:spPr>
      </p:pic>
      <p:pic>
        <p:nvPicPr>
          <p:cNvPr id="395" name="Show on map 1" descr="Marker with solid fill">
            <a:extLst>
              <a:ext uri="{FF2B5EF4-FFF2-40B4-BE49-F238E27FC236}">
                <a16:creationId xmlns:a16="http://schemas.microsoft.com/office/drawing/2014/main" id="{1DE4A4DE-FAF4-4A28-97F2-78AD2109A73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721592" y="2013197"/>
            <a:ext cx="169711" cy="169711"/>
          </a:xfrm>
          <a:prstGeom prst="rect">
            <a:avLst/>
          </a:prstGeom>
        </p:spPr>
      </p:pic>
      <p:sp>
        <p:nvSpPr>
          <p:cNvPr id="143" name="Rectangle: Rounded Corners 142">
            <a:extLst>
              <a:ext uri="{FF2B5EF4-FFF2-40B4-BE49-F238E27FC236}">
                <a16:creationId xmlns:a16="http://schemas.microsoft.com/office/drawing/2014/main" id="{21A8E545-0A8E-4581-8F38-401923872119}"/>
              </a:ext>
            </a:extLst>
          </p:cNvPr>
          <p:cNvSpPr/>
          <p:nvPr/>
        </p:nvSpPr>
        <p:spPr>
          <a:xfrm>
            <a:off x="8777008" y="1541331"/>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cxnSp>
        <p:nvCxnSpPr>
          <p:cNvPr id="3" name="COMPARING ARROW">
            <a:hlinkClick r:id="rId38" action="ppaction://hlinksldjump"/>
            <a:extLst>
              <a:ext uri="{FF2B5EF4-FFF2-40B4-BE49-F238E27FC236}">
                <a16:creationId xmlns:a16="http://schemas.microsoft.com/office/drawing/2014/main" id="{084A1E4C-DF16-4850-8B0D-B6353F4EBD4F}"/>
              </a:ext>
            </a:extLst>
          </p:cNvPr>
          <p:cNvCxnSpPr>
            <a:cxnSpLocks/>
          </p:cNvCxnSpPr>
          <p:nvPr/>
        </p:nvCxnSpPr>
        <p:spPr>
          <a:xfrm>
            <a:off x="6253758" y="4998188"/>
            <a:ext cx="584405" cy="0"/>
          </a:xfrm>
          <a:prstGeom prst="straightConnector1">
            <a:avLst/>
          </a:prstGeom>
          <a:ln w="571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5" name="COMPARE PLANS">
            <a:hlinkClick r:id="rId38" action="ppaction://hlinksldjump"/>
            <a:extLst>
              <a:ext uri="{FF2B5EF4-FFF2-40B4-BE49-F238E27FC236}">
                <a16:creationId xmlns:a16="http://schemas.microsoft.com/office/drawing/2014/main" id="{EA806B96-EA33-41F3-899A-06F8B9EA5659}"/>
              </a:ext>
            </a:extLst>
          </p:cNvPr>
          <p:cNvSpPr txBox="1"/>
          <p:nvPr/>
        </p:nvSpPr>
        <p:spPr>
          <a:xfrm>
            <a:off x="6082728" y="5054775"/>
            <a:ext cx="922277" cy="553998"/>
          </a:xfrm>
          <a:prstGeom prst="rect">
            <a:avLst/>
          </a:prstGeom>
          <a:noFill/>
        </p:spPr>
        <p:txBody>
          <a:bodyPr wrap="square" rtlCol="0">
            <a:spAutoFit/>
          </a:bodyPr>
          <a:lstStyle/>
          <a:p>
            <a:pPr algn="ctr"/>
            <a:r>
              <a:rPr lang="en-US" sz="1500" b="1" dirty="0">
                <a:latin typeface="Agency FB" panose="020B0503020202020204" pitchFamily="34" charset="0"/>
              </a:rPr>
              <a:t>Compare plans</a:t>
            </a:r>
            <a:endParaRPr lang="en-SG" sz="1500" b="1" dirty="0">
              <a:latin typeface="Agency FB" panose="020B0503020202020204" pitchFamily="34" charset="0"/>
            </a:endParaRPr>
          </a:p>
        </p:txBody>
      </p:sp>
      <p:sp>
        <p:nvSpPr>
          <p:cNvPr id="129" name="TextBox 128">
            <a:extLst>
              <a:ext uri="{FF2B5EF4-FFF2-40B4-BE49-F238E27FC236}">
                <a16:creationId xmlns:a16="http://schemas.microsoft.com/office/drawing/2014/main" id="{64C73243-CD71-4505-AC86-90FC6C1EEEF5}"/>
              </a:ext>
            </a:extLst>
          </p:cNvPr>
          <p:cNvSpPr txBox="1"/>
          <p:nvPr/>
        </p:nvSpPr>
        <p:spPr>
          <a:xfrm>
            <a:off x="-17399" y="14794"/>
            <a:ext cx="1760677" cy="1415772"/>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6.3.1 Planning page</a:t>
            </a:r>
          </a:p>
          <a:p>
            <a:endParaRPr lang="en-US" sz="1200" dirty="0">
              <a:latin typeface="Helvetica Light" panose="020B0403020202020204" pitchFamily="34" charset="0"/>
            </a:endParaRPr>
          </a:p>
          <a:p>
            <a:r>
              <a:rPr lang="en-US" sz="1200" dirty="0">
                <a:latin typeface="Helvetica Light" panose="020B0403020202020204" pitchFamily="34" charset="0"/>
              </a:rPr>
              <a:t>4-Step process to allow users to make a plan of their choice/ recommendation</a:t>
            </a:r>
          </a:p>
          <a:p>
            <a:endParaRPr lang="en-US" sz="1200" dirty="0">
              <a:latin typeface="Helvetica Light" panose="020B0403020202020204" pitchFamily="34" charset="0"/>
            </a:endParaRPr>
          </a:p>
        </p:txBody>
      </p:sp>
      <p:grpSp>
        <p:nvGrpSpPr>
          <p:cNvPr id="138" name="Group 137">
            <a:extLst>
              <a:ext uri="{FF2B5EF4-FFF2-40B4-BE49-F238E27FC236}">
                <a16:creationId xmlns:a16="http://schemas.microsoft.com/office/drawing/2014/main" id="{4F20C2A5-0967-41F7-BA1C-A686300D0AC9}"/>
              </a:ext>
            </a:extLst>
          </p:cNvPr>
          <p:cNvGrpSpPr/>
          <p:nvPr/>
        </p:nvGrpSpPr>
        <p:grpSpPr>
          <a:xfrm>
            <a:off x="2583634" y="5548890"/>
            <a:ext cx="2013288" cy="1179315"/>
            <a:chOff x="5997552" y="1497814"/>
            <a:chExt cx="2922494" cy="1232474"/>
          </a:xfrm>
        </p:grpSpPr>
        <p:sp>
          <p:nvSpPr>
            <p:cNvPr id="151" name="TextBox 150">
              <a:extLst>
                <a:ext uri="{FF2B5EF4-FFF2-40B4-BE49-F238E27FC236}">
                  <a16:creationId xmlns:a16="http://schemas.microsoft.com/office/drawing/2014/main" id="{E45FE2DB-74DA-4E07-9F1F-79D0BC296FBD}"/>
                </a:ext>
              </a:extLst>
            </p:cNvPr>
            <p:cNvSpPr txBox="1"/>
            <p:nvPr/>
          </p:nvSpPr>
          <p:spPr>
            <a:xfrm>
              <a:off x="6834042" y="2054823"/>
              <a:ext cx="2086004" cy="675465"/>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1. Switch to plan as Individual/Single Group</a:t>
              </a:r>
            </a:p>
          </p:txBody>
        </p:sp>
        <p:cxnSp>
          <p:nvCxnSpPr>
            <p:cNvPr id="162" name="Straight Connector 161">
              <a:extLst>
                <a:ext uri="{FF2B5EF4-FFF2-40B4-BE49-F238E27FC236}">
                  <a16:creationId xmlns:a16="http://schemas.microsoft.com/office/drawing/2014/main" id="{E3B18C6A-BFDB-4D83-8F69-7EC9C8DFA96D}"/>
                </a:ext>
              </a:extLst>
            </p:cNvPr>
            <p:cNvCxnSpPr>
              <a:cxnSpLocks/>
            </p:cNvCxnSpPr>
            <p:nvPr/>
          </p:nvCxnSpPr>
          <p:spPr>
            <a:xfrm flipH="1" flipV="1">
              <a:off x="5997552" y="1497814"/>
              <a:ext cx="1234945" cy="610220"/>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65" name="Group 164">
            <a:extLst>
              <a:ext uri="{FF2B5EF4-FFF2-40B4-BE49-F238E27FC236}">
                <a16:creationId xmlns:a16="http://schemas.microsoft.com/office/drawing/2014/main" id="{D4455332-E972-45BD-B006-E41C6B4B3509}"/>
              </a:ext>
            </a:extLst>
          </p:cNvPr>
          <p:cNvGrpSpPr/>
          <p:nvPr/>
        </p:nvGrpSpPr>
        <p:grpSpPr>
          <a:xfrm>
            <a:off x="6885870" y="5602490"/>
            <a:ext cx="2019187" cy="994649"/>
            <a:chOff x="5988989" y="1497814"/>
            <a:chExt cx="2931057" cy="1039484"/>
          </a:xfrm>
        </p:grpSpPr>
        <p:sp>
          <p:nvSpPr>
            <p:cNvPr id="166" name="TextBox 165">
              <a:extLst>
                <a:ext uri="{FF2B5EF4-FFF2-40B4-BE49-F238E27FC236}">
                  <a16:creationId xmlns:a16="http://schemas.microsoft.com/office/drawing/2014/main" id="{E09D109E-24E8-4377-836A-B95BDBBD17F8}"/>
                </a:ext>
              </a:extLst>
            </p:cNvPr>
            <p:cNvSpPr txBox="1"/>
            <p:nvPr/>
          </p:nvSpPr>
          <p:spPr>
            <a:xfrm>
              <a:off x="6834042" y="2054823"/>
              <a:ext cx="2086004" cy="482475"/>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1. 2 Compare plans of 2 groups</a:t>
              </a:r>
            </a:p>
          </p:txBody>
        </p:sp>
        <p:cxnSp>
          <p:nvCxnSpPr>
            <p:cNvPr id="167" name="Straight Connector 166">
              <a:extLst>
                <a:ext uri="{FF2B5EF4-FFF2-40B4-BE49-F238E27FC236}">
                  <a16:creationId xmlns:a16="http://schemas.microsoft.com/office/drawing/2014/main" id="{A2AADC6E-41FE-4FDB-AC03-279B5386CFF6}"/>
                </a:ext>
              </a:extLst>
            </p:cNvPr>
            <p:cNvCxnSpPr>
              <a:cxnSpLocks/>
            </p:cNvCxnSpPr>
            <p:nvPr/>
          </p:nvCxnSpPr>
          <p:spPr>
            <a:xfrm flipH="1" flipV="1">
              <a:off x="5988989" y="1497814"/>
              <a:ext cx="1234945" cy="610220"/>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68" name="TextBox 167">
            <a:extLst>
              <a:ext uri="{FF2B5EF4-FFF2-40B4-BE49-F238E27FC236}">
                <a16:creationId xmlns:a16="http://schemas.microsoft.com/office/drawing/2014/main" id="{70BCEA0C-0524-4989-A0D3-861BE00D53EA}"/>
              </a:ext>
            </a:extLst>
          </p:cNvPr>
          <p:cNvSpPr txBox="1"/>
          <p:nvPr/>
        </p:nvSpPr>
        <p:spPr>
          <a:xfrm>
            <a:off x="147097" y="1614360"/>
            <a:ext cx="1489844" cy="2308324"/>
          </a:xfrm>
          <a:prstGeom prst="rect">
            <a:avLst/>
          </a:prstGeom>
          <a:noFill/>
        </p:spPr>
        <p:txBody>
          <a:bodyPr wrap="square" rtlCol="0">
            <a:spAutoFit/>
          </a:bodyPr>
          <a:lstStyle/>
          <a:p>
            <a:r>
              <a:rPr lang="en-US" sz="1200" b="1" dirty="0">
                <a:solidFill>
                  <a:schemeClr val="accent2"/>
                </a:solidFill>
                <a:latin typeface="HELVETICA LIGHT" panose="020B0403020202020204"/>
              </a:rPr>
              <a:t>Recommendation</a:t>
            </a:r>
          </a:p>
          <a:p>
            <a:pPr marL="228600" indent="-228600">
              <a:buAutoNum type="arabicParenR"/>
            </a:pPr>
            <a:r>
              <a:rPr lang="en-US" sz="1200" b="1" dirty="0">
                <a:latin typeface="HELVETICA LIGHT" panose="020B0403020202020204"/>
              </a:rPr>
              <a:t>Select the circus icon</a:t>
            </a:r>
          </a:p>
          <a:p>
            <a:pPr marL="228600" indent="-228600">
              <a:buAutoNum type="arabicParenR"/>
            </a:pPr>
            <a:r>
              <a:rPr lang="en-US" sz="1200" b="1" dirty="0">
                <a:latin typeface="HELVETICA LIGHT" panose="020B0403020202020204"/>
              </a:rPr>
              <a:t>Select the haunted house icon</a:t>
            </a:r>
          </a:p>
          <a:p>
            <a:pPr marL="228600" indent="-228600">
              <a:buAutoNum type="arabicParenR"/>
            </a:pPr>
            <a:r>
              <a:rPr lang="en-US" sz="1200" b="1" dirty="0">
                <a:latin typeface="HELVETICA LIGHT" panose="020B0403020202020204"/>
              </a:rPr>
              <a:t>Press on submit for both sides</a:t>
            </a:r>
          </a:p>
          <a:p>
            <a:pPr marL="228600" indent="-228600">
              <a:buAutoNum type="arabicParenR"/>
            </a:pPr>
            <a:r>
              <a:rPr lang="en-US" sz="1200" b="1" dirty="0">
                <a:latin typeface="HELVETICA LIGHT" panose="020B0403020202020204"/>
              </a:rPr>
              <a:t>Select compare plans</a:t>
            </a:r>
          </a:p>
          <a:p>
            <a:pPr marL="228600" indent="-228600">
              <a:buAutoNum type="arabicParenR"/>
            </a:pPr>
            <a:r>
              <a:rPr lang="en-US" sz="1200" b="1" dirty="0">
                <a:latin typeface="HELVETICA LIGHT" panose="020B0403020202020204"/>
              </a:rPr>
              <a:t>Select view on map</a:t>
            </a:r>
          </a:p>
        </p:txBody>
      </p:sp>
      <p:grpSp>
        <p:nvGrpSpPr>
          <p:cNvPr id="172" name="Group 171">
            <a:extLst>
              <a:ext uri="{FF2B5EF4-FFF2-40B4-BE49-F238E27FC236}">
                <a16:creationId xmlns:a16="http://schemas.microsoft.com/office/drawing/2014/main" id="{1FFB9EB2-F96C-4B64-955C-BFA218D5A254}"/>
              </a:ext>
            </a:extLst>
          </p:cNvPr>
          <p:cNvGrpSpPr/>
          <p:nvPr/>
        </p:nvGrpSpPr>
        <p:grpSpPr>
          <a:xfrm>
            <a:off x="11065715" y="2339583"/>
            <a:ext cx="2013288" cy="2287310"/>
            <a:chOff x="5997552" y="1497814"/>
            <a:chExt cx="2922494" cy="2390414"/>
          </a:xfrm>
        </p:grpSpPr>
        <p:sp>
          <p:nvSpPr>
            <p:cNvPr id="173" name="TextBox 172">
              <a:extLst>
                <a:ext uri="{FF2B5EF4-FFF2-40B4-BE49-F238E27FC236}">
                  <a16:creationId xmlns:a16="http://schemas.microsoft.com/office/drawing/2014/main" id="{EB3E7EA4-C1FB-4BD1-B5D2-7B53AAACDC3A}"/>
                </a:ext>
              </a:extLst>
            </p:cNvPr>
            <p:cNvSpPr txBox="1"/>
            <p:nvPr/>
          </p:nvSpPr>
          <p:spPr>
            <a:xfrm>
              <a:off x="6834042" y="2054823"/>
              <a:ext cx="2086004" cy="1833405"/>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Editing plan</a:t>
              </a:r>
            </a:p>
            <a:p>
              <a:r>
                <a:rPr lang="en-US" sz="1200" b="1" dirty="0">
                  <a:solidFill>
                    <a:schemeClr val="accent1"/>
                  </a:solidFill>
                  <a:latin typeface="Helvetica Light" panose="020B0403020202020204" pitchFamily="34" charset="0"/>
                </a:rPr>
                <a:t>     - remove from plan</a:t>
              </a:r>
            </a:p>
            <a:p>
              <a:r>
                <a:rPr lang="en-US" sz="1200" b="1" dirty="0">
                  <a:solidFill>
                    <a:schemeClr val="accent1"/>
                  </a:solidFill>
                  <a:latin typeface="Helvetica Light" panose="020B0403020202020204" pitchFamily="34" charset="0"/>
                </a:rPr>
                <a:t>     - show on map</a:t>
              </a:r>
            </a:p>
            <a:p>
              <a:r>
                <a:rPr lang="en-US" sz="1200" b="1" dirty="0">
                  <a:solidFill>
                    <a:schemeClr val="accent1"/>
                  </a:solidFill>
                  <a:latin typeface="Helvetica Light" panose="020B0403020202020204" pitchFamily="34" charset="0"/>
                </a:rPr>
                <a:t>     - undo action</a:t>
              </a:r>
            </a:p>
            <a:p>
              <a:r>
                <a:rPr lang="en-US" sz="1200" b="1" dirty="0">
                  <a:solidFill>
                    <a:schemeClr val="accent1"/>
                  </a:solidFill>
                  <a:latin typeface="Helvetica Light" panose="020B0403020202020204" pitchFamily="34" charset="0"/>
                </a:rPr>
                <a:t>     - submit plan </a:t>
              </a:r>
            </a:p>
            <a:p>
              <a:r>
                <a:rPr lang="en-US" sz="1200" b="1" dirty="0">
                  <a:solidFill>
                    <a:schemeClr val="accent1"/>
                  </a:solidFill>
                  <a:latin typeface="Helvetica Light" panose="020B0403020202020204" pitchFamily="34" charset="0"/>
                </a:rPr>
                <a:t>(click on the submit word if arrow lagging)</a:t>
              </a:r>
            </a:p>
          </p:txBody>
        </p:sp>
        <p:cxnSp>
          <p:nvCxnSpPr>
            <p:cNvPr id="174" name="Straight Connector 173">
              <a:extLst>
                <a:ext uri="{FF2B5EF4-FFF2-40B4-BE49-F238E27FC236}">
                  <a16:creationId xmlns:a16="http://schemas.microsoft.com/office/drawing/2014/main" id="{31F2B75B-6529-4940-B5FA-E51C4E7CD9D6}"/>
                </a:ext>
              </a:extLst>
            </p:cNvPr>
            <p:cNvCxnSpPr>
              <a:cxnSpLocks/>
            </p:cNvCxnSpPr>
            <p:nvPr/>
          </p:nvCxnSpPr>
          <p:spPr>
            <a:xfrm flipH="1" flipV="1">
              <a:off x="5997552" y="1497814"/>
              <a:ext cx="1234945" cy="610220"/>
            </a:xfrm>
            <a:prstGeom prst="line">
              <a:avLst/>
            </a:prstGeom>
            <a:ln w="19050"/>
          </p:spPr>
          <p:style>
            <a:lnRef idx="1">
              <a:schemeClr val="accent2"/>
            </a:lnRef>
            <a:fillRef idx="0">
              <a:schemeClr val="accent2"/>
            </a:fillRef>
            <a:effectRef idx="0">
              <a:schemeClr val="accent2"/>
            </a:effectRef>
            <a:fontRef idx="minor">
              <a:schemeClr val="tx1"/>
            </a:fontRef>
          </p:style>
        </p:cxnSp>
      </p:grpSp>
      <p:pic>
        <p:nvPicPr>
          <p:cNvPr id="175" name="Cross Button 2" descr="Badge Cross with solid fill">
            <a:extLst>
              <a:ext uri="{FF2B5EF4-FFF2-40B4-BE49-F238E27FC236}">
                <a16:creationId xmlns:a16="http://schemas.microsoft.com/office/drawing/2014/main" id="{6218D439-73BC-4041-AAF1-F7B8D99B366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1719552" y="3136307"/>
            <a:ext cx="148118" cy="148118"/>
          </a:xfrm>
          <a:prstGeom prst="rect">
            <a:avLst/>
          </a:prstGeom>
        </p:spPr>
      </p:pic>
      <p:pic>
        <p:nvPicPr>
          <p:cNvPr id="176" name="Show on map 1" descr="Marker with solid fill">
            <a:extLst>
              <a:ext uri="{FF2B5EF4-FFF2-40B4-BE49-F238E27FC236}">
                <a16:creationId xmlns:a16="http://schemas.microsoft.com/office/drawing/2014/main" id="{DD6EA822-4DC1-422F-A407-22E5B9E0B60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1716047" y="3510194"/>
            <a:ext cx="169711" cy="169711"/>
          </a:xfrm>
          <a:prstGeom prst="rect">
            <a:avLst/>
          </a:prstGeom>
        </p:spPr>
      </p:pic>
      <p:pic>
        <p:nvPicPr>
          <p:cNvPr id="177" name="Picture 2" descr="Paper plane, plane, send, send message, submit icon - Download on Iconfinder">
            <a:hlinkClick r:id="rId39" action="ppaction://hlinksldjump">
              <a:snd r:embed="rId40" name="chimes.wav"/>
            </a:hlinkClick>
            <a:extLst>
              <a:ext uri="{FF2B5EF4-FFF2-40B4-BE49-F238E27FC236}">
                <a16:creationId xmlns:a16="http://schemas.microsoft.com/office/drawing/2014/main" id="{E647E0B5-CA13-4090-93BE-9E0FCE87B57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704992" y="3861290"/>
            <a:ext cx="158292" cy="167059"/>
          </a:xfrm>
          <a:prstGeom prst="rect">
            <a:avLst/>
          </a:prstGeom>
          <a:noFill/>
          <a:extLst>
            <a:ext uri="{909E8E84-426E-40DD-AFC4-6F175D3DCCD1}">
              <a14:hiddenFill xmlns:a14="http://schemas.microsoft.com/office/drawing/2010/main">
                <a:solidFill>
                  <a:srgbClr val="FFFFFF"/>
                </a:solidFill>
              </a14:hiddenFill>
            </a:ext>
          </a:extLst>
        </p:spPr>
      </p:pic>
      <p:pic>
        <p:nvPicPr>
          <p:cNvPr id="178" name="Graphic 177" descr="Line arrow: Rotate left outline">
            <a:extLst>
              <a:ext uri="{FF2B5EF4-FFF2-40B4-BE49-F238E27FC236}">
                <a16:creationId xmlns:a16="http://schemas.microsoft.com/office/drawing/2014/main" id="{47ED6B56-4954-4851-98AF-AF33AFC2150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722981" y="3690700"/>
            <a:ext cx="140303" cy="156801"/>
          </a:xfrm>
          <a:prstGeom prst="rect">
            <a:avLst/>
          </a:prstGeom>
        </p:spPr>
      </p:pic>
      <p:grpSp>
        <p:nvGrpSpPr>
          <p:cNvPr id="179" name="Group 178">
            <a:extLst>
              <a:ext uri="{FF2B5EF4-FFF2-40B4-BE49-F238E27FC236}">
                <a16:creationId xmlns:a16="http://schemas.microsoft.com/office/drawing/2014/main" id="{B9B2BDF7-6DE3-4A92-80DE-B9EB998C1B5C}"/>
              </a:ext>
            </a:extLst>
          </p:cNvPr>
          <p:cNvGrpSpPr/>
          <p:nvPr/>
        </p:nvGrpSpPr>
        <p:grpSpPr>
          <a:xfrm>
            <a:off x="10926730" y="4859831"/>
            <a:ext cx="1759628" cy="607485"/>
            <a:chOff x="7502717" y="1725628"/>
            <a:chExt cx="2017440" cy="607485"/>
          </a:xfrm>
        </p:grpSpPr>
        <p:sp>
          <p:nvSpPr>
            <p:cNvPr id="180" name="TextBox 179">
              <a:extLst>
                <a:ext uri="{FF2B5EF4-FFF2-40B4-BE49-F238E27FC236}">
                  <a16:creationId xmlns:a16="http://schemas.microsoft.com/office/drawing/2014/main" id="{72E97BAF-2728-4B59-882A-BB4B12687619}"/>
                </a:ext>
              </a:extLst>
            </p:cNvPr>
            <p:cNvSpPr txBox="1"/>
            <p:nvPr/>
          </p:nvSpPr>
          <p:spPr>
            <a:xfrm>
              <a:off x="8306283" y="1871448"/>
              <a:ext cx="1213874" cy="461665"/>
            </a:xfrm>
            <a:prstGeom prst="rect">
              <a:avLst/>
            </a:prstGeom>
            <a:noFill/>
          </p:spPr>
          <p:txBody>
            <a:bodyPr wrap="none" rtlCol="0">
              <a:spAutoFit/>
            </a:bodyPr>
            <a:lstStyle/>
            <a:p>
              <a:r>
                <a:rPr lang="en-US" sz="1200" b="1" dirty="0">
                  <a:solidFill>
                    <a:schemeClr val="accent1"/>
                  </a:solidFill>
                  <a:latin typeface="Helvetica Light" panose="020B0403020202020204" pitchFamily="34" charset="0"/>
                </a:rPr>
                <a:t>View plan on </a:t>
              </a:r>
            </a:p>
            <a:p>
              <a:r>
                <a:rPr lang="en-US" sz="1200" b="1" dirty="0">
                  <a:solidFill>
                    <a:schemeClr val="accent1"/>
                  </a:solidFill>
                  <a:latin typeface="Helvetica Light" panose="020B0403020202020204" pitchFamily="34" charset="0"/>
                </a:rPr>
                <a:t>map</a:t>
              </a:r>
              <a:endParaRPr lang="en-US" sz="1200" b="1" dirty="0">
                <a:latin typeface="Helvetica Light" panose="020B0403020202020204" pitchFamily="34" charset="0"/>
              </a:endParaRPr>
            </a:p>
          </p:txBody>
        </p:sp>
        <p:cxnSp>
          <p:nvCxnSpPr>
            <p:cNvPr id="181" name="Straight Connector 180">
              <a:extLst>
                <a:ext uri="{FF2B5EF4-FFF2-40B4-BE49-F238E27FC236}">
                  <a16:creationId xmlns:a16="http://schemas.microsoft.com/office/drawing/2014/main" id="{3AAE87B6-45C7-4A9F-A8C5-07C589B388E0}"/>
                </a:ext>
              </a:extLst>
            </p:cNvPr>
            <p:cNvCxnSpPr>
              <a:cxnSpLocks/>
              <a:stCxn id="180" idx="1"/>
            </p:cNvCxnSpPr>
            <p:nvPr/>
          </p:nvCxnSpPr>
          <p:spPr>
            <a:xfrm flipH="1" flipV="1">
              <a:off x="7502717" y="1725628"/>
              <a:ext cx="803566" cy="376653"/>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63" name="Current Plan Frame">
            <a:extLst>
              <a:ext uri="{FF2B5EF4-FFF2-40B4-BE49-F238E27FC236}">
                <a16:creationId xmlns:a16="http://schemas.microsoft.com/office/drawing/2014/main" id="{94AE5B20-00A1-4FA6-BB6B-6F9DD8D66905}"/>
              </a:ext>
            </a:extLst>
          </p:cNvPr>
          <p:cNvGrpSpPr/>
          <p:nvPr/>
        </p:nvGrpSpPr>
        <p:grpSpPr>
          <a:xfrm>
            <a:off x="8775660" y="1537434"/>
            <a:ext cx="2135056" cy="3152428"/>
            <a:chOff x="8230250" y="1526295"/>
            <a:chExt cx="2135056" cy="3152428"/>
          </a:xfrm>
        </p:grpSpPr>
        <p:sp>
          <p:nvSpPr>
            <p:cNvPr id="164" name="Freeform: Shape 163">
              <a:extLst>
                <a:ext uri="{FF2B5EF4-FFF2-40B4-BE49-F238E27FC236}">
                  <a16:creationId xmlns:a16="http://schemas.microsoft.com/office/drawing/2014/main" id="{C1E8747D-AC1A-4BC6-9464-7A2BAEF2B80F}"/>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169" name="Rectangle: Rounded Corners 168">
              <a:extLst>
                <a:ext uri="{FF2B5EF4-FFF2-40B4-BE49-F238E27FC236}">
                  <a16:creationId xmlns:a16="http://schemas.microsoft.com/office/drawing/2014/main" id="{7AD8EBF2-9133-49ED-B91A-856D00349530}"/>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grpSp>
      <p:sp>
        <p:nvSpPr>
          <p:cNvPr id="170" name="Confirm 1">
            <a:extLst>
              <a:ext uri="{FF2B5EF4-FFF2-40B4-BE49-F238E27FC236}">
                <a16:creationId xmlns:a16="http://schemas.microsoft.com/office/drawing/2014/main" id="{84740D61-71D9-4F38-9FCA-93BEBB7E87D6}"/>
              </a:ext>
            </a:extLst>
          </p:cNvPr>
          <p:cNvSpPr txBox="1"/>
          <p:nvPr/>
        </p:nvSpPr>
        <p:spPr>
          <a:xfrm>
            <a:off x="9123980" y="2352511"/>
            <a:ext cx="1798305" cy="369332"/>
          </a:xfrm>
          <a:prstGeom prst="rect">
            <a:avLst/>
          </a:prstGeom>
          <a:noFill/>
        </p:spPr>
        <p:txBody>
          <a:bodyPr wrap="square" rtlCol="0">
            <a:spAutoFit/>
          </a:bodyPr>
          <a:lstStyle/>
          <a:p>
            <a:r>
              <a:rPr lang="en-US" b="1" dirty="0">
                <a:latin typeface="Agency FB" panose="020B0503020202020204" pitchFamily="34" charset="0"/>
              </a:rPr>
              <a:t>Please confirm:</a:t>
            </a:r>
            <a:endParaRPr lang="en-SG" b="1" dirty="0">
              <a:latin typeface="Agency FB" panose="020B0503020202020204" pitchFamily="34" charset="0"/>
            </a:endParaRPr>
          </a:p>
        </p:txBody>
      </p:sp>
      <p:pic>
        <p:nvPicPr>
          <p:cNvPr id="171" name="Cross 1" descr="Close with solid fill">
            <a:hlinkClick r:id="" action="ppaction://noaction">
              <a:snd r:embed="rId25" name="click.wav"/>
            </a:hlinkClick>
            <a:extLst>
              <a:ext uri="{FF2B5EF4-FFF2-40B4-BE49-F238E27FC236}">
                <a16:creationId xmlns:a16="http://schemas.microsoft.com/office/drawing/2014/main" id="{AF079A5A-8E6B-480B-BE18-2AEC1C22068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0012416" y="2940262"/>
            <a:ext cx="420444" cy="420444"/>
          </a:xfrm>
          <a:prstGeom prst="rect">
            <a:avLst/>
          </a:prstGeom>
        </p:spPr>
      </p:pic>
      <p:pic>
        <p:nvPicPr>
          <p:cNvPr id="182" name="Tick 1" descr="Checkmark with solid fill">
            <a:hlinkClick r:id="" action="ppaction://noaction">
              <a:snd r:embed="rId43" name="mixkit-positive-notification-951.wav"/>
            </a:hlinkClick>
            <a:extLst>
              <a:ext uri="{FF2B5EF4-FFF2-40B4-BE49-F238E27FC236}">
                <a16:creationId xmlns:a16="http://schemas.microsoft.com/office/drawing/2014/main" id="{0E58640A-B1BB-4A1B-8DAC-D243A1C9BDB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267827" y="2923106"/>
            <a:ext cx="447076" cy="447076"/>
          </a:xfrm>
          <a:prstGeom prst="rect">
            <a:avLst/>
          </a:prstGeom>
        </p:spPr>
      </p:pic>
      <p:grpSp>
        <p:nvGrpSpPr>
          <p:cNvPr id="183" name="Current Plan Frame">
            <a:extLst>
              <a:ext uri="{FF2B5EF4-FFF2-40B4-BE49-F238E27FC236}">
                <a16:creationId xmlns:a16="http://schemas.microsoft.com/office/drawing/2014/main" id="{191B6B58-629A-431F-9A27-A77B3B174DE9}"/>
              </a:ext>
            </a:extLst>
          </p:cNvPr>
          <p:cNvGrpSpPr/>
          <p:nvPr/>
        </p:nvGrpSpPr>
        <p:grpSpPr>
          <a:xfrm>
            <a:off x="8768613" y="1527095"/>
            <a:ext cx="2135056" cy="3152428"/>
            <a:chOff x="8230250" y="1526295"/>
            <a:chExt cx="2135056" cy="3152428"/>
          </a:xfrm>
        </p:grpSpPr>
        <p:sp>
          <p:nvSpPr>
            <p:cNvPr id="184" name="Freeform: Shape 183">
              <a:extLst>
                <a:ext uri="{FF2B5EF4-FFF2-40B4-BE49-F238E27FC236}">
                  <a16:creationId xmlns:a16="http://schemas.microsoft.com/office/drawing/2014/main" id="{9DD1C322-FB40-49A9-95B6-37EFAC4F65F3}"/>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185" name="Rectangle: Rounded Corners 184">
              <a:extLst>
                <a:ext uri="{FF2B5EF4-FFF2-40B4-BE49-F238E27FC236}">
                  <a16:creationId xmlns:a16="http://schemas.microsoft.com/office/drawing/2014/main" id="{04970730-534F-495C-8C28-9313B7477461}"/>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grpSp>
      <p:pic>
        <p:nvPicPr>
          <p:cNvPr id="186" name="Graphic 185" descr="Completed with solid fill">
            <a:extLst>
              <a:ext uri="{FF2B5EF4-FFF2-40B4-BE49-F238E27FC236}">
                <a16:creationId xmlns:a16="http://schemas.microsoft.com/office/drawing/2014/main" id="{B109450D-91F5-47E3-855C-A8B39BE278B5}"/>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401110" y="1764323"/>
            <a:ext cx="914400" cy="914400"/>
          </a:xfrm>
          <a:prstGeom prst="rect">
            <a:avLst/>
          </a:prstGeom>
        </p:spPr>
      </p:pic>
      <p:sp>
        <p:nvSpPr>
          <p:cNvPr id="187" name="TextBox 186">
            <a:extLst>
              <a:ext uri="{FF2B5EF4-FFF2-40B4-BE49-F238E27FC236}">
                <a16:creationId xmlns:a16="http://schemas.microsoft.com/office/drawing/2014/main" id="{567E014B-4712-4B9A-BB72-73ECBC918EDE}"/>
              </a:ext>
            </a:extLst>
          </p:cNvPr>
          <p:cNvSpPr txBox="1"/>
          <p:nvPr/>
        </p:nvSpPr>
        <p:spPr>
          <a:xfrm>
            <a:off x="9441361" y="2444354"/>
            <a:ext cx="1052120" cy="461665"/>
          </a:xfrm>
          <a:prstGeom prst="rect">
            <a:avLst/>
          </a:prstGeom>
          <a:noFill/>
        </p:spPr>
        <p:txBody>
          <a:bodyPr wrap="square" rtlCol="0">
            <a:spAutoFit/>
          </a:bodyPr>
          <a:lstStyle/>
          <a:p>
            <a:r>
              <a:rPr lang="en-US" sz="1200" b="1" dirty="0">
                <a:latin typeface="Agency FB" panose="020B0503020202020204" pitchFamily="34" charset="0"/>
              </a:rPr>
              <a:t>Plan saved </a:t>
            </a:r>
          </a:p>
          <a:p>
            <a:r>
              <a:rPr lang="en-US" sz="1200" b="1" dirty="0">
                <a:latin typeface="Agency FB" panose="020B0503020202020204" pitchFamily="34" charset="0"/>
              </a:rPr>
              <a:t>Successfully!</a:t>
            </a:r>
            <a:endParaRPr lang="en-SG" sz="1200" b="1" dirty="0">
              <a:latin typeface="Agency FB" panose="020B0503020202020204" pitchFamily="34" charset="0"/>
            </a:endParaRPr>
          </a:p>
        </p:txBody>
      </p:sp>
      <p:pic>
        <p:nvPicPr>
          <p:cNvPr id="188" name="Graphic 187" descr="Qr Code with solid fill">
            <a:extLst>
              <a:ext uri="{FF2B5EF4-FFF2-40B4-BE49-F238E27FC236}">
                <a16:creationId xmlns:a16="http://schemas.microsoft.com/office/drawing/2014/main" id="{DE34A7F6-2B20-4DE2-A0A0-D5099E633FDF}"/>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414772" y="3096010"/>
            <a:ext cx="807861" cy="807861"/>
          </a:xfrm>
          <a:prstGeom prst="rect">
            <a:avLst/>
          </a:prstGeom>
        </p:spPr>
      </p:pic>
      <p:sp>
        <p:nvSpPr>
          <p:cNvPr id="189" name="TextBox 188">
            <a:extLst>
              <a:ext uri="{FF2B5EF4-FFF2-40B4-BE49-F238E27FC236}">
                <a16:creationId xmlns:a16="http://schemas.microsoft.com/office/drawing/2014/main" id="{54F733FE-EA97-4659-9E46-612AB46AEED7}"/>
              </a:ext>
            </a:extLst>
          </p:cNvPr>
          <p:cNvSpPr txBox="1"/>
          <p:nvPr/>
        </p:nvSpPr>
        <p:spPr>
          <a:xfrm>
            <a:off x="9325731" y="3775068"/>
            <a:ext cx="1052120" cy="276999"/>
          </a:xfrm>
          <a:prstGeom prst="rect">
            <a:avLst/>
          </a:prstGeom>
          <a:noFill/>
        </p:spPr>
        <p:txBody>
          <a:bodyPr wrap="square" rtlCol="0">
            <a:spAutoFit/>
          </a:bodyPr>
          <a:lstStyle/>
          <a:p>
            <a:r>
              <a:rPr lang="en-US" sz="1200" b="1" dirty="0">
                <a:latin typeface="Agency FB" panose="020B0503020202020204" pitchFamily="34" charset="0"/>
              </a:rPr>
              <a:t>Scan your plan</a:t>
            </a:r>
            <a:endParaRPr lang="en-SG" sz="1200" b="1" dirty="0">
              <a:latin typeface="Agency FB" panose="020B0503020202020204" pitchFamily="34" charset="0"/>
            </a:endParaRPr>
          </a:p>
        </p:txBody>
      </p:sp>
      <p:grpSp>
        <p:nvGrpSpPr>
          <p:cNvPr id="190" name="Make a plan (Feature)">
            <a:extLst>
              <a:ext uri="{FF2B5EF4-FFF2-40B4-BE49-F238E27FC236}">
                <a16:creationId xmlns:a16="http://schemas.microsoft.com/office/drawing/2014/main" id="{AF2CAD60-86E8-4278-BF74-F66602489528}"/>
              </a:ext>
            </a:extLst>
          </p:cNvPr>
          <p:cNvGrpSpPr/>
          <p:nvPr/>
        </p:nvGrpSpPr>
        <p:grpSpPr>
          <a:xfrm>
            <a:off x="10182936" y="3926449"/>
            <a:ext cx="872808" cy="788773"/>
            <a:chOff x="11066081" y="3940094"/>
            <a:chExt cx="982727" cy="965905"/>
          </a:xfrm>
        </p:grpSpPr>
        <p:pic>
          <p:nvPicPr>
            <p:cNvPr id="191" name="Make a plan (Icon)" descr="A Plan Icon - Plan Icon | Full Size PNG Download | SeekPNG">
              <a:hlinkClick r:id="rId50" action="ppaction://hlinksldjump">
                <a:snd r:embed="rId25" name="click.wav"/>
              </a:hlinkClick>
              <a:extLst>
                <a:ext uri="{FF2B5EF4-FFF2-40B4-BE49-F238E27FC236}">
                  <a16:creationId xmlns:a16="http://schemas.microsoft.com/office/drawing/2014/main" id="{DC919B7A-6AC0-4125-AB55-FB5FFA4C07F7}"/>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1203178" y="3940094"/>
              <a:ext cx="640638" cy="6699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2" name="TextBox 191">
              <a:extLst>
                <a:ext uri="{FF2B5EF4-FFF2-40B4-BE49-F238E27FC236}">
                  <a16:creationId xmlns:a16="http://schemas.microsoft.com/office/drawing/2014/main" id="{374497C3-78A4-43C8-AFF9-090E4C018F7C}"/>
                </a:ext>
              </a:extLst>
            </p:cNvPr>
            <p:cNvSpPr txBox="1"/>
            <p:nvPr/>
          </p:nvSpPr>
          <p:spPr>
            <a:xfrm>
              <a:off x="11066081" y="4604484"/>
              <a:ext cx="982727" cy="30151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000" b="1" dirty="0">
                  <a:latin typeface="Agency FB" panose="020B0503020202020204" pitchFamily="34" charset="0"/>
                </a:rPr>
                <a:t>View on map</a:t>
              </a:r>
              <a:endParaRPr lang="en-SG" sz="1000" b="1" dirty="0">
                <a:latin typeface="Agency FB" panose="020B0503020202020204" pitchFamily="34" charset="0"/>
              </a:endParaRPr>
            </a:p>
          </p:txBody>
        </p:sp>
      </p:grpSp>
      <p:grpSp>
        <p:nvGrpSpPr>
          <p:cNvPr id="193" name="Current Plan Frame">
            <a:extLst>
              <a:ext uri="{FF2B5EF4-FFF2-40B4-BE49-F238E27FC236}">
                <a16:creationId xmlns:a16="http://schemas.microsoft.com/office/drawing/2014/main" id="{C5B1EEF6-923D-433C-B235-B693942F9957}"/>
              </a:ext>
            </a:extLst>
          </p:cNvPr>
          <p:cNvGrpSpPr/>
          <p:nvPr/>
        </p:nvGrpSpPr>
        <p:grpSpPr>
          <a:xfrm>
            <a:off x="2082411" y="1524529"/>
            <a:ext cx="2135056" cy="3152428"/>
            <a:chOff x="8230250" y="1526295"/>
            <a:chExt cx="2135056" cy="3152428"/>
          </a:xfrm>
        </p:grpSpPr>
        <p:sp>
          <p:nvSpPr>
            <p:cNvPr id="194" name="Freeform: Shape 193">
              <a:extLst>
                <a:ext uri="{FF2B5EF4-FFF2-40B4-BE49-F238E27FC236}">
                  <a16:creationId xmlns:a16="http://schemas.microsoft.com/office/drawing/2014/main" id="{89C6038F-B526-4CB4-94A8-7D2B6B38BAA8}"/>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195" name="Rectangle: Rounded Corners 194">
              <a:extLst>
                <a:ext uri="{FF2B5EF4-FFF2-40B4-BE49-F238E27FC236}">
                  <a16:creationId xmlns:a16="http://schemas.microsoft.com/office/drawing/2014/main" id="{B2FBD39F-12FD-410D-B1AD-379F2BD968B8}"/>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grpSp>
      <p:sp>
        <p:nvSpPr>
          <p:cNvPr id="196" name="Confirm 1">
            <a:extLst>
              <a:ext uri="{FF2B5EF4-FFF2-40B4-BE49-F238E27FC236}">
                <a16:creationId xmlns:a16="http://schemas.microsoft.com/office/drawing/2014/main" id="{63D46FBA-D804-4E9B-97AB-B7305DD5032A}"/>
              </a:ext>
            </a:extLst>
          </p:cNvPr>
          <p:cNvSpPr txBox="1"/>
          <p:nvPr/>
        </p:nvSpPr>
        <p:spPr>
          <a:xfrm>
            <a:off x="2430731" y="2339606"/>
            <a:ext cx="1798305" cy="369332"/>
          </a:xfrm>
          <a:prstGeom prst="rect">
            <a:avLst/>
          </a:prstGeom>
          <a:noFill/>
        </p:spPr>
        <p:txBody>
          <a:bodyPr wrap="square" rtlCol="0">
            <a:spAutoFit/>
          </a:bodyPr>
          <a:lstStyle/>
          <a:p>
            <a:r>
              <a:rPr lang="en-US" b="1" dirty="0">
                <a:latin typeface="Agency FB" panose="020B0503020202020204" pitchFamily="34" charset="0"/>
              </a:rPr>
              <a:t>Please confirm:</a:t>
            </a:r>
            <a:endParaRPr lang="en-SG" b="1" dirty="0">
              <a:latin typeface="Agency FB" panose="020B0503020202020204" pitchFamily="34" charset="0"/>
            </a:endParaRPr>
          </a:p>
        </p:txBody>
      </p:sp>
      <p:pic>
        <p:nvPicPr>
          <p:cNvPr id="197" name="Cross 1" descr="Close with solid fill">
            <a:hlinkClick r:id="" action="ppaction://noaction">
              <a:snd r:embed="rId25" name="click.wav"/>
            </a:hlinkClick>
            <a:extLst>
              <a:ext uri="{FF2B5EF4-FFF2-40B4-BE49-F238E27FC236}">
                <a16:creationId xmlns:a16="http://schemas.microsoft.com/office/drawing/2014/main" id="{C3683192-9860-4EA9-8AEE-C4F907EB2A5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319167" y="2927357"/>
            <a:ext cx="420444" cy="420444"/>
          </a:xfrm>
          <a:prstGeom prst="rect">
            <a:avLst/>
          </a:prstGeom>
        </p:spPr>
      </p:pic>
      <p:pic>
        <p:nvPicPr>
          <p:cNvPr id="198" name="Tick 1" descr="Checkmark with solid fill">
            <a:hlinkClick r:id="" action="ppaction://noaction">
              <a:snd r:embed="rId43" name="mixkit-positive-notification-951.wav"/>
            </a:hlinkClick>
            <a:extLst>
              <a:ext uri="{FF2B5EF4-FFF2-40B4-BE49-F238E27FC236}">
                <a16:creationId xmlns:a16="http://schemas.microsoft.com/office/drawing/2014/main" id="{28D563D8-4A81-40C1-8D41-85A1472AA4F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574578" y="2910201"/>
            <a:ext cx="447076" cy="447076"/>
          </a:xfrm>
          <a:prstGeom prst="rect">
            <a:avLst/>
          </a:prstGeom>
        </p:spPr>
      </p:pic>
      <p:grpSp>
        <p:nvGrpSpPr>
          <p:cNvPr id="206" name="Current Plan Frame">
            <a:extLst>
              <a:ext uri="{FF2B5EF4-FFF2-40B4-BE49-F238E27FC236}">
                <a16:creationId xmlns:a16="http://schemas.microsoft.com/office/drawing/2014/main" id="{097EBF8A-483A-4D2D-9515-F733EEF65759}"/>
              </a:ext>
            </a:extLst>
          </p:cNvPr>
          <p:cNvGrpSpPr/>
          <p:nvPr/>
        </p:nvGrpSpPr>
        <p:grpSpPr>
          <a:xfrm>
            <a:off x="2075178" y="1522214"/>
            <a:ext cx="2135056" cy="3152428"/>
            <a:chOff x="8230250" y="1526295"/>
            <a:chExt cx="2135056" cy="3152428"/>
          </a:xfrm>
        </p:grpSpPr>
        <p:sp>
          <p:nvSpPr>
            <p:cNvPr id="207" name="Freeform: Shape 206">
              <a:extLst>
                <a:ext uri="{FF2B5EF4-FFF2-40B4-BE49-F238E27FC236}">
                  <a16:creationId xmlns:a16="http://schemas.microsoft.com/office/drawing/2014/main" id="{A17A01A8-1BEF-46F9-8569-7F2E2CC897D6}"/>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208" name="Rectangle: Rounded Corners 207">
              <a:extLst>
                <a:ext uri="{FF2B5EF4-FFF2-40B4-BE49-F238E27FC236}">
                  <a16:creationId xmlns:a16="http://schemas.microsoft.com/office/drawing/2014/main" id="{3BE0A715-9F12-456D-A83B-CCC6DCED5B74}"/>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grpSp>
      <p:pic>
        <p:nvPicPr>
          <p:cNvPr id="209" name="Graphic 208" descr="Completed with solid fill">
            <a:extLst>
              <a:ext uri="{FF2B5EF4-FFF2-40B4-BE49-F238E27FC236}">
                <a16:creationId xmlns:a16="http://schemas.microsoft.com/office/drawing/2014/main" id="{97164BCF-03D9-4336-8941-63E5F27C6F0F}"/>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696129" y="1761588"/>
            <a:ext cx="914400" cy="914400"/>
          </a:xfrm>
          <a:prstGeom prst="rect">
            <a:avLst/>
          </a:prstGeom>
        </p:spPr>
      </p:pic>
      <p:sp>
        <p:nvSpPr>
          <p:cNvPr id="210" name="TextBox 209">
            <a:extLst>
              <a:ext uri="{FF2B5EF4-FFF2-40B4-BE49-F238E27FC236}">
                <a16:creationId xmlns:a16="http://schemas.microsoft.com/office/drawing/2014/main" id="{6590983F-E209-4957-B48E-BEE46D17C88A}"/>
              </a:ext>
            </a:extLst>
          </p:cNvPr>
          <p:cNvSpPr txBox="1"/>
          <p:nvPr/>
        </p:nvSpPr>
        <p:spPr>
          <a:xfrm>
            <a:off x="2736380" y="2441619"/>
            <a:ext cx="1052120" cy="461665"/>
          </a:xfrm>
          <a:prstGeom prst="rect">
            <a:avLst/>
          </a:prstGeom>
          <a:noFill/>
        </p:spPr>
        <p:txBody>
          <a:bodyPr wrap="square" rtlCol="0">
            <a:spAutoFit/>
          </a:bodyPr>
          <a:lstStyle/>
          <a:p>
            <a:r>
              <a:rPr lang="en-US" sz="1200" b="1" dirty="0">
                <a:latin typeface="Agency FB" panose="020B0503020202020204" pitchFamily="34" charset="0"/>
              </a:rPr>
              <a:t>Plan saved </a:t>
            </a:r>
          </a:p>
          <a:p>
            <a:r>
              <a:rPr lang="en-US" sz="1200" b="1" dirty="0">
                <a:latin typeface="Agency FB" panose="020B0503020202020204" pitchFamily="34" charset="0"/>
              </a:rPr>
              <a:t>Successfully!</a:t>
            </a:r>
            <a:endParaRPr lang="en-SG" sz="1200" b="1" dirty="0">
              <a:latin typeface="Agency FB" panose="020B0503020202020204" pitchFamily="34" charset="0"/>
            </a:endParaRPr>
          </a:p>
        </p:txBody>
      </p:sp>
      <p:pic>
        <p:nvPicPr>
          <p:cNvPr id="211" name="Graphic 210" descr="Qr Code with solid fill">
            <a:extLst>
              <a:ext uri="{FF2B5EF4-FFF2-40B4-BE49-F238E27FC236}">
                <a16:creationId xmlns:a16="http://schemas.microsoft.com/office/drawing/2014/main" id="{F46EE994-8B28-42E0-A878-C4B633717D1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709791" y="3093275"/>
            <a:ext cx="807861" cy="807861"/>
          </a:xfrm>
          <a:prstGeom prst="rect">
            <a:avLst/>
          </a:prstGeom>
        </p:spPr>
      </p:pic>
      <p:sp>
        <p:nvSpPr>
          <p:cNvPr id="212" name="TextBox 211">
            <a:extLst>
              <a:ext uri="{FF2B5EF4-FFF2-40B4-BE49-F238E27FC236}">
                <a16:creationId xmlns:a16="http://schemas.microsoft.com/office/drawing/2014/main" id="{366A1C0D-448D-4324-BBEC-9D9C77FC4D8C}"/>
              </a:ext>
            </a:extLst>
          </p:cNvPr>
          <p:cNvSpPr txBox="1"/>
          <p:nvPr/>
        </p:nvSpPr>
        <p:spPr>
          <a:xfrm>
            <a:off x="2625727" y="3774009"/>
            <a:ext cx="1052120" cy="276999"/>
          </a:xfrm>
          <a:prstGeom prst="rect">
            <a:avLst/>
          </a:prstGeom>
          <a:noFill/>
        </p:spPr>
        <p:txBody>
          <a:bodyPr wrap="square" rtlCol="0">
            <a:spAutoFit/>
          </a:bodyPr>
          <a:lstStyle/>
          <a:p>
            <a:r>
              <a:rPr lang="en-US" sz="1200" b="1" dirty="0">
                <a:latin typeface="Agency FB" panose="020B0503020202020204" pitchFamily="34" charset="0"/>
              </a:rPr>
              <a:t>Scan your plan</a:t>
            </a:r>
            <a:endParaRPr lang="en-SG" sz="1200" b="1" dirty="0">
              <a:latin typeface="Agency FB" panose="020B0503020202020204" pitchFamily="34" charset="0"/>
            </a:endParaRPr>
          </a:p>
        </p:txBody>
      </p:sp>
      <p:grpSp>
        <p:nvGrpSpPr>
          <p:cNvPr id="213" name="Make a plan (Feature)">
            <a:extLst>
              <a:ext uri="{FF2B5EF4-FFF2-40B4-BE49-F238E27FC236}">
                <a16:creationId xmlns:a16="http://schemas.microsoft.com/office/drawing/2014/main" id="{C048FED7-68A8-4F22-BA00-5E9E73CAD3CA}"/>
              </a:ext>
            </a:extLst>
          </p:cNvPr>
          <p:cNvGrpSpPr/>
          <p:nvPr/>
        </p:nvGrpSpPr>
        <p:grpSpPr>
          <a:xfrm>
            <a:off x="3453099" y="3894730"/>
            <a:ext cx="872808" cy="788775"/>
            <a:chOff x="11066081" y="3940092"/>
            <a:chExt cx="982727" cy="965907"/>
          </a:xfrm>
        </p:grpSpPr>
        <p:pic>
          <p:nvPicPr>
            <p:cNvPr id="214" name="Make a plan (Icon)" descr="A Plan Icon - Plan Icon | Full Size PNG Download | SeekPNG">
              <a:hlinkClick r:id="rId50" action="ppaction://hlinksldjump">
                <a:snd r:embed="rId25" name="click.wav"/>
              </a:hlinkClick>
              <a:extLst>
                <a:ext uri="{FF2B5EF4-FFF2-40B4-BE49-F238E27FC236}">
                  <a16:creationId xmlns:a16="http://schemas.microsoft.com/office/drawing/2014/main" id="{74B1C6FF-FD47-47DC-B02D-8EA939C0E8B7}"/>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1203178" y="3940092"/>
              <a:ext cx="640638" cy="66991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5" name="TextBox 214">
              <a:extLst>
                <a:ext uri="{FF2B5EF4-FFF2-40B4-BE49-F238E27FC236}">
                  <a16:creationId xmlns:a16="http://schemas.microsoft.com/office/drawing/2014/main" id="{5A1F1CE1-06A8-441D-8DA8-1F45025F2D3C}"/>
                </a:ext>
              </a:extLst>
            </p:cNvPr>
            <p:cNvSpPr txBox="1"/>
            <p:nvPr/>
          </p:nvSpPr>
          <p:spPr>
            <a:xfrm>
              <a:off x="11066081" y="4604484"/>
              <a:ext cx="982727" cy="30151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000" b="1" dirty="0">
                  <a:latin typeface="Agency FB" panose="020B0503020202020204" pitchFamily="34" charset="0"/>
                </a:rPr>
                <a:t>View on map</a:t>
              </a:r>
              <a:endParaRPr lang="en-SG" sz="1000" b="1" dirty="0">
                <a:latin typeface="Agency FB" panose="020B0503020202020204" pitchFamily="34" charset="0"/>
              </a:endParaRPr>
            </a:p>
          </p:txBody>
        </p:sp>
      </p:grpSp>
      <p:sp>
        <p:nvSpPr>
          <p:cNvPr id="149" name="TextBox 12">
            <a:extLst>
              <a:ext uri="{FF2B5EF4-FFF2-40B4-BE49-F238E27FC236}">
                <a16:creationId xmlns:a16="http://schemas.microsoft.com/office/drawing/2014/main" id="{D77291C5-1836-4C95-98BF-CB8C6E14483F}"/>
              </a:ext>
            </a:extLst>
          </p:cNvPr>
          <p:cNvSpPr txBox="1"/>
          <p:nvPr/>
        </p:nvSpPr>
        <p:spPr>
          <a:xfrm>
            <a:off x="143068" y="4352884"/>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(1 actions)</a:t>
            </a:r>
          </a:p>
        </p:txBody>
      </p:sp>
      <p:sp>
        <p:nvSpPr>
          <p:cNvPr id="150" name="TextBox 12">
            <a:extLst>
              <a:ext uri="{FF2B5EF4-FFF2-40B4-BE49-F238E27FC236}">
                <a16:creationId xmlns:a16="http://schemas.microsoft.com/office/drawing/2014/main" id="{FDDCF2D6-3399-4B3B-BE1D-ED7E54A712B2}"/>
              </a:ext>
            </a:extLst>
          </p:cNvPr>
          <p:cNvSpPr txBox="1"/>
          <p:nvPr/>
        </p:nvSpPr>
        <p:spPr>
          <a:xfrm>
            <a:off x="143067" y="4434450"/>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spTree>
    <p:extLst>
      <p:ext uri="{BB962C8B-B14F-4D97-AF65-F5344CB8AC3E}">
        <p14:creationId xmlns:p14="http://schemas.microsoft.com/office/powerpoint/2010/main" val="8404885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500"/>
                                        <p:tgtEl>
                                          <p:spTgt spid="138"/>
                                        </p:tgtEl>
                                      </p:cBhvr>
                                    </p:animEffect>
                                  </p:childTnLst>
                                </p:cTn>
                              </p:par>
                              <p:par>
                                <p:cTn id="13" presetID="10" presetClass="entr" presetSubtype="0" fill="hold" nodeType="with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49"/>
                                        </p:tgtEl>
                                      </p:cBhvr>
                                    </p:animEffect>
                                    <p:set>
                                      <p:cBhvr>
                                        <p:cTn id="20" dur="1" fill="hold">
                                          <p:stCondLst>
                                            <p:cond delay="499"/>
                                          </p:stCondLst>
                                        </p:cTn>
                                        <p:tgtEl>
                                          <p:spTgt spid="14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303"/>
                    </p:tgtEl>
                  </p:cond>
                </p:stCondLst>
                <p:endSync evt="end" delay="0">
                  <p:rtn val="all"/>
                </p:endSync>
                <p:childTnLst>
                  <p:par>
                    <p:cTn id="25" fill="hold">
                      <p:stCondLst>
                        <p:cond delay="0"/>
                      </p:stCondLst>
                      <p:childTnLst>
                        <p:par>
                          <p:cTn id="26" fill="hold">
                            <p:stCondLst>
                              <p:cond delay="0"/>
                            </p:stCondLst>
                            <p:childTnLst>
                              <p:par>
                                <p:cTn id="27" presetID="1" presetClass="entr" presetSubtype="0" fill="hold" grpId="0" nodeType="withEffect">
                                  <p:stCondLst>
                                    <p:cond delay="0"/>
                                  </p:stCondLst>
                                  <p:childTnLst>
                                    <p:set>
                                      <p:cBhvr>
                                        <p:cTn id="28" dur="1" fill="hold">
                                          <p:stCondLst>
                                            <p:cond delay="0"/>
                                          </p:stCondLst>
                                        </p:cTn>
                                        <p:tgtEl>
                                          <p:spTgt spid="317"/>
                                        </p:tgtEl>
                                        <p:attrNameLst>
                                          <p:attrName>style.visibility</p:attrName>
                                        </p:attrNameLst>
                                      </p:cBhvr>
                                      <p:to>
                                        <p:strVal val="visible"/>
                                      </p:to>
                                    </p:set>
                                  </p:childTnLst>
                                </p:cTn>
                              </p:par>
                              <p:par>
                                <p:cTn id="29" presetID="10" presetClass="exit" presetSubtype="0" fill="hold" grpId="1" nodeType="withEffect">
                                  <p:stCondLst>
                                    <p:cond delay="0"/>
                                  </p:stCondLst>
                                  <p:childTnLst>
                                    <p:animEffect transition="out" filter="fade">
                                      <p:cBhvr>
                                        <p:cTn id="30" dur="500"/>
                                        <p:tgtEl>
                                          <p:spTgt spid="303"/>
                                        </p:tgtEl>
                                      </p:cBhvr>
                                    </p:animEffect>
                                    <p:set>
                                      <p:cBhvr>
                                        <p:cTn id="31" dur="1" fill="hold">
                                          <p:stCondLst>
                                            <p:cond delay="499"/>
                                          </p:stCondLst>
                                        </p:cTn>
                                        <p:tgtEl>
                                          <p:spTgt spid="303"/>
                                        </p:tgtEl>
                                        <p:attrNameLst>
                                          <p:attrName>style.visibility</p:attrName>
                                        </p:attrNameLst>
                                      </p:cBhvr>
                                      <p:to>
                                        <p:strVal val="hidden"/>
                                      </p:to>
                                    </p:set>
                                  </p:childTnLst>
                                </p:cTn>
                              </p:par>
                              <p:par>
                                <p:cTn id="32" presetID="10" presetClass="entr" presetSubtype="0" fill="hold" grpId="1"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childTnLst>
                          </p:cTn>
                        </p:par>
                      </p:childTnLst>
                    </p:cTn>
                  </p:par>
                </p:childTnLst>
              </p:cTn>
              <p:nextCondLst>
                <p:cond evt="onClick" delay="0">
                  <p:tgtEl>
                    <p:spTgt spid="303"/>
                  </p:tgtEl>
                </p:cond>
              </p:nextCondLst>
            </p:seq>
            <p:seq concurrent="1" nextAc="seek">
              <p:cTn id="35" restart="whenNotActive" fill="hold" evtFilter="cancelBubble" nodeType="interactiveSeq">
                <p:stCondLst>
                  <p:cond evt="onClick" delay="0">
                    <p:tgtEl>
                      <p:spTgt spid="317"/>
                    </p:tgtEl>
                  </p:cond>
                </p:stCondLst>
                <p:endSync evt="end" delay="0">
                  <p:rtn val="all"/>
                </p:endSync>
                <p:childTnLst>
                  <p:par>
                    <p:cTn id="36" fill="hold">
                      <p:stCondLst>
                        <p:cond delay="0"/>
                      </p:stCondLst>
                      <p:childTnLst>
                        <p:par>
                          <p:cTn id="37" fill="hold">
                            <p:stCondLst>
                              <p:cond delay="0"/>
                            </p:stCondLst>
                            <p:childTnLst>
                              <p:par>
                                <p:cTn id="38" presetID="10" presetClass="entr" presetSubtype="0" fill="hold" grpId="0" nodeType="withEffect">
                                  <p:stCondLst>
                                    <p:cond delay="0"/>
                                  </p:stCondLst>
                                  <p:childTnLst>
                                    <p:set>
                                      <p:cBhvr>
                                        <p:cTn id="39" dur="1" fill="hold">
                                          <p:stCondLst>
                                            <p:cond delay="0"/>
                                          </p:stCondLst>
                                        </p:cTn>
                                        <p:tgtEl>
                                          <p:spTgt spid="303"/>
                                        </p:tgtEl>
                                        <p:attrNameLst>
                                          <p:attrName>style.visibility</p:attrName>
                                        </p:attrNameLst>
                                      </p:cBhvr>
                                      <p:to>
                                        <p:strVal val="visible"/>
                                      </p:to>
                                    </p:set>
                                    <p:animEffect transition="in" filter="fade">
                                      <p:cBhvr>
                                        <p:cTn id="40" dur="500"/>
                                        <p:tgtEl>
                                          <p:spTgt spid="303"/>
                                        </p:tgtEl>
                                      </p:cBhvr>
                                    </p:animEffect>
                                  </p:childTnLst>
                                </p:cTn>
                              </p:par>
                              <p:par>
                                <p:cTn id="41" presetID="10" presetClass="exit" presetSubtype="0" fill="hold" grpId="2" nodeType="withEffect">
                                  <p:stCondLst>
                                    <p:cond delay="0"/>
                                  </p:stCondLst>
                                  <p:childTnLst>
                                    <p:animEffect transition="out" filter="fade">
                                      <p:cBhvr>
                                        <p:cTn id="42" dur="500"/>
                                        <p:tgtEl>
                                          <p:spTgt spid="317"/>
                                        </p:tgtEl>
                                      </p:cBhvr>
                                    </p:animEffect>
                                    <p:set>
                                      <p:cBhvr>
                                        <p:cTn id="43" dur="1" fill="hold">
                                          <p:stCondLst>
                                            <p:cond delay="499"/>
                                          </p:stCondLst>
                                        </p:cTn>
                                        <p:tgtEl>
                                          <p:spTgt spid="317"/>
                                        </p:tgtEl>
                                        <p:attrNameLst>
                                          <p:attrName>style.visibility</p:attrName>
                                        </p:attrNameLst>
                                      </p:cBhvr>
                                      <p:to>
                                        <p:strVal val="hidden"/>
                                      </p:to>
                                    </p:set>
                                  </p:childTnLst>
                                </p:cTn>
                              </p:par>
                            </p:childTnLst>
                          </p:cTn>
                        </p:par>
                      </p:childTnLst>
                    </p:cTn>
                  </p:par>
                </p:childTnLst>
              </p:cTn>
              <p:nextCondLst>
                <p:cond evt="onClick" delay="0">
                  <p:tgtEl>
                    <p:spTgt spid="317"/>
                  </p:tgtEl>
                </p:cond>
              </p:nextCondLst>
            </p:seq>
            <p:seq concurrent="1" nextAc="seek">
              <p:cTn id="44" restart="whenNotActive" fill="hold" evtFilter="cancelBubble" nodeType="interactiveSeq">
                <p:stCondLst>
                  <p:cond evt="onClick" delay="0">
                    <p:tgtEl>
                      <p:spTgt spid="350"/>
                    </p:tgtEl>
                  </p:cond>
                </p:stCondLst>
                <p:endSync evt="end" delay="0">
                  <p:rtn val="all"/>
                </p:endSync>
                <p:childTnLst>
                  <p:par>
                    <p:cTn id="45" fill="hold">
                      <p:stCondLst>
                        <p:cond delay="0"/>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208 0.01505 L -0.00208 0.01505 C -0.10508 -0.07453 -0.06054 -0.06018 -0.12903 -0.07083 C -0.13307 -0.0706 -0.13711 -0.07175 -0.14088 -0.0699 C -0.14362 -0.06851 -0.14557 -0.06388 -0.14804 -0.06157 C -0.14883 -0.06088 -0.14987 -0.06088 -0.15078 -0.06064 L -0.15182 -0.0581 L -0.15182 -0.0581 " pathEditMode="relative" ptsTypes="AAAAAAAA">
                                      <p:cBhvr>
                                        <p:cTn id="48" dur="2000" fill="hold"/>
                                        <p:tgtEl>
                                          <p:spTgt spid="350"/>
                                        </p:tgtEl>
                                        <p:attrNameLst>
                                          <p:attrName>ppt_x</p:attrName>
                                          <p:attrName>ppt_y</p:attrName>
                                        </p:attrNameLst>
                                      </p:cBhvr>
                                    </p:animMotion>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393"/>
                                        </p:tgtEl>
                                        <p:attrNameLst>
                                          <p:attrName>style.visibility</p:attrName>
                                        </p:attrNameLst>
                                      </p:cBhvr>
                                      <p:to>
                                        <p:strVal val="visible"/>
                                      </p:to>
                                    </p:set>
                                    <p:animEffect transition="in" filter="fade">
                                      <p:cBhvr>
                                        <p:cTn id="52" dur="500"/>
                                        <p:tgtEl>
                                          <p:spTgt spid="393"/>
                                        </p:tgtEl>
                                      </p:cBhvr>
                                    </p:animEffect>
                                  </p:childTnLst>
                                </p:cTn>
                              </p:par>
                              <p:par>
                                <p:cTn id="53" presetID="10" presetClass="entr" presetSubtype="0" fill="hold" nodeType="withEffect">
                                  <p:stCondLst>
                                    <p:cond delay="0"/>
                                  </p:stCondLst>
                                  <p:childTnLst>
                                    <p:set>
                                      <p:cBhvr>
                                        <p:cTn id="54" dur="1" fill="hold">
                                          <p:stCondLst>
                                            <p:cond delay="0"/>
                                          </p:stCondLst>
                                        </p:cTn>
                                        <p:tgtEl>
                                          <p:spTgt spid="394"/>
                                        </p:tgtEl>
                                        <p:attrNameLst>
                                          <p:attrName>style.visibility</p:attrName>
                                        </p:attrNameLst>
                                      </p:cBhvr>
                                      <p:to>
                                        <p:strVal val="visible"/>
                                      </p:to>
                                    </p:set>
                                    <p:animEffect transition="in" filter="fade">
                                      <p:cBhvr>
                                        <p:cTn id="55" dur="500"/>
                                        <p:tgtEl>
                                          <p:spTgt spid="394"/>
                                        </p:tgtEl>
                                      </p:cBhvr>
                                    </p:animEffect>
                                  </p:childTnLst>
                                </p:cTn>
                              </p:par>
                              <p:par>
                                <p:cTn id="56" presetID="10" presetClass="entr" presetSubtype="0" fill="hold" nodeType="withEffect">
                                  <p:stCondLst>
                                    <p:cond delay="0"/>
                                  </p:stCondLst>
                                  <p:childTnLst>
                                    <p:set>
                                      <p:cBhvr>
                                        <p:cTn id="57" dur="1" fill="hold">
                                          <p:stCondLst>
                                            <p:cond delay="0"/>
                                          </p:stCondLst>
                                        </p:cTn>
                                        <p:tgtEl>
                                          <p:spTgt spid="395"/>
                                        </p:tgtEl>
                                        <p:attrNameLst>
                                          <p:attrName>style.visibility</p:attrName>
                                        </p:attrNameLst>
                                      </p:cBhvr>
                                      <p:to>
                                        <p:strVal val="visible"/>
                                      </p:to>
                                    </p:set>
                                    <p:animEffect transition="in" filter="fade">
                                      <p:cBhvr>
                                        <p:cTn id="58" dur="500"/>
                                        <p:tgtEl>
                                          <p:spTgt spid="395"/>
                                        </p:tgtEl>
                                      </p:cBhvr>
                                    </p:animEffect>
                                  </p:childTnLst>
                                </p:cTn>
                              </p:par>
                            </p:childTnLst>
                          </p:cTn>
                        </p:par>
                      </p:childTnLst>
                    </p:cTn>
                  </p:par>
                </p:childTnLst>
              </p:cTn>
              <p:nextCondLst>
                <p:cond evt="onClick" delay="0">
                  <p:tgtEl>
                    <p:spTgt spid="350"/>
                  </p:tgtEl>
                </p:cond>
              </p:nextCondLst>
            </p:seq>
            <p:seq concurrent="1" nextAc="seek">
              <p:cTn id="59" restart="whenNotActive" fill="hold" evtFilter="cancelBubble" nodeType="interactiveSeq">
                <p:stCondLst>
                  <p:cond evt="onClick" delay="0">
                    <p:tgtEl>
                      <p:spTgt spid="346"/>
                    </p:tgtEl>
                  </p:cond>
                </p:stCondLst>
                <p:endSync evt="end" delay="0">
                  <p:rtn val="all"/>
                </p:endSync>
                <p:childTnLst>
                  <p:par>
                    <p:cTn id="60" fill="hold">
                      <p:stCondLst>
                        <p:cond delay="0"/>
                      </p:stCondLst>
                      <p:childTnLst>
                        <p:par>
                          <p:cTn id="61" fill="hold">
                            <p:stCondLst>
                              <p:cond delay="0"/>
                            </p:stCondLst>
                            <p:childTnLst>
                              <p:par>
                                <p:cTn id="62" presetID="0" presetClass="path" presetSubtype="0" accel="50000" decel="50000" fill="hold" nodeType="withEffect">
                                  <p:stCondLst>
                                    <p:cond delay="0"/>
                                  </p:stCondLst>
                                  <p:childTnLst>
                                    <p:animMotion origin="layout" path="M 1.45833E-6 2.96296E-6 L 1.45833E-6 0.00023 C 0.00208 -0.00093 0.00417 -0.00185 0.00625 -0.00255 C 0.00898 -0.00348 0.01198 -0.00324 0.01484 -0.00417 C 0.03789 -0.01273 0.01002 -0.00648 0.03229 -0.01042 L 0.2095 -0.00672 C 0.21432 -0.00625 0.22422 -0.00324 0.23008 -0.00162 C 0.23828 -0.0007 0.24492 2.96296E-6 0.25156 0.00069 L 0.27448 0.00324 L 0.32838 0.0081 C 0.3362 0.00902 0.35638 0.01296 0.36693 0.01527 C 0.37018 0.01597 0.37357 0.01736 0.37682 0.01782 C 0.38112 0.01852 0.38555 0.01875 0.38984 0.01921 C 0.40521 0.02615 0.397 0.02407 0.41445 0.02407 L 0.41445 0.02453 " pathEditMode="relative" rAng="0" ptsTypes="AAAAAAAAAAAAAAA">
                                      <p:cBhvr>
                                        <p:cTn id="63" dur="2000" fill="hold"/>
                                        <p:tgtEl>
                                          <p:spTgt spid="346"/>
                                        </p:tgtEl>
                                        <p:attrNameLst>
                                          <p:attrName>ppt_x</p:attrName>
                                          <p:attrName>ppt_y</p:attrName>
                                        </p:attrNameLst>
                                      </p:cBhvr>
                                      <p:rCtr x="20716" y="694"/>
                                    </p:animMotion>
                                  </p:childTnLst>
                                </p:cTn>
                              </p:par>
                            </p:childTnLst>
                          </p:cTn>
                        </p:par>
                        <p:par>
                          <p:cTn id="64" fill="hold">
                            <p:stCondLst>
                              <p:cond delay="2000"/>
                            </p:stCondLst>
                            <p:childTnLst>
                              <p:par>
                                <p:cTn id="65" presetID="1" presetClass="entr" presetSubtype="0" fill="hold" grpId="0" nodeType="afterEffect">
                                  <p:stCondLst>
                                    <p:cond delay="0"/>
                                  </p:stCondLst>
                                  <p:childTnLst>
                                    <p:set>
                                      <p:cBhvr>
                                        <p:cTn id="66" dur="1" fill="hold">
                                          <p:stCondLst>
                                            <p:cond delay="0"/>
                                          </p:stCondLst>
                                        </p:cTn>
                                        <p:tgtEl>
                                          <p:spTgt spid="397"/>
                                        </p:tgtEl>
                                        <p:attrNameLst>
                                          <p:attrName>style.visibility</p:attrName>
                                        </p:attrNameLst>
                                      </p:cBhvr>
                                      <p:to>
                                        <p:strVal val="visible"/>
                                      </p:to>
                                    </p:set>
                                  </p:childTnLst>
                                </p:cTn>
                              </p:par>
                              <p:par>
                                <p:cTn id="67" presetID="10" presetClass="entr" presetSubtype="0" fill="hold" nodeType="withEffect">
                                  <p:stCondLst>
                                    <p:cond delay="0"/>
                                  </p:stCondLst>
                                  <p:childTnLst>
                                    <p:set>
                                      <p:cBhvr>
                                        <p:cTn id="68" dur="1" fill="hold">
                                          <p:stCondLst>
                                            <p:cond delay="0"/>
                                          </p:stCondLst>
                                        </p:cTn>
                                        <p:tgtEl>
                                          <p:spTgt spid="399"/>
                                        </p:tgtEl>
                                        <p:attrNameLst>
                                          <p:attrName>style.visibility</p:attrName>
                                        </p:attrNameLst>
                                      </p:cBhvr>
                                      <p:to>
                                        <p:strVal val="visible"/>
                                      </p:to>
                                    </p:set>
                                    <p:animEffect transition="in" filter="fade">
                                      <p:cBhvr>
                                        <p:cTn id="69" dur="500"/>
                                        <p:tgtEl>
                                          <p:spTgt spid="399"/>
                                        </p:tgtEl>
                                      </p:cBhvr>
                                    </p:animEffect>
                                  </p:childTnLst>
                                </p:cTn>
                              </p:par>
                              <p:par>
                                <p:cTn id="70" presetID="10" presetClass="entr" presetSubtype="0" fill="hold" nodeType="withEffect">
                                  <p:stCondLst>
                                    <p:cond delay="0"/>
                                  </p:stCondLst>
                                  <p:childTnLst>
                                    <p:set>
                                      <p:cBhvr>
                                        <p:cTn id="71" dur="1" fill="hold">
                                          <p:stCondLst>
                                            <p:cond delay="0"/>
                                          </p:stCondLst>
                                        </p:cTn>
                                        <p:tgtEl>
                                          <p:spTgt spid="398"/>
                                        </p:tgtEl>
                                        <p:attrNameLst>
                                          <p:attrName>style.visibility</p:attrName>
                                        </p:attrNameLst>
                                      </p:cBhvr>
                                      <p:to>
                                        <p:strVal val="visible"/>
                                      </p:to>
                                    </p:set>
                                    <p:animEffect transition="in" filter="fade">
                                      <p:cBhvr>
                                        <p:cTn id="72" dur="500"/>
                                        <p:tgtEl>
                                          <p:spTgt spid="398"/>
                                        </p:tgtEl>
                                      </p:cBhvr>
                                    </p:animEffect>
                                  </p:childTnLst>
                                </p:cTn>
                              </p:par>
                            </p:childTnLst>
                          </p:cTn>
                        </p:par>
                      </p:childTnLst>
                    </p:cTn>
                  </p:par>
                </p:childTnLst>
              </p:cTn>
              <p:nextCondLst>
                <p:cond evt="onClick" delay="0">
                  <p:tgtEl>
                    <p:spTgt spid="346"/>
                  </p:tgtEl>
                </p:cond>
              </p:nextCondLst>
            </p:seq>
            <p:seq concurrent="1" nextAc="seek">
              <p:cTn id="73" restart="whenNotActive" fill="hold" evtFilter="cancelBubble" nodeType="interactiveSeq">
                <p:stCondLst>
                  <p:cond evt="onClick" delay="0">
                    <p:tgtEl>
                      <p:spTgt spid="395"/>
                    </p:tgtEl>
                  </p:cond>
                </p:stCondLst>
                <p:endSync evt="end" delay="0">
                  <p:rtn val="all"/>
                </p:endSync>
                <p:childTnLst>
                  <p:par>
                    <p:cTn id="74" fill="hold">
                      <p:stCondLst>
                        <p:cond delay="0"/>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02"/>
                                        </p:tgtEl>
                                        <p:attrNameLst>
                                          <p:attrName>style.visibility</p:attrName>
                                        </p:attrNameLst>
                                      </p:cBhvr>
                                      <p:to>
                                        <p:strVal val="visible"/>
                                      </p:to>
                                    </p:set>
                                  </p:childTnLst>
                                </p:cTn>
                              </p:par>
                            </p:childTnLst>
                          </p:cTn>
                        </p:par>
                      </p:childTnLst>
                    </p:cTn>
                  </p:par>
                </p:childTnLst>
              </p:cTn>
              <p:nextCondLst>
                <p:cond evt="onClick" delay="0">
                  <p:tgtEl>
                    <p:spTgt spid="395"/>
                  </p:tgtEl>
                </p:cond>
              </p:nextCondLst>
            </p:seq>
            <p:seq concurrent="1" nextAc="seek">
              <p:cTn id="78" restart="whenNotActive" fill="hold" evtFilter="cancelBubble" nodeType="interactiveSeq">
                <p:stCondLst>
                  <p:cond evt="onClick" delay="0">
                    <p:tgtEl>
                      <p:spTgt spid="399"/>
                    </p:tgtEl>
                  </p:cond>
                </p:stCondLst>
                <p:endSync evt="end" delay="0">
                  <p:rtn val="all"/>
                </p:endSync>
                <p:childTnLst>
                  <p:par>
                    <p:cTn id="79" fill="hold">
                      <p:stCondLst>
                        <p:cond delay="0"/>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03"/>
                                        </p:tgtEl>
                                        <p:attrNameLst>
                                          <p:attrName>style.visibility</p:attrName>
                                        </p:attrNameLst>
                                      </p:cBhvr>
                                      <p:to>
                                        <p:strVal val="visible"/>
                                      </p:to>
                                    </p:set>
                                  </p:childTnLst>
                                </p:cTn>
                              </p:par>
                            </p:childTnLst>
                          </p:cTn>
                        </p:par>
                      </p:childTnLst>
                    </p:cTn>
                  </p:par>
                </p:childTnLst>
              </p:cTn>
              <p:nextCondLst>
                <p:cond evt="onClick" delay="0">
                  <p:tgtEl>
                    <p:spTgt spid="399"/>
                  </p:tgtEl>
                </p:cond>
              </p:nextCondLst>
            </p:seq>
            <p:seq concurrent="1" nextAc="seek">
              <p:cTn id="83" restart="whenNotActive" fill="hold" evtFilter="cancelBubble" nodeType="interactiveSeq">
                <p:stCondLst>
                  <p:cond evt="onClick" delay="0">
                    <p:tgtEl>
                      <p:spTgt spid="394"/>
                    </p:tgtEl>
                  </p:cond>
                </p:stCondLst>
                <p:endSync evt="end" delay="0">
                  <p:rtn val="all"/>
                </p:endSync>
                <p:childTnLst>
                  <p:par>
                    <p:cTn id="84" fill="hold">
                      <p:stCondLst>
                        <p:cond delay="0"/>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393"/>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395"/>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9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402"/>
                                        </p:tgtEl>
                                        <p:attrNameLst>
                                          <p:attrName>style.visibility</p:attrName>
                                        </p:attrNameLst>
                                      </p:cBhvr>
                                      <p:to>
                                        <p:strVal val="hidden"/>
                                      </p:to>
                                    </p:set>
                                  </p:childTnLst>
                                </p:cTn>
                              </p:par>
                            </p:childTnLst>
                          </p:cTn>
                        </p:par>
                      </p:childTnLst>
                    </p:cTn>
                  </p:par>
                </p:childTnLst>
              </p:cTn>
              <p:nextCondLst>
                <p:cond evt="onClick" delay="0">
                  <p:tgtEl>
                    <p:spTgt spid="394"/>
                  </p:tgtEl>
                </p:cond>
              </p:nextCondLst>
            </p:seq>
            <p:seq concurrent="1" nextAc="seek">
              <p:cTn id="94" restart="whenNotActive" fill="hold" evtFilter="cancelBubble" nodeType="interactiveSeq">
                <p:stCondLst>
                  <p:cond evt="onClick" delay="0">
                    <p:tgtEl>
                      <p:spTgt spid="398"/>
                    </p:tgtEl>
                  </p:cond>
                </p:stCondLst>
                <p:endSync evt="end" delay="0">
                  <p:rtn val="all"/>
                </p:endSync>
                <p:childTnLst>
                  <p:par>
                    <p:cTn id="95" fill="hold">
                      <p:stCondLst>
                        <p:cond delay="0"/>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39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39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39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403"/>
                                        </p:tgtEl>
                                        <p:attrNameLst>
                                          <p:attrName>style.visibility</p:attrName>
                                        </p:attrNameLst>
                                      </p:cBhvr>
                                      <p:to>
                                        <p:strVal val="hidden"/>
                                      </p:to>
                                    </p:set>
                                  </p:childTnLst>
                                </p:cTn>
                              </p:par>
                            </p:childTnLst>
                          </p:cTn>
                        </p:par>
                      </p:childTnLst>
                    </p:cTn>
                  </p:par>
                </p:childTnLst>
              </p:cTn>
              <p:nextCondLst>
                <p:cond evt="onClick" delay="0">
                  <p:tgtEl>
                    <p:spTgt spid="398"/>
                  </p:tgtEl>
                </p:cond>
              </p:nextCondLst>
            </p:seq>
            <p:seq concurrent="1" nextAc="seek">
              <p:cTn id="105" restart="whenNotActive" fill="hold" evtFilter="cancelBubble" nodeType="interactiveSeq">
                <p:stCondLst>
                  <p:cond evt="onClick" delay="0">
                    <p:tgtEl>
                      <p:spTgt spid="366"/>
                    </p:tgtEl>
                  </p:cond>
                </p:stCondLst>
                <p:endSync evt="end" delay="0">
                  <p:rtn val="all"/>
                </p:endSync>
                <p:childTnLst>
                  <p:par>
                    <p:cTn id="106" fill="hold">
                      <p:stCondLst>
                        <p:cond delay="0"/>
                      </p:stCondLst>
                      <p:childTnLst>
                        <p:par>
                          <p:cTn id="107" fill="hold">
                            <p:stCondLst>
                              <p:cond delay="0"/>
                            </p:stCondLst>
                            <p:childTnLst>
                              <p:par>
                                <p:cTn id="108" presetID="10" presetClass="entr" presetSubtype="0" fill="hold" grpId="2" nodeType="clickEffect">
                                  <p:stCondLst>
                                    <p:cond delay="0"/>
                                  </p:stCondLst>
                                  <p:childTnLst>
                                    <p:set>
                                      <p:cBhvr>
                                        <p:cTn id="109" dur="1" fill="hold">
                                          <p:stCondLst>
                                            <p:cond delay="0"/>
                                          </p:stCondLst>
                                        </p:cTn>
                                        <p:tgtEl>
                                          <p:spTgt spid="397"/>
                                        </p:tgtEl>
                                        <p:attrNameLst>
                                          <p:attrName>style.visibility</p:attrName>
                                        </p:attrNameLst>
                                      </p:cBhvr>
                                      <p:to>
                                        <p:strVal val="visible"/>
                                      </p:to>
                                    </p:set>
                                    <p:animEffect transition="in" filter="fade">
                                      <p:cBhvr>
                                        <p:cTn id="110" dur="500"/>
                                        <p:tgtEl>
                                          <p:spTgt spid="397"/>
                                        </p:tgtEl>
                                      </p:cBhvr>
                                    </p:animEffect>
                                  </p:childTnLst>
                                </p:cTn>
                              </p:par>
                              <p:par>
                                <p:cTn id="111" presetID="10" presetClass="entr" presetSubtype="0" fill="hold" nodeType="withEffect">
                                  <p:stCondLst>
                                    <p:cond delay="0"/>
                                  </p:stCondLst>
                                  <p:childTnLst>
                                    <p:set>
                                      <p:cBhvr>
                                        <p:cTn id="112" dur="1" fill="hold">
                                          <p:stCondLst>
                                            <p:cond delay="0"/>
                                          </p:stCondLst>
                                        </p:cTn>
                                        <p:tgtEl>
                                          <p:spTgt spid="398"/>
                                        </p:tgtEl>
                                        <p:attrNameLst>
                                          <p:attrName>style.visibility</p:attrName>
                                        </p:attrNameLst>
                                      </p:cBhvr>
                                      <p:to>
                                        <p:strVal val="visible"/>
                                      </p:to>
                                    </p:set>
                                    <p:animEffect transition="in" filter="fade">
                                      <p:cBhvr>
                                        <p:cTn id="113" dur="500"/>
                                        <p:tgtEl>
                                          <p:spTgt spid="398"/>
                                        </p:tgtEl>
                                      </p:cBhvr>
                                    </p:animEffect>
                                  </p:childTnLst>
                                </p:cTn>
                              </p:par>
                              <p:par>
                                <p:cTn id="114" presetID="1" presetClass="entr" presetSubtype="0" fill="hold" nodeType="withEffect">
                                  <p:stCondLst>
                                    <p:cond delay="0"/>
                                  </p:stCondLst>
                                  <p:childTnLst>
                                    <p:set>
                                      <p:cBhvr>
                                        <p:cTn id="115" dur="1" fill="hold">
                                          <p:stCondLst>
                                            <p:cond delay="0"/>
                                          </p:stCondLst>
                                        </p:cTn>
                                        <p:tgtEl>
                                          <p:spTgt spid="399"/>
                                        </p:tgtEl>
                                        <p:attrNameLst>
                                          <p:attrName>style.visibility</p:attrName>
                                        </p:attrNameLst>
                                      </p:cBhvr>
                                      <p:to>
                                        <p:strVal val="visible"/>
                                      </p:to>
                                    </p:set>
                                  </p:childTnLst>
                                </p:cTn>
                              </p:par>
                            </p:childTnLst>
                          </p:cTn>
                        </p:par>
                      </p:childTnLst>
                    </p:cTn>
                  </p:par>
                </p:childTnLst>
              </p:cTn>
              <p:nextCondLst>
                <p:cond evt="onClick" delay="0">
                  <p:tgtEl>
                    <p:spTgt spid="366"/>
                  </p:tgtEl>
                </p:cond>
              </p:nextCondLst>
            </p:seq>
            <p:seq concurrent="1" nextAc="seek">
              <p:cTn id="116" restart="whenNotActive" fill="hold" evtFilter="cancelBubble" nodeType="interactiveSeq">
                <p:stCondLst>
                  <p:cond evt="onClick" delay="0">
                    <p:tgtEl>
                      <p:spTgt spid="370"/>
                    </p:tgtEl>
                  </p:cond>
                </p:stCondLst>
                <p:endSync evt="end" delay="0">
                  <p:rtn val="all"/>
                </p:endSync>
                <p:childTnLst>
                  <p:par>
                    <p:cTn id="117" fill="hold">
                      <p:stCondLst>
                        <p:cond delay="0"/>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163"/>
                                        </p:tgtEl>
                                        <p:attrNameLst>
                                          <p:attrName>style.visibility</p:attrName>
                                        </p:attrNameLst>
                                      </p:cBhvr>
                                      <p:to>
                                        <p:strVal val="visible"/>
                                      </p:to>
                                    </p:set>
                                    <p:animEffect transition="in" filter="wipe(down)">
                                      <p:cBhvr>
                                        <p:cTn id="121" dur="500"/>
                                        <p:tgtEl>
                                          <p:spTgt spid="163"/>
                                        </p:tgtEl>
                                      </p:cBhvr>
                                    </p:animEffect>
                                  </p:childTnLst>
                                </p:cTn>
                              </p:par>
                              <p:par>
                                <p:cTn id="122" presetID="22" presetClass="entr" presetSubtype="4" fill="hold" nodeType="withEffect">
                                  <p:stCondLst>
                                    <p:cond delay="0"/>
                                  </p:stCondLst>
                                  <p:childTnLst>
                                    <p:set>
                                      <p:cBhvr>
                                        <p:cTn id="123" dur="1" fill="hold">
                                          <p:stCondLst>
                                            <p:cond delay="0"/>
                                          </p:stCondLst>
                                        </p:cTn>
                                        <p:tgtEl>
                                          <p:spTgt spid="182"/>
                                        </p:tgtEl>
                                        <p:attrNameLst>
                                          <p:attrName>style.visibility</p:attrName>
                                        </p:attrNameLst>
                                      </p:cBhvr>
                                      <p:to>
                                        <p:strVal val="visible"/>
                                      </p:to>
                                    </p:set>
                                    <p:animEffect transition="in" filter="wipe(down)">
                                      <p:cBhvr>
                                        <p:cTn id="124" dur="500"/>
                                        <p:tgtEl>
                                          <p:spTgt spid="182"/>
                                        </p:tgtEl>
                                      </p:cBhvr>
                                    </p:animEffect>
                                  </p:childTnLst>
                                </p:cTn>
                              </p:par>
                              <p:par>
                                <p:cTn id="125" presetID="22" presetClass="entr" presetSubtype="4" fill="hold" nodeType="withEffect">
                                  <p:stCondLst>
                                    <p:cond delay="0"/>
                                  </p:stCondLst>
                                  <p:childTnLst>
                                    <p:set>
                                      <p:cBhvr>
                                        <p:cTn id="126" dur="1" fill="hold">
                                          <p:stCondLst>
                                            <p:cond delay="0"/>
                                          </p:stCondLst>
                                        </p:cTn>
                                        <p:tgtEl>
                                          <p:spTgt spid="171"/>
                                        </p:tgtEl>
                                        <p:attrNameLst>
                                          <p:attrName>style.visibility</p:attrName>
                                        </p:attrNameLst>
                                      </p:cBhvr>
                                      <p:to>
                                        <p:strVal val="visible"/>
                                      </p:to>
                                    </p:set>
                                    <p:animEffect transition="in" filter="wipe(down)">
                                      <p:cBhvr>
                                        <p:cTn id="127" dur="500"/>
                                        <p:tgtEl>
                                          <p:spTgt spid="171"/>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70"/>
                                        </p:tgtEl>
                                        <p:attrNameLst>
                                          <p:attrName>style.visibility</p:attrName>
                                        </p:attrNameLst>
                                      </p:cBhvr>
                                      <p:to>
                                        <p:strVal val="visible"/>
                                      </p:to>
                                    </p:set>
                                    <p:animEffect transition="in" filter="wipe(down)">
                                      <p:cBhvr>
                                        <p:cTn id="130" dur="500"/>
                                        <p:tgtEl>
                                          <p:spTgt spid="170"/>
                                        </p:tgtEl>
                                      </p:cBhvr>
                                    </p:animEffect>
                                  </p:childTnLst>
                                </p:cTn>
                              </p:par>
                            </p:childTnLst>
                          </p:cTn>
                        </p:par>
                      </p:childTnLst>
                    </p:cTn>
                  </p:par>
                </p:childTnLst>
              </p:cTn>
              <p:nextCondLst>
                <p:cond evt="onClick" delay="0">
                  <p:tgtEl>
                    <p:spTgt spid="370"/>
                  </p:tgtEl>
                </p:cond>
              </p:nextCondLst>
            </p:seq>
            <p:seq concurrent="1" nextAc="seek">
              <p:cTn id="131" restart="whenNotActive" fill="hold" evtFilter="cancelBubble" nodeType="interactiveSeq">
                <p:stCondLst>
                  <p:cond evt="onClick" delay="0">
                    <p:tgtEl>
                      <p:spTgt spid="171"/>
                    </p:tgtEl>
                  </p:cond>
                </p:stCondLst>
                <p:endSync evt="end" delay="0">
                  <p:rtn val="all"/>
                </p:endSync>
                <p:childTnLst>
                  <p:par>
                    <p:cTn id="132" fill="hold">
                      <p:stCondLst>
                        <p:cond delay="0"/>
                      </p:stCondLst>
                      <p:childTnLst>
                        <p:par>
                          <p:cTn id="133" fill="hold">
                            <p:stCondLst>
                              <p:cond delay="0"/>
                            </p:stCondLst>
                            <p:childTnLst>
                              <p:par>
                                <p:cTn id="134" presetID="10" presetClass="exit" presetSubtype="0" fill="hold" nodeType="clickEffect">
                                  <p:stCondLst>
                                    <p:cond delay="0"/>
                                  </p:stCondLst>
                                  <p:childTnLst>
                                    <p:animEffect transition="out" filter="fade">
                                      <p:cBhvr>
                                        <p:cTn id="135" dur="500"/>
                                        <p:tgtEl>
                                          <p:spTgt spid="163"/>
                                        </p:tgtEl>
                                      </p:cBhvr>
                                    </p:animEffect>
                                    <p:set>
                                      <p:cBhvr>
                                        <p:cTn id="136" dur="1" fill="hold">
                                          <p:stCondLst>
                                            <p:cond delay="499"/>
                                          </p:stCondLst>
                                        </p:cTn>
                                        <p:tgtEl>
                                          <p:spTgt spid="163"/>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82"/>
                                        </p:tgtEl>
                                      </p:cBhvr>
                                    </p:animEffect>
                                    <p:set>
                                      <p:cBhvr>
                                        <p:cTn id="139" dur="1" fill="hold">
                                          <p:stCondLst>
                                            <p:cond delay="499"/>
                                          </p:stCondLst>
                                        </p:cTn>
                                        <p:tgtEl>
                                          <p:spTgt spid="182"/>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171"/>
                                        </p:tgtEl>
                                      </p:cBhvr>
                                    </p:animEffect>
                                    <p:set>
                                      <p:cBhvr>
                                        <p:cTn id="142" dur="1" fill="hold">
                                          <p:stCondLst>
                                            <p:cond delay="499"/>
                                          </p:stCondLst>
                                        </p:cTn>
                                        <p:tgtEl>
                                          <p:spTgt spid="171"/>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70"/>
                                        </p:tgtEl>
                                      </p:cBhvr>
                                    </p:animEffect>
                                    <p:set>
                                      <p:cBhvr>
                                        <p:cTn id="145" dur="1" fill="hold">
                                          <p:stCondLst>
                                            <p:cond delay="499"/>
                                          </p:stCondLst>
                                        </p:cTn>
                                        <p:tgtEl>
                                          <p:spTgt spid="170"/>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16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82"/>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171"/>
                                        </p:tgtEl>
                                        <p:attrNameLst>
                                          <p:attrName>style.visibility</p:attrName>
                                        </p:attrNameLst>
                                      </p:cBhvr>
                                      <p:to>
                                        <p:strVal val="hidden"/>
                                      </p:to>
                                    </p:set>
                                  </p:childTnLst>
                                </p:cTn>
                              </p:par>
                              <p:par>
                                <p:cTn id="154" presetID="1" presetClass="exit" presetSubtype="0" fill="hold" grpId="2" nodeType="withEffect">
                                  <p:stCondLst>
                                    <p:cond delay="0"/>
                                  </p:stCondLst>
                                  <p:childTnLst>
                                    <p:set>
                                      <p:cBhvr>
                                        <p:cTn id="155" dur="1" fill="hold">
                                          <p:stCondLst>
                                            <p:cond delay="0"/>
                                          </p:stCondLst>
                                        </p:cTn>
                                        <p:tgtEl>
                                          <p:spTgt spid="170"/>
                                        </p:tgtEl>
                                        <p:attrNameLst>
                                          <p:attrName>style.visibility</p:attrName>
                                        </p:attrNameLst>
                                      </p:cBhvr>
                                      <p:to>
                                        <p:strVal val="hidden"/>
                                      </p:to>
                                    </p:set>
                                  </p:childTnLst>
                                </p:cTn>
                              </p:par>
                            </p:childTnLst>
                          </p:cTn>
                        </p:par>
                      </p:childTnLst>
                    </p:cTn>
                  </p:par>
                </p:childTnLst>
              </p:cTn>
              <p:nextCondLst>
                <p:cond evt="onClick" delay="0">
                  <p:tgtEl>
                    <p:spTgt spid="171"/>
                  </p:tgtEl>
                </p:cond>
              </p:nextCondLst>
            </p:seq>
            <p:seq concurrent="1" nextAc="seek">
              <p:cTn id="156" restart="whenNotActive" fill="hold" evtFilter="cancelBubble" nodeType="interactiveSeq">
                <p:stCondLst>
                  <p:cond evt="onClick" delay="0">
                    <p:tgtEl>
                      <p:spTgt spid="122"/>
                    </p:tgtEl>
                  </p:cond>
                </p:stCondLst>
                <p:endSync evt="end" delay="0">
                  <p:rtn val="all"/>
                </p:endSync>
                <p:childTnLst>
                  <p:par>
                    <p:cTn id="157" fill="hold">
                      <p:stCondLst>
                        <p:cond delay="0"/>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193"/>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9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9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98"/>
                                        </p:tgtEl>
                                        <p:attrNameLst>
                                          <p:attrName>style.visibility</p:attrName>
                                        </p:attrNameLst>
                                      </p:cBhvr>
                                      <p:to>
                                        <p:strVal val="visible"/>
                                      </p:to>
                                    </p:set>
                                  </p:childTnLst>
                                </p:cTn>
                              </p:par>
                            </p:childTnLst>
                          </p:cTn>
                        </p:par>
                      </p:childTnLst>
                    </p:cTn>
                  </p:par>
                </p:childTnLst>
              </p:cTn>
              <p:nextCondLst>
                <p:cond evt="onClick" delay="0">
                  <p:tgtEl>
                    <p:spTgt spid="122"/>
                  </p:tgtEl>
                </p:cond>
              </p:nextCondLst>
            </p:seq>
            <p:seq concurrent="1" nextAc="seek">
              <p:cTn id="167" restart="whenNotActive" fill="hold" evtFilter="cancelBubble" nodeType="interactiveSeq">
                <p:stCondLst>
                  <p:cond evt="onClick" delay="0">
                    <p:tgtEl>
                      <p:spTgt spid="198"/>
                    </p:tgtEl>
                  </p:cond>
                </p:stCondLst>
                <p:endSync evt="end" delay="0">
                  <p:rtn val="all"/>
                </p:endSync>
                <p:childTnLst>
                  <p:par>
                    <p:cTn id="168" fill="hold">
                      <p:stCondLst>
                        <p:cond delay="0"/>
                      </p:stCondLst>
                      <p:childTnLst>
                        <p:par>
                          <p:cTn id="169" fill="hold">
                            <p:stCondLst>
                              <p:cond delay="0"/>
                            </p:stCondLst>
                            <p:childTnLst>
                              <p:par>
                                <p:cTn id="170" presetID="22" presetClass="entr" presetSubtype="4" fill="hold" nodeType="clickEffect">
                                  <p:stCondLst>
                                    <p:cond delay="0"/>
                                  </p:stCondLst>
                                  <p:childTnLst>
                                    <p:set>
                                      <p:cBhvr>
                                        <p:cTn id="171" dur="1" fill="hold">
                                          <p:stCondLst>
                                            <p:cond delay="0"/>
                                          </p:stCondLst>
                                        </p:cTn>
                                        <p:tgtEl>
                                          <p:spTgt spid="206"/>
                                        </p:tgtEl>
                                        <p:attrNameLst>
                                          <p:attrName>style.visibility</p:attrName>
                                        </p:attrNameLst>
                                      </p:cBhvr>
                                      <p:to>
                                        <p:strVal val="visible"/>
                                      </p:to>
                                    </p:set>
                                    <p:animEffect transition="in" filter="wipe(down)">
                                      <p:cBhvr>
                                        <p:cTn id="172" dur="500"/>
                                        <p:tgtEl>
                                          <p:spTgt spid="206"/>
                                        </p:tgtEl>
                                      </p:cBhvr>
                                    </p:animEffect>
                                  </p:childTnLst>
                                </p:cTn>
                              </p:par>
                              <p:par>
                                <p:cTn id="173" presetID="22" presetClass="entr" presetSubtype="4" fill="hold" nodeType="withEffect">
                                  <p:stCondLst>
                                    <p:cond delay="0"/>
                                  </p:stCondLst>
                                  <p:childTnLst>
                                    <p:set>
                                      <p:cBhvr>
                                        <p:cTn id="174" dur="1" fill="hold">
                                          <p:stCondLst>
                                            <p:cond delay="0"/>
                                          </p:stCondLst>
                                        </p:cTn>
                                        <p:tgtEl>
                                          <p:spTgt spid="209"/>
                                        </p:tgtEl>
                                        <p:attrNameLst>
                                          <p:attrName>style.visibility</p:attrName>
                                        </p:attrNameLst>
                                      </p:cBhvr>
                                      <p:to>
                                        <p:strVal val="visible"/>
                                      </p:to>
                                    </p:set>
                                    <p:animEffect transition="in" filter="wipe(down)">
                                      <p:cBhvr>
                                        <p:cTn id="175" dur="500"/>
                                        <p:tgtEl>
                                          <p:spTgt spid="209"/>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210"/>
                                        </p:tgtEl>
                                        <p:attrNameLst>
                                          <p:attrName>style.visibility</p:attrName>
                                        </p:attrNameLst>
                                      </p:cBhvr>
                                      <p:to>
                                        <p:strVal val="visible"/>
                                      </p:to>
                                    </p:set>
                                    <p:animEffect transition="in" filter="wipe(down)">
                                      <p:cBhvr>
                                        <p:cTn id="178" dur="500"/>
                                        <p:tgtEl>
                                          <p:spTgt spid="210"/>
                                        </p:tgtEl>
                                      </p:cBhvr>
                                    </p:animEffect>
                                  </p:childTnLst>
                                </p:cTn>
                              </p:par>
                              <p:par>
                                <p:cTn id="179" presetID="22" presetClass="entr" presetSubtype="4" fill="hold" nodeType="withEffect">
                                  <p:stCondLst>
                                    <p:cond delay="0"/>
                                  </p:stCondLst>
                                  <p:childTnLst>
                                    <p:set>
                                      <p:cBhvr>
                                        <p:cTn id="180" dur="1" fill="hold">
                                          <p:stCondLst>
                                            <p:cond delay="0"/>
                                          </p:stCondLst>
                                        </p:cTn>
                                        <p:tgtEl>
                                          <p:spTgt spid="211"/>
                                        </p:tgtEl>
                                        <p:attrNameLst>
                                          <p:attrName>style.visibility</p:attrName>
                                        </p:attrNameLst>
                                      </p:cBhvr>
                                      <p:to>
                                        <p:strVal val="visible"/>
                                      </p:to>
                                    </p:set>
                                    <p:animEffect transition="in" filter="wipe(down)">
                                      <p:cBhvr>
                                        <p:cTn id="181" dur="500"/>
                                        <p:tgtEl>
                                          <p:spTgt spid="211"/>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212"/>
                                        </p:tgtEl>
                                        <p:attrNameLst>
                                          <p:attrName>style.visibility</p:attrName>
                                        </p:attrNameLst>
                                      </p:cBhvr>
                                      <p:to>
                                        <p:strVal val="visible"/>
                                      </p:to>
                                    </p:set>
                                    <p:animEffect transition="in" filter="wipe(down)">
                                      <p:cBhvr>
                                        <p:cTn id="184" dur="500"/>
                                        <p:tgtEl>
                                          <p:spTgt spid="212"/>
                                        </p:tgtEl>
                                      </p:cBhvr>
                                    </p:animEffect>
                                  </p:childTnLst>
                                </p:cTn>
                              </p:par>
                              <p:par>
                                <p:cTn id="185" presetID="22" presetClass="entr" presetSubtype="4" fill="hold" nodeType="withEffect">
                                  <p:stCondLst>
                                    <p:cond delay="0"/>
                                  </p:stCondLst>
                                  <p:childTnLst>
                                    <p:set>
                                      <p:cBhvr>
                                        <p:cTn id="186" dur="1" fill="hold">
                                          <p:stCondLst>
                                            <p:cond delay="0"/>
                                          </p:stCondLst>
                                        </p:cTn>
                                        <p:tgtEl>
                                          <p:spTgt spid="213"/>
                                        </p:tgtEl>
                                        <p:attrNameLst>
                                          <p:attrName>style.visibility</p:attrName>
                                        </p:attrNameLst>
                                      </p:cBhvr>
                                      <p:to>
                                        <p:strVal val="visible"/>
                                      </p:to>
                                    </p:set>
                                    <p:animEffect transition="in" filter="wipe(down)">
                                      <p:cBhvr>
                                        <p:cTn id="187" dur="500"/>
                                        <p:tgtEl>
                                          <p:spTgt spid="213"/>
                                        </p:tgtEl>
                                      </p:cBhvr>
                                    </p:animEffect>
                                  </p:childTnLst>
                                </p:cTn>
                              </p:par>
                            </p:childTnLst>
                          </p:cTn>
                        </p:par>
                      </p:childTnLst>
                    </p:cTn>
                  </p:par>
                </p:childTnLst>
              </p:cTn>
              <p:nextCondLst>
                <p:cond evt="onClick" delay="0">
                  <p:tgtEl>
                    <p:spTgt spid="198"/>
                  </p:tgtEl>
                </p:cond>
              </p:nextCondLst>
            </p:seq>
            <p:seq concurrent="1" nextAc="seek">
              <p:cTn id="188" restart="whenNotActive" fill="hold" evtFilter="cancelBubble" nodeType="interactiveSeq">
                <p:stCondLst>
                  <p:cond evt="onClick" delay="0">
                    <p:tgtEl>
                      <p:spTgt spid="182"/>
                    </p:tgtEl>
                  </p:cond>
                </p:stCondLst>
                <p:endSync evt="end" delay="0">
                  <p:rtn val="all"/>
                </p:endSync>
                <p:childTnLst>
                  <p:par>
                    <p:cTn id="189" fill="hold">
                      <p:stCondLst>
                        <p:cond delay="0"/>
                      </p:stCondLst>
                      <p:childTnLst>
                        <p:par>
                          <p:cTn id="190" fill="hold">
                            <p:stCondLst>
                              <p:cond delay="0"/>
                            </p:stCondLst>
                            <p:childTnLst>
                              <p:par>
                                <p:cTn id="191" presetID="22" presetClass="entr" presetSubtype="4" fill="hold" nodeType="clickEffect">
                                  <p:stCondLst>
                                    <p:cond delay="0"/>
                                  </p:stCondLst>
                                  <p:childTnLst>
                                    <p:set>
                                      <p:cBhvr>
                                        <p:cTn id="192" dur="1" fill="hold">
                                          <p:stCondLst>
                                            <p:cond delay="0"/>
                                          </p:stCondLst>
                                        </p:cTn>
                                        <p:tgtEl>
                                          <p:spTgt spid="190"/>
                                        </p:tgtEl>
                                        <p:attrNameLst>
                                          <p:attrName>style.visibility</p:attrName>
                                        </p:attrNameLst>
                                      </p:cBhvr>
                                      <p:to>
                                        <p:strVal val="visible"/>
                                      </p:to>
                                    </p:set>
                                    <p:animEffect transition="in" filter="wipe(down)">
                                      <p:cBhvr>
                                        <p:cTn id="193" dur="500"/>
                                        <p:tgtEl>
                                          <p:spTgt spid="190"/>
                                        </p:tgtEl>
                                      </p:cBhvr>
                                    </p:animEffect>
                                  </p:childTnLst>
                                </p:cTn>
                              </p:par>
                              <p:par>
                                <p:cTn id="194" presetID="10" presetClass="exit" presetSubtype="0" fill="hold" nodeType="withEffect">
                                  <p:stCondLst>
                                    <p:cond delay="0"/>
                                  </p:stCondLst>
                                  <p:childTnLst>
                                    <p:animEffect transition="out" filter="fade">
                                      <p:cBhvr>
                                        <p:cTn id="195" dur="500"/>
                                        <p:tgtEl>
                                          <p:spTgt spid="163"/>
                                        </p:tgtEl>
                                      </p:cBhvr>
                                    </p:animEffect>
                                    <p:set>
                                      <p:cBhvr>
                                        <p:cTn id="196" dur="1" fill="hold">
                                          <p:stCondLst>
                                            <p:cond delay="499"/>
                                          </p:stCondLst>
                                        </p:cTn>
                                        <p:tgtEl>
                                          <p:spTgt spid="163"/>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182"/>
                                        </p:tgtEl>
                                      </p:cBhvr>
                                    </p:animEffect>
                                    <p:set>
                                      <p:cBhvr>
                                        <p:cTn id="199" dur="1" fill="hold">
                                          <p:stCondLst>
                                            <p:cond delay="499"/>
                                          </p:stCondLst>
                                        </p:cTn>
                                        <p:tgtEl>
                                          <p:spTgt spid="182"/>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171"/>
                                        </p:tgtEl>
                                      </p:cBhvr>
                                    </p:animEffect>
                                    <p:set>
                                      <p:cBhvr>
                                        <p:cTn id="202" dur="1" fill="hold">
                                          <p:stCondLst>
                                            <p:cond delay="499"/>
                                          </p:stCondLst>
                                        </p:cTn>
                                        <p:tgtEl>
                                          <p:spTgt spid="171"/>
                                        </p:tgtEl>
                                        <p:attrNameLst>
                                          <p:attrName>style.visibility</p:attrName>
                                        </p:attrNameLst>
                                      </p:cBhvr>
                                      <p:to>
                                        <p:strVal val="hidden"/>
                                      </p:to>
                                    </p:set>
                                  </p:childTnLst>
                                </p:cTn>
                              </p:par>
                              <p:par>
                                <p:cTn id="203" presetID="10" presetClass="exit" presetSubtype="0" fill="hold" grpId="3" nodeType="withEffect">
                                  <p:stCondLst>
                                    <p:cond delay="0"/>
                                  </p:stCondLst>
                                  <p:childTnLst>
                                    <p:animEffect transition="out" filter="fade">
                                      <p:cBhvr>
                                        <p:cTn id="204" dur="500"/>
                                        <p:tgtEl>
                                          <p:spTgt spid="170"/>
                                        </p:tgtEl>
                                      </p:cBhvr>
                                    </p:animEffect>
                                    <p:set>
                                      <p:cBhvr>
                                        <p:cTn id="205" dur="1" fill="hold">
                                          <p:stCondLst>
                                            <p:cond delay="499"/>
                                          </p:stCondLst>
                                        </p:cTn>
                                        <p:tgtEl>
                                          <p:spTgt spid="170"/>
                                        </p:tgtEl>
                                        <p:attrNameLst>
                                          <p:attrName>style.visibility</p:attrName>
                                        </p:attrNameLst>
                                      </p:cBhvr>
                                      <p:to>
                                        <p:strVal val="hidden"/>
                                      </p:to>
                                    </p:set>
                                  </p:childTnLst>
                                </p:cTn>
                              </p:par>
                              <p:par>
                                <p:cTn id="206" presetID="22" presetClass="entr" presetSubtype="4" fill="hold" nodeType="withEffect">
                                  <p:stCondLst>
                                    <p:cond delay="0"/>
                                  </p:stCondLst>
                                  <p:childTnLst>
                                    <p:set>
                                      <p:cBhvr>
                                        <p:cTn id="207" dur="1" fill="hold">
                                          <p:stCondLst>
                                            <p:cond delay="0"/>
                                          </p:stCondLst>
                                        </p:cTn>
                                        <p:tgtEl>
                                          <p:spTgt spid="183"/>
                                        </p:tgtEl>
                                        <p:attrNameLst>
                                          <p:attrName>style.visibility</p:attrName>
                                        </p:attrNameLst>
                                      </p:cBhvr>
                                      <p:to>
                                        <p:strVal val="visible"/>
                                      </p:to>
                                    </p:set>
                                    <p:animEffect transition="in" filter="wipe(down)">
                                      <p:cBhvr>
                                        <p:cTn id="208" dur="500"/>
                                        <p:tgtEl>
                                          <p:spTgt spid="183"/>
                                        </p:tgtEl>
                                      </p:cBhvr>
                                    </p:animEffect>
                                  </p:childTnLst>
                                </p:cTn>
                              </p:par>
                              <p:par>
                                <p:cTn id="209" presetID="22" presetClass="entr" presetSubtype="4" fill="hold" nodeType="withEffect">
                                  <p:stCondLst>
                                    <p:cond delay="0"/>
                                  </p:stCondLst>
                                  <p:childTnLst>
                                    <p:set>
                                      <p:cBhvr>
                                        <p:cTn id="210" dur="1" fill="hold">
                                          <p:stCondLst>
                                            <p:cond delay="0"/>
                                          </p:stCondLst>
                                        </p:cTn>
                                        <p:tgtEl>
                                          <p:spTgt spid="186"/>
                                        </p:tgtEl>
                                        <p:attrNameLst>
                                          <p:attrName>style.visibility</p:attrName>
                                        </p:attrNameLst>
                                      </p:cBhvr>
                                      <p:to>
                                        <p:strVal val="visible"/>
                                      </p:to>
                                    </p:set>
                                    <p:animEffect transition="in" filter="wipe(down)">
                                      <p:cBhvr>
                                        <p:cTn id="211" dur="500"/>
                                        <p:tgtEl>
                                          <p:spTgt spid="186"/>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187"/>
                                        </p:tgtEl>
                                        <p:attrNameLst>
                                          <p:attrName>style.visibility</p:attrName>
                                        </p:attrNameLst>
                                      </p:cBhvr>
                                      <p:to>
                                        <p:strVal val="visible"/>
                                      </p:to>
                                    </p:set>
                                    <p:animEffect transition="in" filter="wipe(down)">
                                      <p:cBhvr>
                                        <p:cTn id="214" dur="500"/>
                                        <p:tgtEl>
                                          <p:spTgt spid="187"/>
                                        </p:tgtEl>
                                      </p:cBhvr>
                                    </p:animEffect>
                                  </p:childTnLst>
                                </p:cTn>
                              </p:par>
                              <p:par>
                                <p:cTn id="215" presetID="22" presetClass="entr" presetSubtype="4" fill="hold" nodeType="withEffect">
                                  <p:stCondLst>
                                    <p:cond delay="0"/>
                                  </p:stCondLst>
                                  <p:childTnLst>
                                    <p:set>
                                      <p:cBhvr>
                                        <p:cTn id="216" dur="1" fill="hold">
                                          <p:stCondLst>
                                            <p:cond delay="0"/>
                                          </p:stCondLst>
                                        </p:cTn>
                                        <p:tgtEl>
                                          <p:spTgt spid="188"/>
                                        </p:tgtEl>
                                        <p:attrNameLst>
                                          <p:attrName>style.visibility</p:attrName>
                                        </p:attrNameLst>
                                      </p:cBhvr>
                                      <p:to>
                                        <p:strVal val="visible"/>
                                      </p:to>
                                    </p:set>
                                    <p:animEffect transition="in" filter="wipe(down)">
                                      <p:cBhvr>
                                        <p:cTn id="217" dur="500"/>
                                        <p:tgtEl>
                                          <p:spTgt spid="188"/>
                                        </p:tgtEl>
                                      </p:cBhvr>
                                    </p:animEffect>
                                  </p:childTnLst>
                                </p:cTn>
                              </p:par>
                              <p:par>
                                <p:cTn id="218" presetID="22" presetClass="entr" presetSubtype="4" fill="hold" grpId="0" nodeType="withEffect">
                                  <p:stCondLst>
                                    <p:cond delay="0"/>
                                  </p:stCondLst>
                                  <p:childTnLst>
                                    <p:set>
                                      <p:cBhvr>
                                        <p:cTn id="219" dur="1" fill="hold">
                                          <p:stCondLst>
                                            <p:cond delay="0"/>
                                          </p:stCondLst>
                                        </p:cTn>
                                        <p:tgtEl>
                                          <p:spTgt spid="189"/>
                                        </p:tgtEl>
                                        <p:attrNameLst>
                                          <p:attrName>style.visibility</p:attrName>
                                        </p:attrNameLst>
                                      </p:cBhvr>
                                      <p:to>
                                        <p:strVal val="visible"/>
                                      </p:to>
                                    </p:set>
                                    <p:animEffect transition="in" filter="wipe(down)">
                                      <p:cBhvr>
                                        <p:cTn id="220" dur="500"/>
                                        <p:tgtEl>
                                          <p:spTgt spid="189"/>
                                        </p:tgtEl>
                                      </p:cBhvr>
                                    </p:animEffect>
                                  </p:childTnLst>
                                </p:cTn>
                              </p:par>
                            </p:childTnLst>
                          </p:cTn>
                        </p:par>
                      </p:childTnLst>
                    </p:cTn>
                  </p:par>
                </p:childTnLst>
              </p:cTn>
              <p:nextCondLst>
                <p:cond evt="onClick" delay="0">
                  <p:tgtEl>
                    <p:spTgt spid="182"/>
                  </p:tgtEl>
                </p:cond>
              </p:nextCondLst>
            </p:seq>
            <p:seq concurrent="1" nextAc="seek">
              <p:cTn id="221" restart="whenNotActive" fill="hold" evtFilter="cancelBubble" nodeType="interactiveSeq">
                <p:stCondLst>
                  <p:cond evt="onClick" delay="0">
                    <p:tgtEl>
                      <p:spTgt spid="197"/>
                    </p:tgtEl>
                  </p:cond>
                </p:stCondLst>
                <p:endSync evt="end" delay="0">
                  <p:rtn val="all"/>
                </p:endSync>
                <p:childTnLst>
                  <p:par>
                    <p:cTn id="222" fill="hold">
                      <p:stCondLst>
                        <p:cond delay="0"/>
                      </p:stCondLst>
                      <p:childTnLst>
                        <p:par>
                          <p:cTn id="223" fill="hold">
                            <p:stCondLst>
                              <p:cond delay="0"/>
                            </p:stCondLst>
                            <p:childTnLst>
                              <p:par>
                                <p:cTn id="224" presetID="1" presetClass="exit" presetSubtype="0" fill="hold" nodeType="clickEffect">
                                  <p:stCondLst>
                                    <p:cond delay="0"/>
                                  </p:stCondLst>
                                  <p:childTnLst>
                                    <p:set>
                                      <p:cBhvr>
                                        <p:cTn id="225" dur="1" fill="hold">
                                          <p:stCondLst>
                                            <p:cond delay="0"/>
                                          </p:stCondLst>
                                        </p:cTn>
                                        <p:tgtEl>
                                          <p:spTgt spid="193"/>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196"/>
                                        </p:tgtEl>
                                        <p:attrNameLst>
                                          <p:attrName>style.visibility</p:attrName>
                                        </p:attrNameLst>
                                      </p:cBhvr>
                                      <p:to>
                                        <p:strVal val="hidden"/>
                                      </p:to>
                                    </p:set>
                                  </p:childTnLst>
                                </p:cTn>
                              </p:par>
                              <p:par>
                                <p:cTn id="228" presetID="1" presetClass="exit" presetSubtype="0" fill="hold" nodeType="withEffect">
                                  <p:stCondLst>
                                    <p:cond delay="0"/>
                                  </p:stCondLst>
                                  <p:childTnLst>
                                    <p:set>
                                      <p:cBhvr>
                                        <p:cTn id="229" dur="1" fill="hold">
                                          <p:stCondLst>
                                            <p:cond delay="0"/>
                                          </p:stCondLst>
                                        </p:cTn>
                                        <p:tgtEl>
                                          <p:spTgt spid="197"/>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198"/>
                                        </p:tgtEl>
                                        <p:attrNameLst>
                                          <p:attrName>style.visibility</p:attrName>
                                        </p:attrNameLst>
                                      </p:cBhvr>
                                      <p:to>
                                        <p:strVal val="hidden"/>
                                      </p:to>
                                    </p:set>
                                  </p:childTnLst>
                                </p:cTn>
                              </p:par>
                              <p:par>
                                <p:cTn id="232" presetID="1" presetClass="exit" presetSubtype="0" fill="hold" grpId="1" nodeType="withEffect">
                                  <p:stCondLst>
                                    <p:cond delay="0"/>
                                  </p:stCondLst>
                                  <p:childTnLst>
                                    <p:set>
                                      <p:cBhvr>
                                        <p:cTn id="233" dur="1" fill="hold">
                                          <p:stCondLst>
                                            <p:cond delay="0"/>
                                          </p:stCondLst>
                                        </p:cTn>
                                        <p:tgtEl>
                                          <p:spTgt spid="212"/>
                                        </p:tgtEl>
                                        <p:attrNameLst>
                                          <p:attrName>style.visibility</p:attrName>
                                        </p:attrNameLst>
                                      </p:cBhvr>
                                      <p:to>
                                        <p:strVal val="hidden"/>
                                      </p:to>
                                    </p:set>
                                  </p:childTnLst>
                                </p:cTn>
                              </p:par>
                            </p:childTnLst>
                          </p:cTn>
                        </p:par>
                      </p:childTnLst>
                    </p:cTn>
                  </p:par>
                </p:childTnLst>
              </p:cTn>
              <p:nextCondLst>
                <p:cond evt="onClick" delay="0">
                  <p:tgtEl>
                    <p:spTgt spid="197"/>
                  </p:tgtEl>
                </p:cond>
              </p:nextCondLst>
            </p:seq>
          </p:childTnLst>
        </p:cTn>
      </p:par>
    </p:tnLst>
    <p:bldLst>
      <p:bldP spid="303" grpId="0" animBg="1"/>
      <p:bldP spid="303" grpId="1" animBg="1"/>
      <p:bldP spid="317" grpId="0" animBg="1"/>
      <p:bldP spid="317" grpId="1" animBg="1"/>
      <p:bldP spid="317" grpId="2" animBg="1"/>
      <p:bldP spid="397" grpId="0" animBg="1"/>
      <p:bldP spid="397" grpId="1" animBg="1"/>
      <p:bldP spid="397" grpId="2" animBg="1"/>
      <p:bldP spid="393" grpId="0" animBg="1"/>
      <p:bldP spid="393" grpId="1" animBg="1"/>
      <p:bldP spid="170" grpId="0"/>
      <p:bldP spid="170" grpId="1"/>
      <p:bldP spid="170" grpId="2"/>
      <p:bldP spid="170" grpId="3"/>
      <p:bldP spid="187" grpId="0"/>
      <p:bldP spid="189" grpId="0"/>
      <p:bldP spid="196" grpId="0"/>
      <p:bldP spid="196" grpId="1"/>
      <p:bldP spid="210" grpId="0"/>
      <p:bldP spid="212" grpId="0"/>
      <p:bldP spid="212" grpId="1"/>
      <p:bldP spid="149" grpId="0"/>
      <p:bldP spid="15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Blue Background">
            <a:extLst>
              <a:ext uri="{FF2B5EF4-FFF2-40B4-BE49-F238E27FC236}">
                <a16:creationId xmlns:a16="http://schemas.microsoft.com/office/drawing/2014/main" id="{948CE232-8C16-454D-BE82-566B164B1B64}"/>
              </a:ext>
            </a:extLst>
          </p:cNvPr>
          <p:cNvSpPr/>
          <p:nvPr/>
        </p:nvSpPr>
        <p:spPr>
          <a:xfrm>
            <a:off x="1782739" y="7134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88" name="Header Panel">
            <a:extLst>
              <a:ext uri="{FF2B5EF4-FFF2-40B4-BE49-F238E27FC236}">
                <a16:creationId xmlns:a16="http://schemas.microsoft.com/office/drawing/2014/main" id="{A4AA8B0A-EC2B-4599-8AAB-1C14F073E0D8}"/>
              </a:ext>
            </a:extLst>
          </p:cNvPr>
          <p:cNvGrpSpPr/>
          <p:nvPr/>
        </p:nvGrpSpPr>
        <p:grpSpPr>
          <a:xfrm>
            <a:off x="1768479" y="15339"/>
            <a:ext cx="9510713" cy="476249"/>
            <a:chOff x="1228725" y="19051"/>
            <a:chExt cx="9510713" cy="476249"/>
          </a:xfrm>
          <a:solidFill>
            <a:srgbClr val="FFDDE1"/>
          </a:solidFill>
        </p:grpSpPr>
        <p:grpSp>
          <p:nvGrpSpPr>
            <p:cNvPr id="289" name="Group 288">
              <a:extLst>
                <a:ext uri="{FF2B5EF4-FFF2-40B4-BE49-F238E27FC236}">
                  <a16:creationId xmlns:a16="http://schemas.microsoft.com/office/drawing/2014/main" id="{8B558D31-DCD0-4EEE-874F-9D8817B26C81}"/>
                </a:ext>
              </a:extLst>
            </p:cNvPr>
            <p:cNvGrpSpPr/>
            <p:nvPr/>
          </p:nvGrpSpPr>
          <p:grpSpPr>
            <a:xfrm>
              <a:off x="1228725" y="19051"/>
              <a:ext cx="9510713" cy="476249"/>
              <a:chOff x="1228725" y="19051"/>
              <a:chExt cx="9510713" cy="476249"/>
            </a:xfrm>
            <a:grpFill/>
          </p:grpSpPr>
          <p:grpSp>
            <p:nvGrpSpPr>
              <p:cNvPr id="293" name="Group 292">
                <a:extLst>
                  <a:ext uri="{FF2B5EF4-FFF2-40B4-BE49-F238E27FC236}">
                    <a16:creationId xmlns:a16="http://schemas.microsoft.com/office/drawing/2014/main" id="{535469B5-23B4-4F42-8D40-4467031F0B88}"/>
                  </a:ext>
                </a:extLst>
              </p:cNvPr>
              <p:cNvGrpSpPr/>
              <p:nvPr/>
            </p:nvGrpSpPr>
            <p:grpSpPr>
              <a:xfrm>
                <a:off x="1228725" y="19051"/>
                <a:ext cx="9510713" cy="476249"/>
                <a:chOff x="1228725" y="19051"/>
                <a:chExt cx="9510713" cy="476249"/>
              </a:xfrm>
              <a:grpFill/>
            </p:grpSpPr>
            <p:sp>
              <p:nvSpPr>
                <p:cNvPr id="295" name="Rectangle: Top Corners Rounded 294">
                  <a:extLst>
                    <a:ext uri="{FF2B5EF4-FFF2-40B4-BE49-F238E27FC236}">
                      <a16:creationId xmlns:a16="http://schemas.microsoft.com/office/drawing/2014/main" id="{A433D2DE-394C-4B09-A025-33DC83C44266}"/>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6" name="TextBox 295">
                  <a:extLst>
                    <a:ext uri="{FF2B5EF4-FFF2-40B4-BE49-F238E27FC236}">
                      <a16:creationId xmlns:a16="http://schemas.microsoft.com/office/drawing/2014/main" id="{74CECBDB-3442-4547-A060-825CD95C6501}"/>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297" name="Rectangle: Rounded Corners 296">
                  <a:extLst>
                    <a:ext uri="{FF2B5EF4-FFF2-40B4-BE49-F238E27FC236}">
                      <a16:creationId xmlns:a16="http://schemas.microsoft.com/office/drawing/2014/main" id="{2552A4B3-FE51-4BE7-89F4-D92C3DB17B85}"/>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294" name="Picture 293" descr="Logo, company name&#10;&#10;Description automatically generated">
                <a:extLst>
                  <a:ext uri="{FF2B5EF4-FFF2-40B4-BE49-F238E27FC236}">
                    <a16:creationId xmlns:a16="http://schemas.microsoft.com/office/drawing/2014/main" id="{AEC8EEBA-0B3E-4771-94D6-3C1C9AA9C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290" name="Rectangle: Rounded Corners 289">
              <a:extLst>
                <a:ext uri="{FF2B5EF4-FFF2-40B4-BE49-F238E27FC236}">
                  <a16:creationId xmlns:a16="http://schemas.microsoft.com/office/drawing/2014/main" id="{B4E9FF2B-0D41-4C98-9FF8-06A502DEC6CE}"/>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Make a plan</a:t>
              </a:r>
              <a:endParaRPr lang="en-SG" b="1" dirty="0">
                <a:solidFill>
                  <a:schemeClr val="tx1"/>
                </a:solidFill>
                <a:latin typeface="Agency FB" panose="020B0503020202020204" pitchFamily="34" charset="0"/>
              </a:endParaRPr>
            </a:p>
          </p:txBody>
        </p:sp>
        <p:sp>
          <p:nvSpPr>
            <p:cNvPr id="291" name="TextBox 290">
              <a:extLst>
                <a:ext uri="{FF2B5EF4-FFF2-40B4-BE49-F238E27FC236}">
                  <a16:creationId xmlns:a16="http://schemas.microsoft.com/office/drawing/2014/main" id="{C887858A-18E6-48AF-96FE-72FD41F8B820}"/>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292" name="Graphic 291" descr="Lightning with solid fill">
              <a:extLst>
                <a:ext uri="{FF2B5EF4-FFF2-40B4-BE49-F238E27FC236}">
                  <a16:creationId xmlns:a16="http://schemas.microsoft.com/office/drawing/2014/main" id="{7071F176-2DCA-4019-A0EE-071FDC92F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159" y="46963"/>
              <a:ext cx="398939" cy="398939"/>
            </a:xfrm>
            <a:prstGeom prst="rect">
              <a:avLst/>
            </a:prstGeom>
          </p:spPr>
        </p:pic>
      </p:grpSp>
      <p:sp>
        <p:nvSpPr>
          <p:cNvPr id="298" name="TextBox 297">
            <a:hlinkClick r:id="rId6" action="ppaction://hlinksldjump"/>
            <a:extLst>
              <a:ext uri="{FF2B5EF4-FFF2-40B4-BE49-F238E27FC236}">
                <a16:creationId xmlns:a16="http://schemas.microsoft.com/office/drawing/2014/main" id="{48E5C812-C320-48D9-B31B-DB612632BC33}"/>
              </a:ext>
            </a:extLst>
          </p:cNvPr>
          <p:cNvSpPr txBox="1"/>
          <p:nvPr/>
        </p:nvSpPr>
        <p:spPr>
          <a:xfrm>
            <a:off x="1801895" y="499869"/>
            <a:ext cx="1429584" cy="338554"/>
          </a:xfrm>
          <a:prstGeom prst="rect">
            <a:avLst/>
          </a:prstGeom>
          <a:noFill/>
        </p:spPr>
        <p:txBody>
          <a:bodyPr wrap="square" rtlCol="0">
            <a:spAutoFit/>
          </a:bodyPr>
          <a:lstStyle/>
          <a:p>
            <a:r>
              <a:rPr lang="en-US" sz="1600" b="1" dirty="0">
                <a:latin typeface="Agency FB" panose="020B0503020202020204" pitchFamily="34" charset="0"/>
              </a:rPr>
              <a:t>Make a plan</a:t>
            </a:r>
            <a:endParaRPr lang="en-SG" sz="1600" b="1" dirty="0">
              <a:latin typeface="Agency FB" panose="020B0503020202020204" pitchFamily="34" charset="0"/>
            </a:endParaRPr>
          </a:p>
        </p:txBody>
      </p:sp>
      <p:sp>
        <p:nvSpPr>
          <p:cNvPr id="299" name="TextBox 298">
            <a:hlinkClick r:id="rId7" action="ppaction://hlinksldjump"/>
            <a:extLst>
              <a:ext uri="{FF2B5EF4-FFF2-40B4-BE49-F238E27FC236}">
                <a16:creationId xmlns:a16="http://schemas.microsoft.com/office/drawing/2014/main" id="{F42F20AA-5C44-4394-ACDB-A30662581625}"/>
              </a:ext>
            </a:extLst>
          </p:cNvPr>
          <p:cNvSpPr txBox="1"/>
          <p:nvPr/>
        </p:nvSpPr>
        <p:spPr>
          <a:xfrm>
            <a:off x="2639003" y="516080"/>
            <a:ext cx="1429584" cy="338554"/>
          </a:xfrm>
          <a:prstGeom prst="rect">
            <a:avLst/>
          </a:prstGeom>
          <a:noFill/>
        </p:spPr>
        <p:txBody>
          <a:bodyPr wrap="square" rtlCol="0">
            <a:spAutoFit/>
          </a:bodyPr>
          <a:lstStyle/>
          <a:p>
            <a:r>
              <a:rPr lang="en-US" sz="1600" b="1" dirty="0">
                <a:latin typeface="Agency FB" panose="020B0503020202020204" pitchFamily="34" charset="0"/>
              </a:rPr>
              <a:t>&gt; Group</a:t>
            </a:r>
            <a:endParaRPr lang="en-SG" sz="1600" b="1" dirty="0">
              <a:latin typeface="Agency FB" panose="020B0503020202020204" pitchFamily="34" charset="0"/>
            </a:endParaRPr>
          </a:p>
        </p:txBody>
      </p:sp>
      <p:grpSp>
        <p:nvGrpSpPr>
          <p:cNvPr id="300" name="Back to map">
            <a:extLst>
              <a:ext uri="{FF2B5EF4-FFF2-40B4-BE49-F238E27FC236}">
                <a16:creationId xmlns:a16="http://schemas.microsoft.com/office/drawing/2014/main" id="{89F98C9B-6519-4623-B438-144ED3A4A79B}"/>
              </a:ext>
            </a:extLst>
          </p:cNvPr>
          <p:cNvGrpSpPr/>
          <p:nvPr/>
        </p:nvGrpSpPr>
        <p:grpSpPr>
          <a:xfrm>
            <a:off x="1903745" y="973576"/>
            <a:ext cx="1371793" cy="406220"/>
            <a:chOff x="1363992" y="1064512"/>
            <a:chExt cx="1371793" cy="406220"/>
          </a:xfrm>
        </p:grpSpPr>
        <p:sp>
          <p:nvSpPr>
            <p:cNvPr id="301" name="Rectangle: Rounded Corners 300">
              <a:hlinkClick r:id="rId8" action="ppaction://hlinksldjump"/>
              <a:extLst>
                <a:ext uri="{FF2B5EF4-FFF2-40B4-BE49-F238E27FC236}">
                  <a16:creationId xmlns:a16="http://schemas.microsoft.com/office/drawing/2014/main" id="{C288C49A-732A-4E2F-9EE2-CFC5228EB311}"/>
                </a:ext>
              </a:extLst>
            </p:cNvPr>
            <p:cNvSpPr/>
            <p:nvPr/>
          </p:nvSpPr>
          <p:spPr>
            <a:xfrm>
              <a:off x="1363992" y="1064512"/>
              <a:ext cx="1371793" cy="4062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gency FB" panose="020B0503020202020204" pitchFamily="34" charset="0"/>
                </a:rPr>
                <a:t>  Back to plan   type </a:t>
              </a:r>
              <a:endParaRPr lang="en-SG" sz="1400" b="1" dirty="0">
                <a:solidFill>
                  <a:schemeClr val="tx1"/>
                </a:solidFill>
                <a:latin typeface="Agency FB" panose="020B0503020202020204" pitchFamily="34" charset="0"/>
              </a:endParaRPr>
            </a:p>
          </p:txBody>
        </p:sp>
        <p:sp>
          <p:nvSpPr>
            <p:cNvPr id="302" name="Isosceles Triangle 301">
              <a:hlinkClick r:id="rId8" action="ppaction://hlinksldjump"/>
              <a:extLst>
                <a:ext uri="{FF2B5EF4-FFF2-40B4-BE49-F238E27FC236}">
                  <a16:creationId xmlns:a16="http://schemas.microsoft.com/office/drawing/2014/main" id="{7E685C32-E1E8-4563-9489-98A344489BD1}"/>
                </a:ext>
              </a:extLst>
            </p:cNvPr>
            <p:cNvSpPr/>
            <p:nvPr/>
          </p:nvSpPr>
          <p:spPr>
            <a:xfrm rot="16200000">
              <a:off x="1408117" y="1187085"/>
              <a:ext cx="200222" cy="1786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303" name="Isosceles Triangle 302">
            <a:extLst>
              <a:ext uri="{FF2B5EF4-FFF2-40B4-BE49-F238E27FC236}">
                <a16:creationId xmlns:a16="http://schemas.microsoft.com/office/drawing/2014/main" id="{FCC26BDC-B82B-4BDF-A2AC-C52DB459469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04" name="TextBox 303">
            <a:hlinkClick r:id="rId7" action="ppaction://hlinksldjump"/>
            <a:extLst>
              <a:ext uri="{FF2B5EF4-FFF2-40B4-BE49-F238E27FC236}">
                <a16:creationId xmlns:a16="http://schemas.microsoft.com/office/drawing/2014/main" id="{FBC618C1-F75C-4280-84CC-45786E0DDE87}"/>
              </a:ext>
            </a:extLst>
          </p:cNvPr>
          <p:cNvSpPr txBox="1"/>
          <p:nvPr/>
        </p:nvSpPr>
        <p:spPr>
          <a:xfrm>
            <a:off x="3270940" y="524499"/>
            <a:ext cx="1429584" cy="338554"/>
          </a:xfrm>
          <a:prstGeom prst="rect">
            <a:avLst/>
          </a:prstGeom>
          <a:noFill/>
        </p:spPr>
        <p:txBody>
          <a:bodyPr wrap="square" rtlCol="0">
            <a:spAutoFit/>
          </a:bodyPr>
          <a:lstStyle/>
          <a:p>
            <a:r>
              <a:rPr lang="en-US" sz="1600" b="1" dirty="0">
                <a:latin typeface="Agency FB" panose="020B0503020202020204" pitchFamily="34" charset="0"/>
              </a:rPr>
              <a:t>&gt; </a:t>
            </a:r>
            <a:r>
              <a:rPr lang="en-US" sz="1600" b="1" u="sng" dirty="0">
                <a:latin typeface="Agency FB" panose="020B0503020202020204" pitchFamily="34" charset="0"/>
              </a:rPr>
              <a:t>Make your own</a:t>
            </a:r>
            <a:endParaRPr lang="en-SG" sz="1600" b="1" u="sng" dirty="0">
              <a:latin typeface="Agency FB" panose="020B0503020202020204" pitchFamily="34" charset="0"/>
            </a:endParaRPr>
          </a:p>
        </p:txBody>
      </p:sp>
      <p:sp>
        <p:nvSpPr>
          <p:cNvPr id="317" name="Isosceles Triangle 316">
            <a:extLst>
              <a:ext uri="{FF2B5EF4-FFF2-40B4-BE49-F238E27FC236}">
                <a16:creationId xmlns:a16="http://schemas.microsoft.com/office/drawing/2014/main" id="{98FF8804-1A9A-4A48-8243-D59C186F0F17}"/>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318" name="Group 317">
            <a:extLst>
              <a:ext uri="{FF2B5EF4-FFF2-40B4-BE49-F238E27FC236}">
                <a16:creationId xmlns:a16="http://schemas.microsoft.com/office/drawing/2014/main" id="{68514F48-4A10-4311-9DC2-0105DD3804AD}"/>
              </a:ext>
            </a:extLst>
          </p:cNvPr>
          <p:cNvGrpSpPr/>
          <p:nvPr/>
        </p:nvGrpSpPr>
        <p:grpSpPr>
          <a:xfrm>
            <a:off x="4439838" y="1551864"/>
            <a:ext cx="4221801" cy="2800125"/>
            <a:chOff x="3190249" y="607618"/>
            <a:chExt cx="5576782" cy="3735721"/>
          </a:xfrm>
        </p:grpSpPr>
        <p:sp>
          <p:nvSpPr>
            <p:cNvPr id="319" name="Freeform: Shape 318">
              <a:extLst>
                <a:ext uri="{FF2B5EF4-FFF2-40B4-BE49-F238E27FC236}">
                  <a16:creationId xmlns:a16="http://schemas.microsoft.com/office/drawing/2014/main" id="{0C001D89-1DB1-4F1B-A2A6-0AFA1AFF5137}"/>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320" name="Oval 319">
              <a:extLst>
                <a:ext uri="{FF2B5EF4-FFF2-40B4-BE49-F238E27FC236}">
                  <a16:creationId xmlns:a16="http://schemas.microsoft.com/office/drawing/2014/main" id="{3BC2185F-A9C4-4829-82E0-AED014457963}"/>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1" name="Rectangle: Rounded Corners 320">
              <a:extLst>
                <a:ext uri="{FF2B5EF4-FFF2-40B4-BE49-F238E27FC236}">
                  <a16:creationId xmlns:a16="http://schemas.microsoft.com/office/drawing/2014/main" id="{25DF6AEA-FA40-4EEB-8DD7-A7F5BB8FD561}"/>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2" name="Rectangle: Rounded Corners 321">
              <a:extLst>
                <a:ext uri="{FF2B5EF4-FFF2-40B4-BE49-F238E27FC236}">
                  <a16:creationId xmlns:a16="http://schemas.microsoft.com/office/drawing/2014/main" id="{EFA530A0-07CC-4245-B7E6-355EFF360A13}"/>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23" name="Picture 6" descr="Bridge - Free architecture and city icons">
              <a:extLst>
                <a:ext uri="{FF2B5EF4-FFF2-40B4-BE49-F238E27FC236}">
                  <a16:creationId xmlns:a16="http://schemas.microsoft.com/office/drawing/2014/main" id="{561255A9-B43F-4218-9E7E-54C6F15033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324" name="Connector: Curved 323">
              <a:extLst>
                <a:ext uri="{FF2B5EF4-FFF2-40B4-BE49-F238E27FC236}">
                  <a16:creationId xmlns:a16="http://schemas.microsoft.com/office/drawing/2014/main" id="{2F283032-9A7B-452B-962A-9009D190052C}"/>
                </a:ext>
              </a:extLst>
            </p:cNvPr>
            <p:cNvCxnSpPr>
              <a:cxnSpLocks/>
              <a:stCxn id="321" idx="3"/>
              <a:endCxn id="323"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5" name="Connector: Curved 324">
              <a:extLst>
                <a:ext uri="{FF2B5EF4-FFF2-40B4-BE49-F238E27FC236}">
                  <a16:creationId xmlns:a16="http://schemas.microsoft.com/office/drawing/2014/main" id="{1881962C-9BE0-43AE-A353-F0A8C85966B8}"/>
                </a:ext>
              </a:extLst>
            </p:cNvPr>
            <p:cNvCxnSpPr>
              <a:cxnSpLocks/>
              <a:endCxn id="323"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6" name="Rectangle: Rounded Corners 325">
              <a:extLst>
                <a:ext uri="{FF2B5EF4-FFF2-40B4-BE49-F238E27FC236}">
                  <a16:creationId xmlns:a16="http://schemas.microsoft.com/office/drawing/2014/main" id="{9CF19BB6-3A60-4F9E-B0E1-5BA719FE1126}"/>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27" name="Connector: Curved 326">
              <a:extLst>
                <a:ext uri="{FF2B5EF4-FFF2-40B4-BE49-F238E27FC236}">
                  <a16:creationId xmlns:a16="http://schemas.microsoft.com/office/drawing/2014/main" id="{856F8BB9-70FB-4DDC-9C90-5C542FFA81AB}"/>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83F97C68-DBC0-4440-A958-688CB66D13B4}"/>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9" name="Rectangle: Rounded Corners 328">
              <a:extLst>
                <a:ext uri="{FF2B5EF4-FFF2-40B4-BE49-F238E27FC236}">
                  <a16:creationId xmlns:a16="http://schemas.microsoft.com/office/drawing/2014/main" id="{B0674742-3AC2-4360-B5E7-A7B0A1EE3149}"/>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30" name="Connector: Curved 329">
              <a:extLst>
                <a:ext uri="{FF2B5EF4-FFF2-40B4-BE49-F238E27FC236}">
                  <a16:creationId xmlns:a16="http://schemas.microsoft.com/office/drawing/2014/main" id="{B1E17586-935A-4C70-88EB-05FB66C606EF}"/>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1" name="Connector: Curved 330">
              <a:extLst>
                <a:ext uri="{FF2B5EF4-FFF2-40B4-BE49-F238E27FC236}">
                  <a16:creationId xmlns:a16="http://schemas.microsoft.com/office/drawing/2014/main" id="{154505D1-3CB5-4EDC-8EBE-B46B2EA3A478}"/>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332" name="Picture 2" descr="31 Tree Icon Png - Icon Logo Design">
              <a:extLst>
                <a:ext uri="{FF2B5EF4-FFF2-40B4-BE49-F238E27FC236}">
                  <a16:creationId xmlns:a16="http://schemas.microsoft.com/office/drawing/2014/main" id="{43C824AC-CA08-488C-B2DC-381D34F14D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31 Tree Icon Png - Icon Logo Design">
              <a:extLst>
                <a:ext uri="{FF2B5EF4-FFF2-40B4-BE49-F238E27FC236}">
                  <a16:creationId xmlns:a16="http://schemas.microsoft.com/office/drawing/2014/main" id="{EA538A39-94AA-4BEE-A1A0-FD226F57F0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descr="31 Tree Icon Png - Icon Logo Design">
              <a:extLst>
                <a:ext uri="{FF2B5EF4-FFF2-40B4-BE49-F238E27FC236}">
                  <a16:creationId xmlns:a16="http://schemas.microsoft.com/office/drawing/2014/main" id="{F47EDEDA-2E22-41E0-844C-9B7ABC0D98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descr="31 Tree Icon Png - Icon Logo Design">
              <a:extLst>
                <a:ext uri="{FF2B5EF4-FFF2-40B4-BE49-F238E27FC236}">
                  <a16:creationId xmlns:a16="http://schemas.microsoft.com/office/drawing/2014/main" id="{A7DCBA17-36AF-4C34-B755-9DC49C239B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descr="31 Tree Icon Png - Icon Logo Design">
              <a:extLst>
                <a:ext uri="{FF2B5EF4-FFF2-40B4-BE49-F238E27FC236}">
                  <a16:creationId xmlns:a16="http://schemas.microsoft.com/office/drawing/2014/main" id="{96B7AF43-3CEE-49F2-9869-6C6DFF9DB0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31 Tree Icon Png - Icon Logo Design">
              <a:extLst>
                <a:ext uri="{FF2B5EF4-FFF2-40B4-BE49-F238E27FC236}">
                  <a16:creationId xmlns:a16="http://schemas.microsoft.com/office/drawing/2014/main" id="{DAC663DC-9A0A-47C5-A62F-DEE29240BF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31 Tree Icon Png - Icon Logo Design">
              <a:extLst>
                <a:ext uri="{FF2B5EF4-FFF2-40B4-BE49-F238E27FC236}">
                  <a16:creationId xmlns:a16="http://schemas.microsoft.com/office/drawing/2014/main" id="{4FEC00EE-A7CA-4A38-A14A-32798D7DB6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31 Tree Icon Png - Icon Logo Design">
              <a:extLst>
                <a:ext uri="{FF2B5EF4-FFF2-40B4-BE49-F238E27FC236}">
                  <a16:creationId xmlns:a16="http://schemas.microsoft.com/office/drawing/2014/main" id="{7DCC0305-0A66-41BC-A42A-43ECCD5958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31 Tree Icon Png - Icon Logo Design">
              <a:extLst>
                <a:ext uri="{FF2B5EF4-FFF2-40B4-BE49-F238E27FC236}">
                  <a16:creationId xmlns:a16="http://schemas.microsoft.com/office/drawing/2014/main" id="{8B8C47B7-A084-4A2C-B030-F969098597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31 Tree Icon Png - Icon Logo Design">
              <a:extLst>
                <a:ext uri="{FF2B5EF4-FFF2-40B4-BE49-F238E27FC236}">
                  <a16:creationId xmlns:a16="http://schemas.microsoft.com/office/drawing/2014/main" id="{6D956B99-CD6A-42E6-AAB1-1633D51BFD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31 Tree Icon Png - Icon Logo Design">
              <a:extLst>
                <a:ext uri="{FF2B5EF4-FFF2-40B4-BE49-F238E27FC236}">
                  <a16:creationId xmlns:a16="http://schemas.microsoft.com/office/drawing/2014/main" id="{D62065F5-892C-4FCF-936B-E5B79DAC05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31 Tree Icon Png - Icon Logo Design">
              <a:extLst>
                <a:ext uri="{FF2B5EF4-FFF2-40B4-BE49-F238E27FC236}">
                  <a16:creationId xmlns:a16="http://schemas.microsoft.com/office/drawing/2014/main" id="{A4EF4B57-2B8D-4D32-BF3B-CFA54F5BDE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6" descr="Tail Of Whale Icon - Whales - Free Transparent PNG Download - PNGkey">
              <a:extLst>
                <a:ext uri="{FF2B5EF4-FFF2-40B4-BE49-F238E27FC236}">
                  <a16:creationId xmlns:a16="http://schemas.microsoft.com/office/drawing/2014/main" id="{5474ED92-83CC-4747-B29F-2C567D86878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5" name="Picture 8" descr="Dinosaur Head Stock Illustrations – 4,667 Dinosaur Head Stock  Illustrations, Vectors &amp;amp; Clipart - Dreamstime">
              <a:extLst>
                <a:ext uri="{FF2B5EF4-FFF2-40B4-BE49-F238E27FC236}">
                  <a16:creationId xmlns:a16="http://schemas.microsoft.com/office/drawing/2014/main" id="{6824079D-8848-4373-B4E5-9ACA2302DD27}"/>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403" name="Haunted House (Glowing)" descr="Halloween Haunted House Icon - Free image on Pixabay">
            <a:extLst>
              <a:ext uri="{FF2B5EF4-FFF2-40B4-BE49-F238E27FC236}">
                <a16:creationId xmlns:a16="http://schemas.microsoft.com/office/drawing/2014/main" id="{F030513F-3A17-4B75-9247-9237B85CA7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7403" y="1758748"/>
            <a:ext cx="521014" cy="674694"/>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2" name="Circus (Glowing)" descr="Circus Tent Icon">
            <a:extLst>
              <a:ext uri="{FF2B5EF4-FFF2-40B4-BE49-F238E27FC236}">
                <a16:creationId xmlns:a16="http://schemas.microsoft.com/office/drawing/2014/main" id="{9C16DEFE-CEF4-4D12-A111-18420F3E8D92}"/>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35705" y="3017032"/>
            <a:ext cx="469227" cy="469227"/>
          </a:xfrm>
          <a:prstGeom prst="rect">
            <a:avLst/>
          </a:prstGeom>
          <a:noFill/>
          <a:effectLst>
            <a:glow rad="228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0" name="Haunted House (2)" descr="Halloween Haunted House Icon - Free image on Pixabay">
            <a:extLst>
              <a:ext uri="{FF2B5EF4-FFF2-40B4-BE49-F238E27FC236}">
                <a16:creationId xmlns:a16="http://schemas.microsoft.com/office/drawing/2014/main" id="{296E6206-0F5D-4791-862B-1D78B0B3F1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45482" y="1768348"/>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46" name="Haunted House" descr="Halloween Haunted House Icon - Free image on Pixabay">
            <a:extLst>
              <a:ext uri="{FF2B5EF4-FFF2-40B4-BE49-F238E27FC236}">
                <a16:creationId xmlns:a16="http://schemas.microsoft.com/office/drawing/2014/main" id="{DEE66BBE-2F0E-46C9-A984-5D02AF0D0F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1524" y="176336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4" descr="901 Cartoon Roller Coaster Illustrations &amp;amp; Clip Art - iStock">
            <a:extLst>
              <a:ext uri="{FF2B5EF4-FFF2-40B4-BE49-F238E27FC236}">
                <a16:creationId xmlns:a16="http://schemas.microsoft.com/office/drawing/2014/main" id="{D0BAC31C-90D7-48E6-A26E-D6FFBB3BB7E3}"/>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933922" y="1627871"/>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401" name="Circus (2)" descr="Circus Tent Icon">
            <a:extLst>
              <a:ext uri="{FF2B5EF4-FFF2-40B4-BE49-F238E27FC236}">
                <a16:creationId xmlns:a16="http://schemas.microsoft.com/office/drawing/2014/main" id="{C474C8AB-3519-40D5-96A0-9B49677EAD3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38340" y="3022417"/>
            <a:ext cx="469227" cy="469227"/>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12" descr="Ferris wheel - Free business icons">
            <a:extLst>
              <a:ext uri="{FF2B5EF4-FFF2-40B4-BE49-F238E27FC236}">
                <a16:creationId xmlns:a16="http://schemas.microsoft.com/office/drawing/2014/main" id="{8692239F-4317-4290-995E-479EA93EF14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68069" y="3269014"/>
            <a:ext cx="453268" cy="453268"/>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348">
            <a:extLst>
              <a:ext uri="{FF2B5EF4-FFF2-40B4-BE49-F238E27FC236}">
                <a16:creationId xmlns:a16="http://schemas.microsoft.com/office/drawing/2014/main" id="{AAF2C7EE-FA96-408F-9005-0274ECD2019B}"/>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6192193" y="3714143"/>
            <a:ext cx="533152" cy="528912"/>
          </a:xfrm>
          <a:prstGeom prst="rect">
            <a:avLst/>
          </a:prstGeom>
        </p:spPr>
      </p:pic>
      <p:pic>
        <p:nvPicPr>
          <p:cNvPr id="350" name="Circus" descr="Circus Tent Icon">
            <a:extLst>
              <a:ext uri="{FF2B5EF4-FFF2-40B4-BE49-F238E27FC236}">
                <a16:creationId xmlns:a16="http://schemas.microsoft.com/office/drawing/2014/main" id="{D3458F2F-8069-4809-80CC-EB923596F57C}"/>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38845" y="3027436"/>
            <a:ext cx="469227" cy="469227"/>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6" descr="Restaurant Icon - Download in Colored Outline Style">
            <a:extLst>
              <a:ext uri="{FF2B5EF4-FFF2-40B4-BE49-F238E27FC236}">
                <a16:creationId xmlns:a16="http://schemas.microsoft.com/office/drawing/2014/main" id="{D3ED32D3-37F9-48AD-AC13-5659A6DF04B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85748" y="3418142"/>
            <a:ext cx="244967" cy="244967"/>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6" descr="Restaurant Icon - Download in Colored Outline Style">
            <a:extLst>
              <a:ext uri="{FF2B5EF4-FFF2-40B4-BE49-F238E27FC236}">
                <a16:creationId xmlns:a16="http://schemas.microsoft.com/office/drawing/2014/main" id="{6ED169FD-6BC7-48BF-BE24-406D4B684E3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55495" y="2322052"/>
            <a:ext cx="271071" cy="271071"/>
          </a:xfrm>
          <a:prstGeom prst="rect">
            <a:avLst/>
          </a:prstGeom>
          <a:noFill/>
          <a:extLst>
            <a:ext uri="{909E8E84-426E-40DD-AFC4-6F175D3DCCD1}">
              <a14:hiddenFill xmlns:a14="http://schemas.microsoft.com/office/drawing/2010/main">
                <a:solidFill>
                  <a:srgbClr val="FFFFFF"/>
                </a:solidFill>
              </a14:hiddenFill>
            </a:ext>
          </a:extLst>
        </p:spPr>
      </p:pic>
      <p:grpSp>
        <p:nvGrpSpPr>
          <p:cNvPr id="353" name="Split the groups">
            <a:extLst>
              <a:ext uri="{FF2B5EF4-FFF2-40B4-BE49-F238E27FC236}">
                <a16:creationId xmlns:a16="http://schemas.microsoft.com/office/drawing/2014/main" id="{A6C0BCD5-3BE6-4D4D-8F51-38DCBAA839C0}"/>
              </a:ext>
            </a:extLst>
          </p:cNvPr>
          <p:cNvGrpSpPr/>
          <p:nvPr/>
        </p:nvGrpSpPr>
        <p:grpSpPr>
          <a:xfrm>
            <a:off x="1959196" y="4800493"/>
            <a:ext cx="1021433" cy="646112"/>
            <a:chOff x="10758281" y="3540922"/>
            <a:chExt cx="1021433" cy="646112"/>
          </a:xfrm>
        </p:grpSpPr>
        <p:pic>
          <p:nvPicPr>
            <p:cNvPr id="357" name="Graphic 356" descr="User with solid fill">
              <a:hlinkClick r:id="rId24" action="ppaction://hlinksldjump">
                <a:snd r:embed="rId25" name="click.wav"/>
              </a:hlinkClick>
              <a:extLst>
                <a:ext uri="{FF2B5EF4-FFF2-40B4-BE49-F238E27FC236}">
                  <a16:creationId xmlns:a16="http://schemas.microsoft.com/office/drawing/2014/main" id="{37C23093-81A1-417D-93B0-DAD73126CA3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044029" y="3540922"/>
              <a:ext cx="449935" cy="449935"/>
            </a:xfrm>
            <a:prstGeom prst="rect">
              <a:avLst/>
            </a:prstGeom>
            <a:effectLst/>
          </p:spPr>
        </p:pic>
        <p:sp>
          <p:nvSpPr>
            <p:cNvPr id="355" name="TextBox 354">
              <a:hlinkClick r:id="rId24" action="ppaction://hlinksldjump"/>
              <a:extLst>
                <a:ext uri="{FF2B5EF4-FFF2-40B4-BE49-F238E27FC236}">
                  <a16:creationId xmlns:a16="http://schemas.microsoft.com/office/drawing/2014/main" id="{D5D3992E-1214-42A9-9B6C-79DB6CF2E87C}"/>
                </a:ext>
              </a:extLst>
            </p:cNvPr>
            <p:cNvSpPr txBox="1"/>
            <p:nvPr/>
          </p:nvSpPr>
          <p:spPr>
            <a:xfrm>
              <a:off x="10758281" y="3863869"/>
              <a:ext cx="1021433" cy="323165"/>
            </a:xfrm>
            <a:prstGeom prst="rect">
              <a:avLst/>
            </a:prstGeom>
            <a:noFill/>
          </p:spPr>
          <p:txBody>
            <a:bodyPr wrap="none" rtlCol="0">
              <a:spAutoFit/>
            </a:bodyPr>
            <a:lstStyle/>
            <a:p>
              <a:r>
                <a:rPr lang="en-US" sz="1500" b="1" dirty="0">
                  <a:latin typeface="Agency FB" panose="020B0503020202020204" pitchFamily="34" charset="0"/>
                </a:rPr>
                <a:t>Merge group</a:t>
              </a:r>
              <a:endParaRPr lang="en-SG" sz="1500" b="1" dirty="0">
                <a:latin typeface="Agency FB" panose="020B0503020202020204" pitchFamily="34" charset="0"/>
              </a:endParaRPr>
            </a:p>
          </p:txBody>
        </p:sp>
      </p:grpSp>
      <p:grpSp>
        <p:nvGrpSpPr>
          <p:cNvPr id="359" name="Current Plan Frame">
            <a:extLst>
              <a:ext uri="{FF2B5EF4-FFF2-40B4-BE49-F238E27FC236}">
                <a16:creationId xmlns:a16="http://schemas.microsoft.com/office/drawing/2014/main" id="{62E4379C-6604-4790-A503-CE81E1B9F3CE}"/>
              </a:ext>
            </a:extLst>
          </p:cNvPr>
          <p:cNvGrpSpPr/>
          <p:nvPr/>
        </p:nvGrpSpPr>
        <p:grpSpPr>
          <a:xfrm>
            <a:off x="8770003" y="1526295"/>
            <a:ext cx="2156727" cy="3152428"/>
            <a:chOff x="8230250" y="1526295"/>
            <a:chExt cx="2156727" cy="3152428"/>
          </a:xfrm>
        </p:grpSpPr>
        <p:sp>
          <p:nvSpPr>
            <p:cNvPr id="360" name="Freeform: Shape 359">
              <a:extLst>
                <a:ext uri="{FF2B5EF4-FFF2-40B4-BE49-F238E27FC236}">
                  <a16:creationId xmlns:a16="http://schemas.microsoft.com/office/drawing/2014/main" id="{CA5805BA-0E73-4306-8083-68226F7D4AAD}"/>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361" name="Rectangle: Rounded Corners 360">
              <a:extLst>
                <a:ext uri="{FF2B5EF4-FFF2-40B4-BE49-F238E27FC236}">
                  <a16:creationId xmlns:a16="http://schemas.microsoft.com/office/drawing/2014/main" id="{26AC9F1A-F8EF-4C28-8D30-8FFC1FFB2C24}"/>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sp>
          <p:nvSpPr>
            <p:cNvPr id="362" name="TextBox 361">
              <a:extLst>
                <a:ext uri="{FF2B5EF4-FFF2-40B4-BE49-F238E27FC236}">
                  <a16:creationId xmlns:a16="http://schemas.microsoft.com/office/drawing/2014/main" id="{C93079DE-9645-41AF-90B9-03E32A00B633}"/>
                </a:ext>
              </a:extLst>
            </p:cNvPr>
            <p:cNvSpPr txBox="1"/>
            <p:nvPr/>
          </p:nvSpPr>
          <p:spPr>
            <a:xfrm>
              <a:off x="8251921" y="1721368"/>
              <a:ext cx="2135056" cy="276999"/>
            </a:xfrm>
            <a:prstGeom prst="rect">
              <a:avLst/>
            </a:prstGeom>
            <a:noFill/>
          </p:spPr>
          <p:txBody>
            <a:bodyPr wrap="square" rtlCol="0">
              <a:spAutoFit/>
            </a:bodyPr>
            <a:lstStyle/>
            <a:p>
              <a:r>
                <a:rPr lang="en-US" sz="1200" b="1" u="sng" dirty="0">
                  <a:latin typeface="Agency FB" panose="020B0503020202020204" pitchFamily="34" charset="0"/>
                </a:rPr>
                <a:t>Time</a:t>
              </a:r>
              <a:r>
                <a:rPr lang="en-US" sz="1200" b="1" dirty="0">
                  <a:latin typeface="Agency FB" panose="020B0503020202020204" pitchFamily="34" charset="0"/>
                </a:rPr>
                <a:t>     </a:t>
              </a:r>
              <a:r>
                <a:rPr lang="en-US" sz="1200" b="1" u="sng" dirty="0">
                  <a:latin typeface="Agency FB" panose="020B0503020202020204" pitchFamily="34" charset="0"/>
                </a:rPr>
                <a:t>Name</a:t>
              </a:r>
              <a:endParaRPr lang="en-SG" sz="1200" b="1" u="sng" dirty="0">
                <a:latin typeface="Agency FB" panose="020B0503020202020204" pitchFamily="34" charset="0"/>
              </a:endParaRPr>
            </a:p>
          </p:txBody>
        </p:sp>
      </p:grpSp>
      <p:grpSp>
        <p:nvGrpSpPr>
          <p:cNvPr id="366" name="Undo last action">
            <a:extLst>
              <a:ext uri="{FF2B5EF4-FFF2-40B4-BE49-F238E27FC236}">
                <a16:creationId xmlns:a16="http://schemas.microsoft.com/office/drawing/2014/main" id="{7AD4A71A-D756-4ABA-8F47-74CF93357A6B}"/>
              </a:ext>
            </a:extLst>
          </p:cNvPr>
          <p:cNvGrpSpPr/>
          <p:nvPr/>
        </p:nvGrpSpPr>
        <p:grpSpPr>
          <a:xfrm>
            <a:off x="8864573" y="4058811"/>
            <a:ext cx="357790" cy="449874"/>
            <a:chOff x="10881462" y="4369586"/>
            <a:chExt cx="357790" cy="449874"/>
          </a:xfrm>
        </p:grpSpPr>
        <p:pic>
          <p:nvPicPr>
            <p:cNvPr id="367" name="Graphic 366" descr="Line arrow: Rotate left outline">
              <a:extLst>
                <a:ext uri="{FF2B5EF4-FFF2-40B4-BE49-F238E27FC236}">
                  <a16:creationId xmlns:a16="http://schemas.microsoft.com/office/drawing/2014/main" id="{CAAC3A4F-814E-425F-BE0F-C11BBDED347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890492" y="4369586"/>
              <a:ext cx="342152" cy="342152"/>
            </a:xfrm>
            <a:prstGeom prst="rect">
              <a:avLst/>
            </a:prstGeom>
          </p:spPr>
        </p:pic>
        <p:sp>
          <p:nvSpPr>
            <p:cNvPr id="368" name="TextBox 367">
              <a:extLst>
                <a:ext uri="{FF2B5EF4-FFF2-40B4-BE49-F238E27FC236}">
                  <a16:creationId xmlns:a16="http://schemas.microsoft.com/office/drawing/2014/main" id="{8B509CF2-63C6-4852-8C46-8E0A7ABFCEB1}"/>
                </a:ext>
              </a:extLst>
            </p:cNvPr>
            <p:cNvSpPr txBox="1"/>
            <p:nvPr/>
          </p:nvSpPr>
          <p:spPr>
            <a:xfrm>
              <a:off x="10881462" y="4604016"/>
              <a:ext cx="357790" cy="215444"/>
            </a:xfrm>
            <a:prstGeom prst="rect">
              <a:avLst/>
            </a:prstGeom>
            <a:noFill/>
          </p:spPr>
          <p:txBody>
            <a:bodyPr wrap="none" rtlCol="0">
              <a:spAutoFit/>
            </a:bodyPr>
            <a:lstStyle/>
            <a:p>
              <a:r>
                <a:rPr lang="en-US" sz="800" b="1" dirty="0">
                  <a:latin typeface="Agency FB" panose="020B0503020202020204" pitchFamily="34" charset="0"/>
                </a:rPr>
                <a:t>Undo</a:t>
              </a:r>
              <a:endParaRPr lang="en-SG" sz="800" b="1" dirty="0">
                <a:latin typeface="Agency FB" panose="020B0503020202020204" pitchFamily="34" charset="0"/>
              </a:endParaRPr>
            </a:p>
          </p:txBody>
        </p:sp>
      </p:grpSp>
      <p:grpSp>
        <p:nvGrpSpPr>
          <p:cNvPr id="369" name="Submit plan">
            <a:extLst>
              <a:ext uri="{FF2B5EF4-FFF2-40B4-BE49-F238E27FC236}">
                <a16:creationId xmlns:a16="http://schemas.microsoft.com/office/drawing/2014/main" id="{27617A09-A427-4EAD-9714-D9157EBB6025}"/>
              </a:ext>
            </a:extLst>
          </p:cNvPr>
          <p:cNvGrpSpPr/>
          <p:nvPr/>
        </p:nvGrpSpPr>
        <p:grpSpPr>
          <a:xfrm>
            <a:off x="10392756" y="4092235"/>
            <a:ext cx="428322" cy="440716"/>
            <a:chOff x="11354890" y="4365743"/>
            <a:chExt cx="428322" cy="440716"/>
          </a:xfrm>
        </p:grpSpPr>
        <p:pic>
          <p:nvPicPr>
            <p:cNvPr id="370" name="SUBMIT BUTTON" descr="Paper plane, plane, send, send message, submit icon - Download on Iconfinder">
              <a:hlinkClick r:id="" action="ppaction://noaction">
                <a:snd r:embed="rId30" name="chimes.wav"/>
              </a:hlinkClick>
              <a:extLst>
                <a:ext uri="{FF2B5EF4-FFF2-40B4-BE49-F238E27FC236}">
                  <a16:creationId xmlns:a16="http://schemas.microsoft.com/office/drawing/2014/main" id="{9D010E17-9CC8-4B2C-BC38-940A0F6C31B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1428965" y="4365743"/>
              <a:ext cx="293945" cy="293945"/>
            </a:xfrm>
            <a:prstGeom prst="rect">
              <a:avLst/>
            </a:prstGeom>
            <a:noFill/>
            <a:extLst>
              <a:ext uri="{909E8E84-426E-40DD-AFC4-6F175D3DCCD1}">
                <a14:hiddenFill xmlns:a14="http://schemas.microsoft.com/office/drawing/2010/main">
                  <a:solidFill>
                    <a:srgbClr val="FFFFFF"/>
                  </a:solidFill>
                </a14:hiddenFill>
              </a:ext>
            </a:extLst>
          </p:spPr>
        </p:pic>
        <p:sp>
          <p:nvSpPr>
            <p:cNvPr id="371" name="TextBox 370">
              <a:extLst>
                <a:ext uri="{FF2B5EF4-FFF2-40B4-BE49-F238E27FC236}">
                  <a16:creationId xmlns:a16="http://schemas.microsoft.com/office/drawing/2014/main" id="{D1DD5BB5-761D-4533-82DA-46BC2233309E}"/>
                </a:ext>
              </a:extLst>
            </p:cNvPr>
            <p:cNvSpPr txBox="1"/>
            <p:nvPr/>
          </p:nvSpPr>
          <p:spPr>
            <a:xfrm>
              <a:off x="11354890" y="4591015"/>
              <a:ext cx="428322" cy="215444"/>
            </a:xfrm>
            <a:prstGeom prst="rect">
              <a:avLst/>
            </a:prstGeom>
            <a:noFill/>
          </p:spPr>
          <p:txBody>
            <a:bodyPr wrap="none" rtlCol="0">
              <a:spAutoFit/>
            </a:bodyPr>
            <a:lstStyle/>
            <a:p>
              <a:r>
                <a:rPr lang="en-US" sz="800" b="1" dirty="0">
                  <a:latin typeface="Agency FB" panose="020B0503020202020204" pitchFamily="34" charset="0"/>
                </a:rPr>
                <a:t>Submit</a:t>
              </a:r>
              <a:endParaRPr lang="en-SG" sz="800" b="1" dirty="0">
                <a:latin typeface="Agency FB" panose="020B0503020202020204" pitchFamily="34" charset="0"/>
              </a:endParaRPr>
            </a:p>
          </p:txBody>
        </p:sp>
      </p:grpSp>
      <p:sp>
        <p:nvSpPr>
          <p:cNvPr id="372" name="Search for attraction">
            <a:extLst>
              <a:ext uri="{FF2B5EF4-FFF2-40B4-BE49-F238E27FC236}">
                <a16:creationId xmlns:a16="http://schemas.microsoft.com/office/drawing/2014/main" id="{C3FB807C-075C-4FD2-A27D-6085B1479AE4}"/>
              </a:ext>
            </a:extLst>
          </p:cNvPr>
          <p:cNvSpPr/>
          <p:nvPr/>
        </p:nvSpPr>
        <p:spPr>
          <a:xfrm>
            <a:off x="8859449" y="4522713"/>
            <a:ext cx="1912927" cy="911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700" b="1" i="1" dirty="0"/>
              <a:t>Type to search for attraction here…</a:t>
            </a:r>
            <a:endParaRPr lang="en-SG" sz="700" b="1" i="1" dirty="0"/>
          </a:p>
        </p:txBody>
      </p:sp>
      <p:grpSp>
        <p:nvGrpSpPr>
          <p:cNvPr id="373" name="Question Mark">
            <a:extLst>
              <a:ext uri="{FF2B5EF4-FFF2-40B4-BE49-F238E27FC236}">
                <a16:creationId xmlns:a16="http://schemas.microsoft.com/office/drawing/2014/main" id="{077B0846-0E99-4342-99CB-E8C149826E4E}"/>
              </a:ext>
            </a:extLst>
          </p:cNvPr>
          <p:cNvGrpSpPr/>
          <p:nvPr/>
        </p:nvGrpSpPr>
        <p:grpSpPr>
          <a:xfrm>
            <a:off x="10875528" y="118919"/>
            <a:ext cx="312828" cy="291250"/>
            <a:chOff x="10352771" y="85806"/>
            <a:chExt cx="314847" cy="318142"/>
          </a:xfrm>
        </p:grpSpPr>
        <p:sp>
          <p:nvSpPr>
            <p:cNvPr id="374" name="Oval 373">
              <a:extLst>
                <a:ext uri="{FF2B5EF4-FFF2-40B4-BE49-F238E27FC236}">
                  <a16:creationId xmlns:a16="http://schemas.microsoft.com/office/drawing/2014/main" id="{5937F531-CA74-4C58-BE06-56C8CC80A717}"/>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375" name="Graphic 374" descr="Question Mark with solid fill">
              <a:hlinkClick r:id="rId32" action="ppaction://hlinksldjump"/>
              <a:extLst>
                <a:ext uri="{FF2B5EF4-FFF2-40B4-BE49-F238E27FC236}">
                  <a16:creationId xmlns:a16="http://schemas.microsoft.com/office/drawing/2014/main" id="{D80CB225-1F96-4085-AA0E-5948A825CF2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406561" y="142379"/>
              <a:ext cx="200595" cy="200595"/>
            </a:xfrm>
            <a:prstGeom prst="rect">
              <a:avLst/>
            </a:prstGeom>
          </p:spPr>
        </p:pic>
      </p:grpSp>
      <p:grpSp>
        <p:nvGrpSpPr>
          <p:cNvPr id="376" name="W FCAST (Whole)">
            <a:extLst>
              <a:ext uri="{FF2B5EF4-FFF2-40B4-BE49-F238E27FC236}">
                <a16:creationId xmlns:a16="http://schemas.microsoft.com/office/drawing/2014/main" id="{6C1A9ADE-E01E-4B9C-87CE-6194368980F6}"/>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377" name="Weather Forecast Object">
              <a:extLst>
                <a:ext uri="{FF2B5EF4-FFF2-40B4-BE49-F238E27FC236}">
                  <a16:creationId xmlns:a16="http://schemas.microsoft.com/office/drawing/2014/main" id="{71DD6570-11C5-471C-835E-4684AF501822}"/>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378" name="Down Triangle (W Forecast)">
              <a:extLst>
                <a:ext uri="{FF2B5EF4-FFF2-40B4-BE49-F238E27FC236}">
                  <a16:creationId xmlns:a16="http://schemas.microsoft.com/office/drawing/2014/main" id="{6BB248C3-11B1-40DC-9774-E8809E5BC66C}"/>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397" name="Rectangle: Rounded Corners 396">
            <a:extLst>
              <a:ext uri="{FF2B5EF4-FFF2-40B4-BE49-F238E27FC236}">
                <a16:creationId xmlns:a16="http://schemas.microsoft.com/office/drawing/2014/main" id="{C2A320E8-1041-4FAF-9443-1E86796C6AEA}"/>
              </a:ext>
            </a:extLst>
          </p:cNvPr>
          <p:cNvSpPr/>
          <p:nvPr/>
        </p:nvSpPr>
        <p:spPr>
          <a:xfrm>
            <a:off x="8828034" y="1988392"/>
            <a:ext cx="1932742" cy="1896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latin typeface="Agency FB" panose="020B0503020202020204" pitchFamily="34" charset="0"/>
              </a:rPr>
              <a:t>1130    Haunted House</a:t>
            </a:r>
            <a:endParaRPr lang="en-SG" sz="1200" b="1" dirty="0">
              <a:latin typeface="Agency FB" panose="020B0503020202020204" pitchFamily="34" charset="0"/>
            </a:endParaRPr>
          </a:p>
        </p:txBody>
      </p:sp>
      <p:pic>
        <p:nvPicPr>
          <p:cNvPr id="398" name="Cross Button 2" descr="Badge Cross with solid fill">
            <a:extLst>
              <a:ext uri="{FF2B5EF4-FFF2-40B4-BE49-F238E27FC236}">
                <a16:creationId xmlns:a16="http://schemas.microsoft.com/office/drawing/2014/main" id="{A92ADDCD-4E4B-4A02-960B-E8478112156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571227" y="2010403"/>
            <a:ext cx="148118" cy="148118"/>
          </a:xfrm>
          <a:prstGeom prst="rect">
            <a:avLst/>
          </a:prstGeom>
        </p:spPr>
      </p:pic>
      <p:pic>
        <p:nvPicPr>
          <p:cNvPr id="399" name="Show on map 2" descr="Marker with solid fill">
            <a:extLst>
              <a:ext uri="{FF2B5EF4-FFF2-40B4-BE49-F238E27FC236}">
                <a16:creationId xmlns:a16="http://schemas.microsoft.com/office/drawing/2014/main" id="{B170FB3E-5F46-4213-8FFD-65809C28511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410572" y="2000195"/>
            <a:ext cx="169711" cy="169711"/>
          </a:xfrm>
          <a:prstGeom prst="rect">
            <a:avLst/>
          </a:prstGeom>
        </p:spPr>
      </p:pic>
      <p:grpSp>
        <p:nvGrpSpPr>
          <p:cNvPr id="114" name="Current Plan Frame">
            <a:extLst>
              <a:ext uri="{FF2B5EF4-FFF2-40B4-BE49-F238E27FC236}">
                <a16:creationId xmlns:a16="http://schemas.microsoft.com/office/drawing/2014/main" id="{F58CDF8D-1126-487E-A97F-468A906CA68C}"/>
              </a:ext>
            </a:extLst>
          </p:cNvPr>
          <p:cNvGrpSpPr/>
          <p:nvPr/>
        </p:nvGrpSpPr>
        <p:grpSpPr>
          <a:xfrm>
            <a:off x="2076189" y="1524529"/>
            <a:ext cx="2156727" cy="3152428"/>
            <a:chOff x="8230250" y="1526295"/>
            <a:chExt cx="2156727" cy="3152428"/>
          </a:xfrm>
        </p:grpSpPr>
        <p:sp>
          <p:nvSpPr>
            <p:cNvPr id="115" name="Freeform: Shape 114">
              <a:extLst>
                <a:ext uri="{FF2B5EF4-FFF2-40B4-BE49-F238E27FC236}">
                  <a16:creationId xmlns:a16="http://schemas.microsoft.com/office/drawing/2014/main" id="{B4A12557-2B8A-4E1D-8298-A487CBB67749}"/>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116" name="Rectangle: Rounded Corners 115">
              <a:extLst>
                <a:ext uri="{FF2B5EF4-FFF2-40B4-BE49-F238E27FC236}">
                  <a16:creationId xmlns:a16="http://schemas.microsoft.com/office/drawing/2014/main" id="{5BAD0F33-28FB-4052-95D5-EE0880F4F27D}"/>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sp>
          <p:nvSpPr>
            <p:cNvPr id="117" name="TextBox 116">
              <a:extLst>
                <a:ext uri="{FF2B5EF4-FFF2-40B4-BE49-F238E27FC236}">
                  <a16:creationId xmlns:a16="http://schemas.microsoft.com/office/drawing/2014/main" id="{5422960E-7CD9-44FD-8FF5-853167C72D84}"/>
                </a:ext>
              </a:extLst>
            </p:cNvPr>
            <p:cNvSpPr txBox="1"/>
            <p:nvPr/>
          </p:nvSpPr>
          <p:spPr>
            <a:xfrm>
              <a:off x="8251921" y="1721368"/>
              <a:ext cx="2135056" cy="276999"/>
            </a:xfrm>
            <a:prstGeom prst="rect">
              <a:avLst/>
            </a:prstGeom>
            <a:noFill/>
          </p:spPr>
          <p:txBody>
            <a:bodyPr wrap="square" rtlCol="0">
              <a:spAutoFit/>
            </a:bodyPr>
            <a:lstStyle/>
            <a:p>
              <a:r>
                <a:rPr lang="en-US" sz="1200" b="1" u="sng" dirty="0">
                  <a:latin typeface="Agency FB" panose="020B0503020202020204" pitchFamily="34" charset="0"/>
                </a:rPr>
                <a:t>Time</a:t>
              </a:r>
              <a:r>
                <a:rPr lang="en-US" sz="1200" b="1" dirty="0">
                  <a:latin typeface="Agency FB" panose="020B0503020202020204" pitchFamily="34" charset="0"/>
                </a:rPr>
                <a:t>     </a:t>
              </a:r>
              <a:r>
                <a:rPr lang="en-US" sz="1200" b="1" u="sng" dirty="0">
                  <a:latin typeface="Agency FB" panose="020B0503020202020204" pitchFamily="34" charset="0"/>
                </a:rPr>
                <a:t>Name</a:t>
              </a:r>
              <a:endParaRPr lang="en-SG" sz="1200" b="1" u="sng" dirty="0">
                <a:latin typeface="Agency FB" panose="020B0503020202020204" pitchFamily="34" charset="0"/>
              </a:endParaRPr>
            </a:p>
          </p:txBody>
        </p:sp>
      </p:grpSp>
      <p:grpSp>
        <p:nvGrpSpPr>
          <p:cNvPr id="118" name="Undo last action">
            <a:extLst>
              <a:ext uri="{FF2B5EF4-FFF2-40B4-BE49-F238E27FC236}">
                <a16:creationId xmlns:a16="http://schemas.microsoft.com/office/drawing/2014/main" id="{3C3DB5F0-C3E3-4428-9835-6CFA5193C13F}"/>
              </a:ext>
            </a:extLst>
          </p:cNvPr>
          <p:cNvGrpSpPr/>
          <p:nvPr/>
        </p:nvGrpSpPr>
        <p:grpSpPr>
          <a:xfrm>
            <a:off x="2170759" y="4057045"/>
            <a:ext cx="357790" cy="449874"/>
            <a:chOff x="10881462" y="4369586"/>
            <a:chExt cx="357790" cy="449874"/>
          </a:xfrm>
        </p:grpSpPr>
        <p:pic>
          <p:nvPicPr>
            <p:cNvPr id="119" name="Graphic 118" descr="Line arrow: Rotate left outline">
              <a:extLst>
                <a:ext uri="{FF2B5EF4-FFF2-40B4-BE49-F238E27FC236}">
                  <a16:creationId xmlns:a16="http://schemas.microsoft.com/office/drawing/2014/main" id="{1711851E-4437-48FB-A29B-5CDB9EBF46F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890492" y="4369586"/>
              <a:ext cx="342152" cy="342152"/>
            </a:xfrm>
            <a:prstGeom prst="rect">
              <a:avLst/>
            </a:prstGeom>
          </p:spPr>
        </p:pic>
        <p:sp>
          <p:nvSpPr>
            <p:cNvPr id="120" name="TextBox 119">
              <a:extLst>
                <a:ext uri="{FF2B5EF4-FFF2-40B4-BE49-F238E27FC236}">
                  <a16:creationId xmlns:a16="http://schemas.microsoft.com/office/drawing/2014/main" id="{09DB21FC-A036-48C5-A770-580595229808}"/>
                </a:ext>
              </a:extLst>
            </p:cNvPr>
            <p:cNvSpPr txBox="1"/>
            <p:nvPr/>
          </p:nvSpPr>
          <p:spPr>
            <a:xfrm>
              <a:off x="10881462" y="4604016"/>
              <a:ext cx="357790" cy="215444"/>
            </a:xfrm>
            <a:prstGeom prst="rect">
              <a:avLst/>
            </a:prstGeom>
            <a:noFill/>
          </p:spPr>
          <p:txBody>
            <a:bodyPr wrap="none" rtlCol="0">
              <a:spAutoFit/>
            </a:bodyPr>
            <a:lstStyle/>
            <a:p>
              <a:r>
                <a:rPr lang="en-US" sz="800" b="1" dirty="0">
                  <a:latin typeface="Agency FB" panose="020B0503020202020204" pitchFamily="34" charset="0"/>
                </a:rPr>
                <a:t>Undo</a:t>
              </a:r>
              <a:endParaRPr lang="en-SG" sz="800" b="1" dirty="0">
                <a:latin typeface="Agency FB" panose="020B0503020202020204" pitchFamily="34" charset="0"/>
              </a:endParaRPr>
            </a:p>
          </p:txBody>
        </p:sp>
      </p:grpSp>
      <p:grpSp>
        <p:nvGrpSpPr>
          <p:cNvPr id="121" name="Submit plan 2">
            <a:extLst>
              <a:ext uri="{FF2B5EF4-FFF2-40B4-BE49-F238E27FC236}">
                <a16:creationId xmlns:a16="http://schemas.microsoft.com/office/drawing/2014/main" id="{32E6C253-1249-473E-AC7F-A7B28F4EA5F3}"/>
              </a:ext>
            </a:extLst>
          </p:cNvPr>
          <p:cNvGrpSpPr/>
          <p:nvPr/>
        </p:nvGrpSpPr>
        <p:grpSpPr>
          <a:xfrm>
            <a:off x="3698942" y="4090469"/>
            <a:ext cx="428322" cy="440716"/>
            <a:chOff x="11354890" y="4365743"/>
            <a:chExt cx="428322" cy="440716"/>
          </a:xfrm>
        </p:grpSpPr>
        <p:pic>
          <p:nvPicPr>
            <p:cNvPr id="122" name="Picture 2" descr="Paper plane, plane, send, send message, submit icon - Download on Iconfinder">
              <a:hlinkClick r:id="rId39" action="ppaction://hlinksldjump">
                <a:snd r:embed="rId30" name="chimes.wav"/>
              </a:hlinkClick>
              <a:extLst>
                <a:ext uri="{FF2B5EF4-FFF2-40B4-BE49-F238E27FC236}">
                  <a16:creationId xmlns:a16="http://schemas.microsoft.com/office/drawing/2014/main" id="{DCB947D6-BA9A-4BDE-A6F5-129ED15D834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1428965" y="4365743"/>
              <a:ext cx="293945" cy="29394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A5529556-9D05-4978-9567-B0C6A7AAEAC1}"/>
                </a:ext>
              </a:extLst>
            </p:cNvPr>
            <p:cNvSpPr txBox="1"/>
            <p:nvPr/>
          </p:nvSpPr>
          <p:spPr>
            <a:xfrm>
              <a:off x="11354890" y="4591015"/>
              <a:ext cx="428322" cy="215444"/>
            </a:xfrm>
            <a:prstGeom prst="rect">
              <a:avLst/>
            </a:prstGeom>
            <a:noFill/>
          </p:spPr>
          <p:txBody>
            <a:bodyPr wrap="none" rtlCol="0">
              <a:spAutoFit/>
            </a:bodyPr>
            <a:lstStyle/>
            <a:p>
              <a:r>
                <a:rPr lang="en-US" sz="800" b="1" dirty="0">
                  <a:latin typeface="Agency FB" panose="020B0503020202020204" pitchFamily="34" charset="0"/>
                </a:rPr>
                <a:t>Submit</a:t>
              </a:r>
              <a:endParaRPr lang="en-SG" sz="800" b="1" dirty="0">
                <a:latin typeface="Agency FB" panose="020B0503020202020204" pitchFamily="34" charset="0"/>
              </a:endParaRPr>
            </a:p>
          </p:txBody>
        </p:sp>
      </p:grpSp>
      <p:sp>
        <p:nvSpPr>
          <p:cNvPr id="124" name="Search for attraction">
            <a:extLst>
              <a:ext uri="{FF2B5EF4-FFF2-40B4-BE49-F238E27FC236}">
                <a16:creationId xmlns:a16="http://schemas.microsoft.com/office/drawing/2014/main" id="{9F076F54-999F-4563-876A-4AD1E48EC60A}"/>
              </a:ext>
            </a:extLst>
          </p:cNvPr>
          <p:cNvSpPr/>
          <p:nvPr/>
        </p:nvSpPr>
        <p:spPr>
          <a:xfrm>
            <a:off x="2165635" y="4520947"/>
            <a:ext cx="1912927" cy="911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700" b="1" i="1" dirty="0"/>
              <a:t>Type to search for attraction here…</a:t>
            </a:r>
            <a:endParaRPr lang="en-SG" sz="700" b="1" i="1" dirty="0"/>
          </a:p>
        </p:txBody>
      </p:sp>
      <p:sp>
        <p:nvSpPr>
          <p:cNvPr id="393" name="Rectangle: Rounded Corners 392">
            <a:extLst>
              <a:ext uri="{FF2B5EF4-FFF2-40B4-BE49-F238E27FC236}">
                <a16:creationId xmlns:a16="http://schemas.microsoft.com/office/drawing/2014/main" id="{B5DF94A1-61D8-42E9-B6EB-C2B03B81388F}"/>
              </a:ext>
            </a:extLst>
          </p:cNvPr>
          <p:cNvSpPr/>
          <p:nvPr/>
        </p:nvSpPr>
        <p:spPr>
          <a:xfrm>
            <a:off x="2139054" y="1999481"/>
            <a:ext cx="1932742" cy="1896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b="1" dirty="0">
                <a:latin typeface="Agency FB" panose="020B0503020202020204" pitchFamily="34" charset="0"/>
              </a:rPr>
              <a:t>1000   Circus live show</a:t>
            </a:r>
            <a:endParaRPr lang="en-SG" sz="1200" b="1" dirty="0">
              <a:latin typeface="Agency FB" panose="020B0503020202020204" pitchFamily="34" charset="0"/>
            </a:endParaRPr>
          </a:p>
        </p:txBody>
      </p:sp>
      <p:pic>
        <p:nvPicPr>
          <p:cNvPr id="394" name="Cross Button 1" descr="Badge Cross with solid fill">
            <a:extLst>
              <a:ext uri="{FF2B5EF4-FFF2-40B4-BE49-F238E27FC236}">
                <a16:creationId xmlns:a16="http://schemas.microsoft.com/office/drawing/2014/main" id="{1CC0DF29-22F6-4309-9D00-3D0D9F8CD25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882247" y="2023405"/>
            <a:ext cx="148118" cy="148118"/>
          </a:xfrm>
          <a:prstGeom prst="rect">
            <a:avLst/>
          </a:prstGeom>
        </p:spPr>
      </p:pic>
      <p:pic>
        <p:nvPicPr>
          <p:cNvPr id="395" name="Show on map 1" descr="Marker with solid fill">
            <a:extLst>
              <a:ext uri="{FF2B5EF4-FFF2-40B4-BE49-F238E27FC236}">
                <a16:creationId xmlns:a16="http://schemas.microsoft.com/office/drawing/2014/main" id="{1DE4A4DE-FAF4-4A28-97F2-78AD2109A73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721592" y="2013197"/>
            <a:ext cx="169711" cy="169711"/>
          </a:xfrm>
          <a:prstGeom prst="rect">
            <a:avLst/>
          </a:prstGeom>
        </p:spPr>
      </p:pic>
      <p:grpSp>
        <p:nvGrpSpPr>
          <p:cNvPr id="141" name="Current Plan Frame">
            <a:extLst>
              <a:ext uri="{FF2B5EF4-FFF2-40B4-BE49-F238E27FC236}">
                <a16:creationId xmlns:a16="http://schemas.microsoft.com/office/drawing/2014/main" id="{2264F4BC-261F-42F0-A184-567093C5733F}"/>
              </a:ext>
            </a:extLst>
          </p:cNvPr>
          <p:cNvGrpSpPr/>
          <p:nvPr/>
        </p:nvGrpSpPr>
        <p:grpSpPr>
          <a:xfrm>
            <a:off x="8777008" y="1541331"/>
            <a:ext cx="2135056" cy="3152428"/>
            <a:chOff x="8230250" y="1526295"/>
            <a:chExt cx="2135056" cy="3152428"/>
          </a:xfrm>
        </p:grpSpPr>
        <p:sp>
          <p:nvSpPr>
            <p:cNvPr id="142" name="Freeform: Shape 141">
              <a:extLst>
                <a:ext uri="{FF2B5EF4-FFF2-40B4-BE49-F238E27FC236}">
                  <a16:creationId xmlns:a16="http://schemas.microsoft.com/office/drawing/2014/main" id="{F4E12E57-CD9A-496A-97E7-5AC90EE323DC}"/>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143" name="Rectangle: Rounded Corners 142">
              <a:extLst>
                <a:ext uri="{FF2B5EF4-FFF2-40B4-BE49-F238E27FC236}">
                  <a16:creationId xmlns:a16="http://schemas.microsoft.com/office/drawing/2014/main" id="{21A8E545-0A8E-4581-8F38-401923872119}"/>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grpSp>
      <p:pic>
        <p:nvPicPr>
          <p:cNvPr id="144" name="Graphic 143" descr="Completed with solid fill">
            <a:extLst>
              <a:ext uri="{FF2B5EF4-FFF2-40B4-BE49-F238E27FC236}">
                <a16:creationId xmlns:a16="http://schemas.microsoft.com/office/drawing/2014/main" id="{828AA168-8B5D-4A5C-9258-89339D8627A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9393855" y="1777536"/>
            <a:ext cx="914400" cy="914400"/>
          </a:xfrm>
          <a:prstGeom prst="rect">
            <a:avLst/>
          </a:prstGeom>
        </p:spPr>
      </p:pic>
      <p:sp>
        <p:nvSpPr>
          <p:cNvPr id="145" name="TextBox 144">
            <a:extLst>
              <a:ext uri="{FF2B5EF4-FFF2-40B4-BE49-F238E27FC236}">
                <a16:creationId xmlns:a16="http://schemas.microsoft.com/office/drawing/2014/main" id="{F070A9E1-C392-4625-82A5-A2E73E3B9A04}"/>
              </a:ext>
            </a:extLst>
          </p:cNvPr>
          <p:cNvSpPr txBox="1"/>
          <p:nvPr/>
        </p:nvSpPr>
        <p:spPr>
          <a:xfrm>
            <a:off x="9434106" y="2457567"/>
            <a:ext cx="1052120" cy="461665"/>
          </a:xfrm>
          <a:prstGeom prst="rect">
            <a:avLst/>
          </a:prstGeom>
          <a:noFill/>
        </p:spPr>
        <p:txBody>
          <a:bodyPr wrap="square" rtlCol="0">
            <a:spAutoFit/>
          </a:bodyPr>
          <a:lstStyle/>
          <a:p>
            <a:r>
              <a:rPr lang="en-US" sz="1200" b="1" dirty="0">
                <a:latin typeface="Agency FB" panose="020B0503020202020204" pitchFamily="34" charset="0"/>
              </a:rPr>
              <a:t>Plan saved </a:t>
            </a:r>
          </a:p>
          <a:p>
            <a:r>
              <a:rPr lang="en-US" sz="1200" b="1" dirty="0">
                <a:latin typeface="Agency FB" panose="020B0503020202020204" pitchFamily="34" charset="0"/>
              </a:rPr>
              <a:t>Successfully!</a:t>
            </a:r>
            <a:endParaRPr lang="en-SG" sz="1200" b="1" dirty="0">
              <a:latin typeface="Agency FB" panose="020B0503020202020204" pitchFamily="34" charset="0"/>
            </a:endParaRPr>
          </a:p>
        </p:txBody>
      </p:sp>
      <p:pic>
        <p:nvPicPr>
          <p:cNvPr id="146" name="Graphic 145" descr="Qr Code with solid fill">
            <a:extLst>
              <a:ext uri="{FF2B5EF4-FFF2-40B4-BE49-F238E27FC236}">
                <a16:creationId xmlns:a16="http://schemas.microsoft.com/office/drawing/2014/main" id="{11739320-CBEE-47B4-B10B-0E174967E15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407517" y="3109223"/>
            <a:ext cx="807861" cy="807861"/>
          </a:xfrm>
          <a:prstGeom prst="rect">
            <a:avLst/>
          </a:prstGeom>
        </p:spPr>
      </p:pic>
      <p:sp>
        <p:nvSpPr>
          <p:cNvPr id="147" name="TextBox 146">
            <a:extLst>
              <a:ext uri="{FF2B5EF4-FFF2-40B4-BE49-F238E27FC236}">
                <a16:creationId xmlns:a16="http://schemas.microsoft.com/office/drawing/2014/main" id="{6598F3DE-CE4E-4889-B43E-2056609C0DD8}"/>
              </a:ext>
            </a:extLst>
          </p:cNvPr>
          <p:cNvSpPr txBox="1"/>
          <p:nvPr/>
        </p:nvSpPr>
        <p:spPr>
          <a:xfrm>
            <a:off x="9318476" y="3788281"/>
            <a:ext cx="1052120" cy="276999"/>
          </a:xfrm>
          <a:prstGeom prst="rect">
            <a:avLst/>
          </a:prstGeom>
          <a:noFill/>
        </p:spPr>
        <p:txBody>
          <a:bodyPr wrap="square" rtlCol="0">
            <a:spAutoFit/>
          </a:bodyPr>
          <a:lstStyle/>
          <a:p>
            <a:r>
              <a:rPr lang="en-US" sz="1200" b="1" dirty="0">
                <a:latin typeface="Agency FB" panose="020B0503020202020204" pitchFamily="34" charset="0"/>
              </a:rPr>
              <a:t>Scan your plan</a:t>
            </a:r>
            <a:endParaRPr lang="en-SG" sz="1200" b="1" dirty="0">
              <a:latin typeface="Agency FB" panose="020B0503020202020204" pitchFamily="34" charset="0"/>
            </a:endParaRPr>
          </a:p>
        </p:txBody>
      </p:sp>
      <p:grpSp>
        <p:nvGrpSpPr>
          <p:cNvPr id="148" name="Make a plan (Feature)">
            <a:extLst>
              <a:ext uri="{FF2B5EF4-FFF2-40B4-BE49-F238E27FC236}">
                <a16:creationId xmlns:a16="http://schemas.microsoft.com/office/drawing/2014/main" id="{7BC108CF-300D-4937-8DBF-B8312F4E5F63}"/>
              </a:ext>
            </a:extLst>
          </p:cNvPr>
          <p:cNvGrpSpPr/>
          <p:nvPr/>
        </p:nvGrpSpPr>
        <p:grpSpPr>
          <a:xfrm>
            <a:off x="10219886" y="3927001"/>
            <a:ext cx="872808" cy="788774"/>
            <a:chOff x="11066081" y="3940094"/>
            <a:chExt cx="982727" cy="965905"/>
          </a:xfrm>
        </p:grpSpPr>
        <p:pic>
          <p:nvPicPr>
            <p:cNvPr id="149" name="Make a plan (Icon)" descr="A Plan Icon - Plan Icon | Full Size PNG Download | SeekPNG">
              <a:hlinkClick r:id="rId44" action="ppaction://hlinksldjump">
                <a:snd r:embed="rId25" name="click.wav"/>
              </a:hlinkClick>
              <a:extLst>
                <a:ext uri="{FF2B5EF4-FFF2-40B4-BE49-F238E27FC236}">
                  <a16:creationId xmlns:a16="http://schemas.microsoft.com/office/drawing/2014/main" id="{C40EE275-C285-4B38-91DF-D542262AC512}"/>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1203178" y="3940094"/>
              <a:ext cx="640638" cy="6699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0" name="TextBox 149">
              <a:hlinkClick r:id="rId6" action="ppaction://hlinksldjump"/>
              <a:extLst>
                <a:ext uri="{FF2B5EF4-FFF2-40B4-BE49-F238E27FC236}">
                  <a16:creationId xmlns:a16="http://schemas.microsoft.com/office/drawing/2014/main" id="{E003B3F2-496F-4C51-8108-70D6C365B453}"/>
                </a:ext>
              </a:extLst>
            </p:cNvPr>
            <p:cNvSpPr txBox="1"/>
            <p:nvPr/>
          </p:nvSpPr>
          <p:spPr>
            <a:xfrm>
              <a:off x="11066081" y="4604484"/>
              <a:ext cx="982727" cy="30151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000" b="1" dirty="0">
                  <a:latin typeface="Agency FB" panose="020B0503020202020204" pitchFamily="34" charset="0"/>
                </a:rPr>
                <a:t>View on map</a:t>
              </a:r>
              <a:endParaRPr lang="en-SG" sz="1000" b="1" dirty="0">
                <a:latin typeface="Agency FB" panose="020B0503020202020204" pitchFamily="34" charset="0"/>
              </a:endParaRPr>
            </a:p>
          </p:txBody>
        </p:sp>
      </p:grpSp>
      <p:grpSp>
        <p:nvGrpSpPr>
          <p:cNvPr id="152" name="Current Plan Frame">
            <a:extLst>
              <a:ext uri="{FF2B5EF4-FFF2-40B4-BE49-F238E27FC236}">
                <a16:creationId xmlns:a16="http://schemas.microsoft.com/office/drawing/2014/main" id="{E117AC1E-7CB5-42A8-B6D6-8699B4858C96}"/>
              </a:ext>
            </a:extLst>
          </p:cNvPr>
          <p:cNvGrpSpPr/>
          <p:nvPr/>
        </p:nvGrpSpPr>
        <p:grpSpPr>
          <a:xfrm>
            <a:off x="2064930" y="1533026"/>
            <a:ext cx="2135056" cy="3152428"/>
            <a:chOff x="8230250" y="1526295"/>
            <a:chExt cx="2135056" cy="3152428"/>
          </a:xfrm>
        </p:grpSpPr>
        <p:sp>
          <p:nvSpPr>
            <p:cNvPr id="153" name="Freeform: Shape 152">
              <a:extLst>
                <a:ext uri="{FF2B5EF4-FFF2-40B4-BE49-F238E27FC236}">
                  <a16:creationId xmlns:a16="http://schemas.microsoft.com/office/drawing/2014/main" id="{E09908DB-8ED1-4573-AB46-610174EB66D0}"/>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154" name="Rectangle: Rounded Corners 153">
              <a:extLst>
                <a:ext uri="{FF2B5EF4-FFF2-40B4-BE49-F238E27FC236}">
                  <a16:creationId xmlns:a16="http://schemas.microsoft.com/office/drawing/2014/main" id="{51F997CD-6658-4A14-9A49-11E06B54217B}"/>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grpSp>
      <p:pic>
        <p:nvPicPr>
          <p:cNvPr id="155" name="Graphic 154" descr="Completed with solid fill">
            <a:extLst>
              <a:ext uri="{FF2B5EF4-FFF2-40B4-BE49-F238E27FC236}">
                <a16:creationId xmlns:a16="http://schemas.microsoft.com/office/drawing/2014/main" id="{DC646EA1-335A-4AB8-BEBE-C7B595D0845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681777" y="1769231"/>
            <a:ext cx="914400" cy="914400"/>
          </a:xfrm>
          <a:prstGeom prst="rect">
            <a:avLst/>
          </a:prstGeom>
        </p:spPr>
      </p:pic>
      <p:sp>
        <p:nvSpPr>
          <p:cNvPr id="156" name="TextBox 155">
            <a:extLst>
              <a:ext uri="{FF2B5EF4-FFF2-40B4-BE49-F238E27FC236}">
                <a16:creationId xmlns:a16="http://schemas.microsoft.com/office/drawing/2014/main" id="{E7BFE30A-467B-49B2-8576-089CD25BBC19}"/>
              </a:ext>
            </a:extLst>
          </p:cNvPr>
          <p:cNvSpPr txBox="1"/>
          <p:nvPr/>
        </p:nvSpPr>
        <p:spPr>
          <a:xfrm>
            <a:off x="2722028" y="2449262"/>
            <a:ext cx="1052120" cy="461665"/>
          </a:xfrm>
          <a:prstGeom prst="rect">
            <a:avLst/>
          </a:prstGeom>
          <a:noFill/>
        </p:spPr>
        <p:txBody>
          <a:bodyPr wrap="square" rtlCol="0">
            <a:spAutoFit/>
          </a:bodyPr>
          <a:lstStyle/>
          <a:p>
            <a:r>
              <a:rPr lang="en-US" sz="1200" b="1" dirty="0">
                <a:latin typeface="Agency FB" panose="020B0503020202020204" pitchFamily="34" charset="0"/>
              </a:rPr>
              <a:t>Plan saved </a:t>
            </a:r>
          </a:p>
          <a:p>
            <a:r>
              <a:rPr lang="en-US" sz="1200" b="1" dirty="0">
                <a:latin typeface="Agency FB" panose="020B0503020202020204" pitchFamily="34" charset="0"/>
              </a:rPr>
              <a:t>Successfully!</a:t>
            </a:r>
            <a:endParaRPr lang="en-SG" sz="1200" b="1" dirty="0">
              <a:latin typeface="Agency FB" panose="020B0503020202020204" pitchFamily="34" charset="0"/>
            </a:endParaRPr>
          </a:p>
        </p:txBody>
      </p:sp>
      <p:pic>
        <p:nvPicPr>
          <p:cNvPr id="157" name="Graphic 156" descr="Qr Code with solid fill">
            <a:extLst>
              <a:ext uri="{FF2B5EF4-FFF2-40B4-BE49-F238E27FC236}">
                <a16:creationId xmlns:a16="http://schemas.microsoft.com/office/drawing/2014/main" id="{917DF2DC-9A60-453D-8ED3-14E3BED0699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695439" y="3100918"/>
            <a:ext cx="807861" cy="807861"/>
          </a:xfrm>
          <a:prstGeom prst="rect">
            <a:avLst/>
          </a:prstGeom>
        </p:spPr>
      </p:pic>
      <p:sp>
        <p:nvSpPr>
          <p:cNvPr id="158" name="TextBox 157">
            <a:extLst>
              <a:ext uri="{FF2B5EF4-FFF2-40B4-BE49-F238E27FC236}">
                <a16:creationId xmlns:a16="http://schemas.microsoft.com/office/drawing/2014/main" id="{1C078634-F59E-4BF5-A05E-AD2A19A004A9}"/>
              </a:ext>
            </a:extLst>
          </p:cNvPr>
          <p:cNvSpPr txBox="1"/>
          <p:nvPr/>
        </p:nvSpPr>
        <p:spPr>
          <a:xfrm>
            <a:off x="2606398" y="3779976"/>
            <a:ext cx="1052120" cy="276999"/>
          </a:xfrm>
          <a:prstGeom prst="rect">
            <a:avLst/>
          </a:prstGeom>
          <a:noFill/>
        </p:spPr>
        <p:txBody>
          <a:bodyPr wrap="square" rtlCol="0">
            <a:spAutoFit/>
          </a:bodyPr>
          <a:lstStyle/>
          <a:p>
            <a:r>
              <a:rPr lang="en-US" sz="1200" b="1" dirty="0">
                <a:latin typeface="Agency FB" panose="020B0503020202020204" pitchFamily="34" charset="0"/>
              </a:rPr>
              <a:t>Scan your plan</a:t>
            </a:r>
            <a:endParaRPr lang="en-SG" sz="1200" b="1" dirty="0">
              <a:latin typeface="Agency FB" panose="020B0503020202020204" pitchFamily="34" charset="0"/>
            </a:endParaRPr>
          </a:p>
        </p:txBody>
      </p:sp>
      <p:grpSp>
        <p:nvGrpSpPr>
          <p:cNvPr id="159" name="Make a plan (Feature)">
            <a:extLst>
              <a:ext uri="{FF2B5EF4-FFF2-40B4-BE49-F238E27FC236}">
                <a16:creationId xmlns:a16="http://schemas.microsoft.com/office/drawing/2014/main" id="{F9310665-EFB7-4B95-B187-10E4F146204F}"/>
              </a:ext>
            </a:extLst>
          </p:cNvPr>
          <p:cNvGrpSpPr/>
          <p:nvPr/>
        </p:nvGrpSpPr>
        <p:grpSpPr>
          <a:xfrm>
            <a:off x="3507808" y="3918696"/>
            <a:ext cx="872808" cy="788774"/>
            <a:chOff x="11066081" y="3940094"/>
            <a:chExt cx="982727" cy="965905"/>
          </a:xfrm>
        </p:grpSpPr>
        <p:pic>
          <p:nvPicPr>
            <p:cNvPr id="160" name="Make a plan (Icon)" descr="A Plan Icon - Plan Icon | Full Size PNG Download | SeekPNG">
              <a:hlinkClick r:id="rId44" action="ppaction://hlinksldjump">
                <a:snd r:embed="rId25" name="click.wav"/>
              </a:hlinkClick>
              <a:extLst>
                <a:ext uri="{FF2B5EF4-FFF2-40B4-BE49-F238E27FC236}">
                  <a16:creationId xmlns:a16="http://schemas.microsoft.com/office/drawing/2014/main" id="{DFDD9B3B-5D2B-41A6-A005-80B3998D30A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1203178" y="3940094"/>
              <a:ext cx="640638" cy="6699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1" name="TextBox 160">
              <a:hlinkClick r:id="rId6" action="ppaction://hlinksldjump"/>
              <a:extLst>
                <a:ext uri="{FF2B5EF4-FFF2-40B4-BE49-F238E27FC236}">
                  <a16:creationId xmlns:a16="http://schemas.microsoft.com/office/drawing/2014/main" id="{8F48D49F-3EFE-4DAE-AF2A-87F1CE0FFC45}"/>
                </a:ext>
              </a:extLst>
            </p:cNvPr>
            <p:cNvSpPr txBox="1"/>
            <p:nvPr/>
          </p:nvSpPr>
          <p:spPr>
            <a:xfrm>
              <a:off x="11066081" y="4604484"/>
              <a:ext cx="982727" cy="30151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000" b="1" dirty="0">
                  <a:latin typeface="Agency FB" panose="020B0503020202020204" pitchFamily="34" charset="0"/>
                </a:rPr>
                <a:t>View on map</a:t>
              </a:r>
              <a:endParaRPr lang="en-SG" sz="1000" b="1" dirty="0">
                <a:latin typeface="Agency FB" panose="020B0503020202020204" pitchFamily="34" charset="0"/>
              </a:endParaRPr>
            </a:p>
          </p:txBody>
        </p:sp>
      </p:grpSp>
      <p:grpSp>
        <p:nvGrpSpPr>
          <p:cNvPr id="11" name="Comparison Plane">
            <a:extLst>
              <a:ext uri="{FF2B5EF4-FFF2-40B4-BE49-F238E27FC236}">
                <a16:creationId xmlns:a16="http://schemas.microsoft.com/office/drawing/2014/main" id="{C0B6110E-653D-40DD-9205-C91B35589A8C}"/>
              </a:ext>
            </a:extLst>
          </p:cNvPr>
          <p:cNvGrpSpPr/>
          <p:nvPr/>
        </p:nvGrpSpPr>
        <p:grpSpPr>
          <a:xfrm>
            <a:off x="1682751" y="1388626"/>
            <a:ext cx="9598212" cy="3762041"/>
            <a:chOff x="1143001" y="1388623"/>
            <a:chExt cx="9598212" cy="3892166"/>
          </a:xfrm>
        </p:grpSpPr>
        <p:grpSp>
          <p:nvGrpSpPr>
            <p:cNvPr id="10" name="Group 9">
              <a:extLst>
                <a:ext uri="{FF2B5EF4-FFF2-40B4-BE49-F238E27FC236}">
                  <a16:creationId xmlns:a16="http://schemas.microsoft.com/office/drawing/2014/main" id="{96650B12-2BB0-4F2B-828A-D9B4C446588A}"/>
                </a:ext>
              </a:extLst>
            </p:cNvPr>
            <p:cNvGrpSpPr/>
            <p:nvPr/>
          </p:nvGrpSpPr>
          <p:grpSpPr>
            <a:xfrm>
              <a:off x="1143001" y="1388623"/>
              <a:ext cx="9598212" cy="3892166"/>
              <a:chOff x="2803621" y="1444924"/>
              <a:chExt cx="9510713" cy="3892166"/>
            </a:xfrm>
          </p:grpSpPr>
          <p:grpSp>
            <p:nvGrpSpPr>
              <p:cNvPr id="7" name="Group 6">
                <a:extLst>
                  <a:ext uri="{FF2B5EF4-FFF2-40B4-BE49-F238E27FC236}">
                    <a16:creationId xmlns:a16="http://schemas.microsoft.com/office/drawing/2014/main" id="{3BF5D33D-C533-4087-A2CD-7E452D3645E1}"/>
                  </a:ext>
                </a:extLst>
              </p:cNvPr>
              <p:cNvGrpSpPr/>
              <p:nvPr/>
            </p:nvGrpSpPr>
            <p:grpSpPr>
              <a:xfrm>
                <a:off x="2803621" y="1444924"/>
                <a:ext cx="9510713" cy="3892166"/>
                <a:chOff x="866921" y="4377975"/>
                <a:chExt cx="9510713" cy="3892166"/>
              </a:xfrm>
            </p:grpSpPr>
            <p:pic>
              <p:nvPicPr>
                <p:cNvPr id="4" name="Picture 3" descr="A picture containing table&#10;&#10;Description automatically generated">
                  <a:extLst>
                    <a:ext uri="{FF2B5EF4-FFF2-40B4-BE49-F238E27FC236}">
                      <a16:creationId xmlns:a16="http://schemas.microsoft.com/office/drawing/2014/main" id="{68D9E5BA-618B-40EF-92EB-740959907A63}"/>
                    </a:ext>
                  </a:extLst>
                </p:cNvPr>
                <p:cNvPicPr>
                  <a:picLocks noChangeAspect="1"/>
                </p:cNvPicPr>
                <p:nvPr/>
              </p:nvPicPr>
              <p:blipFill>
                <a:blip r:embed="rId46">
                  <a:extLst>
                    <a:ext uri="{BEBA8EAE-BF5A-486C-A8C5-ECC9F3942E4B}">
                      <a14:imgProps xmlns:a14="http://schemas.microsoft.com/office/drawing/2010/main">
                        <a14:imgLayer r:embed="rId47">
                          <a14:imgEffect>
                            <a14:backgroundRemoval t="3704" b="90000" l="5625" r="95104">
                              <a14:foregroundMark x1="4063" y1="4074" x2="18385" y2="5278"/>
                              <a14:foregroundMark x1="18385" y1="5278" x2="45313" y2="4722"/>
                              <a14:foregroundMark x1="45313" y1="4722" x2="82292" y2="10463"/>
                              <a14:foregroundMark x1="82292" y1="10463" x2="89219" y2="24630"/>
                              <a14:foregroundMark x1="89219" y1="24630" x2="84583" y2="80185"/>
                              <a14:foregroundMark x1="84583" y1="80185" x2="68646" y2="82963"/>
                              <a14:foregroundMark x1="68646" y1="82963" x2="16354" y2="48241"/>
                              <a14:foregroundMark x1="16354" y1="48241" x2="11146" y2="35833"/>
                              <a14:foregroundMark x1="11146" y1="35833" x2="10781" y2="3704"/>
                              <a14:foregroundMark x1="10781" y1="3704" x2="10781" y2="3796"/>
                              <a14:foregroundMark x1="8958" y1="18981" x2="52969" y2="21759"/>
                              <a14:foregroundMark x1="52969" y1="21759" x2="52448" y2="40000"/>
                              <a14:foregroundMark x1="5625" y1="11481" x2="8542" y2="59630"/>
                              <a14:foregroundMark x1="10833" y1="11574" x2="29792" y2="10556"/>
                              <a14:foregroundMark x1="29792" y1="10556" x2="68385" y2="11019"/>
                              <a14:foregroundMark x1="68385" y1="11019" x2="79844" y2="10093"/>
                              <a14:foregroundMark x1="79844" y1="10093" x2="95104" y2="13241"/>
                              <a14:foregroundMark x1="15729" y1="51852" x2="10000" y2="71667"/>
                              <a14:foregroundMark x1="17083" y1="74815" x2="6667" y2="83981"/>
                              <a14:foregroundMark x1="57552" y1="86852" x2="53281" y2="86574"/>
                            </a14:backgroundRemoval>
                          </a14:imgEffect>
                        </a14:imgLayer>
                      </a14:imgProps>
                    </a:ext>
                    <a:ext uri="{28A0092B-C50C-407E-A947-70E740481C1C}">
                      <a14:useLocalDpi xmlns:a14="http://schemas.microsoft.com/office/drawing/2010/main" val="0"/>
                    </a:ext>
                  </a:extLst>
                </a:blip>
                <a:stretch>
                  <a:fillRect/>
                </a:stretch>
              </p:blipFill>
              <p:spPr>
                <a:xfrm>
                  <a:off x="866921" y="4377975"/>
                  <a:ext cx="9510713" cy="3892166"/>
                </a:xfrm>
                <a:prstGeom prst="rect">
                  <a:avLst/>
                </a:prstGeom>
              </p:spPr>
            </p:pic>
            <p:sp>
              <p:nvSpPr>
                <p:cNvPr id="131" name="TextBox 130">
                  <a:extLst>
                    <a:ext uri="{FF2B5EF4-FFF2-40B4-BE49-F238E27FC236}">
                      <a16:creationId xmlns:a16="http://schemas.microsoft.com/office/drawing/2014/main" id="{23345FF2-1D55-4410-B310-40296B723394}"/>
                    </a:ext>
                  </a:extLst>
                </p:cNvPr>
                <p:cNvSpPr txBox="1"/>
                <p:nvPr/>
              </p:nvSpPr>
              <p:spPr>
                <a:xfrm>
                  <a:off x="1263598" y="4586086"/>
                  <a:ext cx="7515128" cy="636844"/>
                </a:xfrm>
                <a:prstGeom prst="rect">
                  <a:avLst/>
                </a:prstGeom>
                <a:noFill/>
              </p:spPr>
              <p:txBody>
                <a:bodyPr wrap="square">
                  <a:spAutoFit/>
                </a:bodyPr>
                <a:lstStyle/>
                <a:p>
                  <a:r>
                    <a:rPr lang="en-US" b="1" u="sng" dirty="0">
                      <a:latin typeface="Agency FB" panose="020B0503020202020204" pitchFamily="34" charset="0"/>
                    </a:rPr>
                    <a:t> Time </a:t>
                  </a:r>
                  <a:r>
                    <a:rPr lang="en-US" b="1" dirty="0">
                      <a:latin typeface="Agency FB" panose="020B0503020202020204" pitchFamily="34" charset="0"/>
                    </a:rPr>
                    <a:t>                    </a:t>
                  </a:r>
                  <a:r>
                    <a:rPr lang="en-US" b="1" u="sng" dirty="0">
                      <a:latin typeface="Agency FB" panose="020B0503020202020204" pitchFamily="34" charset="0"/>
                    </a:rPr>
                    <a:t>Plan 1</a:t>
                  </a:r>
                  <a:r>
                    <a:rPr lang="en-US" b="1" dirty="0">
                      <a:latin typeface="Agency FB" panose="020B0503020202020204" pitchFamily="34" charset="0"/>
                    </a:rPr>
                    <a:t>			                                        </a:t>
                  </a:r>
                  <a:r>
                    <a:rPr lang="en-US" b="1" u="sng" dirty="0">
                      <a:latin typeface="Agency FB" panose="020B0503020202020204" pitchFamily="34" charset="0"/>
                    </a:rPr>
                    <a:t>Plan 2</a:t>
                  </a:r>
                  <a:endParaRPr lang="en-US" u="sng" dirty="0">
                    <a:latin typeface="Agency FB" panose="020B0503020202020204" pitchFamily="34" charset="0"/>
                  </a:endParaRPr>
                </a:p>
                <a:p>
                  <a:endParaRPr lang="en-US" sz="1600" b="1" dirty="0">
                    <a:latin typeface="Agency FB" panose="020B0503020202020204" pitchFamily="34" charset="0"/>
                  </a:endParaRPr>
                </a:p>
              </p:txBody>
            </p:sp>
          </p:grpSp>
          <p:sp>
            <p:nvSpPr>
              <p:cNvPr id="134" name="TextBox 133">
                <a:extLst>
                  <a:ext uri="{FF2B5EF4-FFF2-40B4-BE49-F238E27FC236}">
                    <a16:creationId xmlns:a16="http://schemas.microsoft.com/office/drawing/2014/main" id="{A506E3A9-0D18-4B3D-BE89-085F87EA2D2B}"/>
                  </a:ext>
                </a:extLst>
              </p:cNvPr>
              <p:cNvSpPr txBox="1"/>
              <p:nvPr/>
            </p:nvSpPr>
            <p:spPr>
              <a:xfrm>
                <a:off x="3412948" y="2368058"/>
                <a:ext cx="6096946" cy="2388166"/>
              </a:xfrm>
              <a:prstGeom prst="rect">
                <a:avLst/>
              </a:prstGeom>
              <a:noFill/>
            </p:spPr>
            <p:txBody>
              <a:bodyPr wrap="square">
                <a:spAutoFit/>
              </a:bodyPr>
              <a:lstStyle/>
              <a:p>
                <a:r>
                  <a:rPr lang="en-US" sz="1200" b="1" dirty="0">
                    <a:latin typeface="Agency FB" panose="020B0503020202020204" pitchFamily="34" charset="0"/>
                  </a:rPr>
                  <a:t>9AM</a:t>
                </a:r>
              </a:p>
              <a:p>
                <a:endParaRPr lang="en-US" sz="1200" b="1" dirty="0">
                  <a:latin typeface="Agency FB" panose="020B0503020202020204" pitchFamily="34" charset="0"/>
                </a:endParaRPr>
              </a:p>
              <a:p>
                <a:r>
                  <a:rPr lang="en-US" sz="1200" b="1" dirty="0">
                    <a:latin typeface="Agency FB" panose="020B0503020202020204" pitchFamily="34" charset="0"/>
                  </a:rPr>
                  <a:t>10AM</a:t>
                </a:r>
              </a:p>
              <a:p>
                <a:endParaRPr lang="en-US" sz="1200" b="1" dirty="0">
                  <a:latin typeface="Agency FB" panose="020B0503020202020204" pitchFamily="34" charset="0"/>
                </a:endParaRPr>
              </a:p>
              <a:p>
                <a:r>
                  <a:rPr lang="en-US" sz="1200" b="1" dirty="0">
                    <a:latin typeface="Agency FB" panose="020B0503020202020204" pitchFamily="34" charset="0"/>
                  </a:rPr>
                  <a:t>11AM</a:t>
                </a:r>
              </a:p>
              <a:p>
                <a:endParaRPr lang="en-US" sz="1200" b="1" dirty="0">
                  <a:latin typeface="Agency FB" panose="020B0503020202020204" pitchFamily="34" charset="0"/>
                </a:endParaRPr>
              </a:p>
              <a:p>
                <a:r>
                  <a:rPr lang="en-US" sz="1200" b="1" dirty="0">
                    <a:latin typeface="Agency FB" panose="020B0503020202020204" pitchFamily="34" charset="0"/>
                  </a:rPr>
                  <a:t>12PM</a:t>
                </a:r>
              </a:p>
              <a:p>
                <a:endParaRPr lang="en-US" sz="1200" b="1" dirty="0">
                  <a:latin typeface="Agency FB" panose="020B0503020202020204" pitchFamily="34" charset="0"/>
                </a:endParaRPr>
              </a:p>
              <a:p>
                <a:r>
                  <a:rPr lang="en-US" sz="1200" b="1" dirty="0">
                    <a:latin typeface="Agency FB" panose="020B0503020202020204" pitchFamily="34" charset="0"/>
                  </a:rPr>
                  <a:t>1PM</a:t>
                </a:r>
                <a:endParaRPr lang="en-US" sz="1200" dirty="0">
                  <a:latin typeface="Agency FB" panose="020B0503020202020204" pitchFamily="34" charset="0"/>
                </a:endParaRPr>
              </a:p>
              <a:p>
                <a:endParaRPr lang="en-US" sz="1200" dirty="0">
                  <a:latin typeface="Agency FB" panose="020B0503020202020204" pitchFamily="34" charset="0"/>
                </a:endParaRPr>
              </a:p>
              <a:p>
                <a:r>
                  <a:rPr lang="en-US" sz="1200" b="1" dirty="0">
                    <a:latin typeface="Agency FB" panose="020B0503020202020204" pitchFamily="34" charset="0"/>
                  </a:rPr>
                  <a:t>2PM</a:t>
                </a:r>
              </a:p>
              <a:p>
                <a:endParaRPr lang="en-US" sz="1200" dirty="0">
                  <a:latin typeface="Agency FB" panose="020B0503020202020204" pitchFamily="34" charset="0"/>
                </a:endParaRPr>
              </a:p>
            </p:txBody>
          </p:sp>
        </p:grpSp>
        <p:sp>
          <p:nvSpPr>
            <p:cNvPr id="139" name="Rectangle: Rounded Corners 138">
              <a:extLst>
                <a:ext uri="{FF2B5EF4-FFF2-40B4-BE49-F238E27FC236}">
                  <a16:creationId xmlns:a16="http://schemas.microsoft.com/office/drawing/2014/main" id="{EADD4E9A-3560-4DF8-B8C9-2A06CAE7F713}"/>
                </a:ext>
              </a:extLst>
            </p:cNvPr>
            <p:cNvSpPr/>
            <p:nvPr/>
          </p:nvSpPr>
          <p:spPr>
            <a:xfrm>
              <a:off x="3020417" y="2365215"/>
              <a:ext cx="3419418" cy="663642"/>
            </a:xfrm>
            <a:prstGeom prst="roundRect">
              <a:avLst/>
            </a:prstGeom>
            <a:solidFill>
              <a:srgbClr val="FFDDE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Agency FB" panose="020B0503020202020204" pitchFamily="34" charset="0"/>
                </a:rPr>
                <a:t>Circus live show</a:t>
              </a:r>
              <a:endParaRPr lang="en-SG" sz="1200" b="1" dirty="0">
                <a:latin typeface="Agency FB" panose="020B0503020202020204" pitchFamily="34" charset="0"/>
              </a:endParaRPr>
            </a:p>
          </p:txBody>
        </p:sp>
        <p:sp>
          <p:nvSpPr>
            <p:cNvPr id="140" name="Rectangle: Rounded Corners 139">
              <a:extLst>
                <a:ext uri="{FF2B5EF4-FFF2-40B4-BE49-F238E27FC236}">
                  <a16:creationId xmlns:a16="http://schemas.microsoft.com/office/drawing/2014/main" id="{889DCEB7-E180-4FD2-9DC8-EAFF2281810F}"/>
                </a:ext>
              </a:extLst>
            </p:cNvPr>
            <p:cNvSpPr/>
            <p:nvPr/>
          </p:nvSpPr>
          <p:spPr>
            <a:xfrm>
              <a:off x="6759113" y="2330677"/>
              <a:ext cx="3484334" cy="1196230"/>
            </a:xfrm>
            <a:prstGeom prst="roundRect">
              <a:avLst/>
            </a:prstGeom>
            <a:solidFill>
              <a:schemeClr val="accent6">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Agency FB" panose="020B0503020202020204" pitchFamily="34" charset="0"/>
                </a:rPr>
                <a:t>Haunted House</a:t>
              </a:r>
              <a:endParaRPr lang="en-SG" sz="1200" b="1" dirty="0">
                <a:latin typeface="Agency FB" panose="020B0503020202020204" pitchFamily="34" charset="0"/>
              </a:endParaRPr>
            </a:p>
          </p:txBody>
        </p:sp>
        <p:sp>
          <p:nvSpPr>
            <p:cNvPr id="163" name="Rectangle: Rounded Corners 162">
              <a:extLst>
                <a:ext uri="{FF2B5EF4-FFF2-40B4-BE49-F238E27FC236}">
                  <a16:creationId xmlns:a16="http://schemas.microsoft.com/office/drawing/2014/main" id="{8F627A77-0BD5-49EB-B9A6-80199F1E621C}"/>
                </a:ext>
              </a:extLst>
            </p:cNvPr>
            <p:cNvSpPr/>
            <p:nvPr/>
          </p:nvSpPr>
          <p:spPr>
            <a:xfrm>
              <a:off x="3020417" y="3331080"/>
              <a:ext cx="3409872" cy="1159172"/>
            </a:xfrm>
            <a:prstGeom prst="roundRect">
              <a:avLst/>
            </a:prstGeom>
            <a:solidFill>
              <a:srgbClr val="FFDDE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Agency FB" panose="020B0503020202020204" pitchFamily="34" charset="0"/>
                </a:rPr>
                <a:t>Merry Go Round</a:t>
              </a:r>
              <a:endParaRPr lang="en-SG" sz="1200" b="1" dirty="0">
                <a:latin typeface="Agency FB" panose="020B0503020202020204" pitchFamily="34" charset="0"/>
              </a:endParaRPr>
            </a:p>
          </p:txBody>
        </p:sp>
      </p:grpSp>
      <p:pic>
        <p:nvPicPr>
          <p:cNvPr id="164" name="CROSS COMPARE" descr="Badge Cross with solid fill">
            <a:hlinkClick r:id="rId48" action="ppaction://hlinksldjump"/>
            <a:extLst>
              <a:ext uri="{FF2B5EF4-FFF2-40B4-BE49-F238E27FC236}">
                <a16:creationId xmlns:a16="http://schemas.microsoft.com/office/drawing/2014/main" id="{4FD74FAC-472A-42CB-B861-463C7117E1C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646991" y="1463983"/>
            <a:ext cx="113786" cy="113786"/>
          </a:xfrm>
          <a:prstGeom prst="rect">
            <a:avLst/>
          </a:prstGeom>
        </p:spPr>
      </p:pic>
      <p:sp>
        <p:nvSpPr>
          <p:cNvPr id="129" name="TextBox 128">
            <a:extLst>
              <a:ext uri="{FF2B5EF4-FFF2-40B4-BE49-F238E27FC236}">
                <a16:creationId xmlns:a16="http://schemas.microsoft.com/office/drawing/2014/main" id="{64C73243-CD71-4505-AC86-90FC6C1EEEF5}"/>
              </a:ext>
            </a:extLst>
          </p:cNvPr>
          <p:cNvSpPr txBox="1"/>
          <p:nvPr/>
        </p:nvSpPr>
        <p:spPr>
          <a:xfrm>
            <a:off x="-17399" y="14794"/>
            <a:ext cx="1760677" cy="1415772"/>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6.3.1 Planning page</a:t>
            </a:r>
          </a:p>
          <a:p>
            <a:endParaRPr lang="en-US" sz="1200" dirty="0">
              <a:latin typeface="Helvetica Light" panose="020B0403020202020204" pitchFamily="34" charset="0"/>
            </a:endParaRPr>
          </a:p>
          <a:p>
            <a:r>
              <a:rPr lang="en-US" sz="1200" dirty="0">
                <a:latin typeface="Helvetica Light" panose="020B0403020202020204" pitchFamily="34" charset="0"/>
              </a:rPr>
              <a:t>4-Step process to allow users to make a plan of their choice/ recommendation</a:t>
            </a:r>
          </a:p>
          <a:p>
            <a:endParaRPr lang="en-US" sz="1200" dirty="0">
              <a:latin typeface="Helvetica Light" panose="020B0403020202020204" pitchFamily="34" charset="0"/>
            </a:endParaRPr>
          </a:p>
        </p:txBody>
      </p:sp>
      <p:grpSp>
        <p:nvGrpSpPr>
          <p:cNvPr id="130" name="Group 129">
            <a:extLst>
              <a:ext uri="{FF2B5EF4-FFF2-40B4-BE49-F238E27FC236}">
                <a16:creationId xmlns:a16="http://schemas.microsoft.com/office/drawing/2014/main" id="{908F3ACA-75A9-45E4-8220-36DA8574959A}"/>
              </a:ext>
            </a:extLst>
          </p:cNvPr>
          <p:cNvGrpSpPr/>
          <p:nvPr/>
        </p:nvGrpSpPr>
        <p:grpSpPr>
          <a:xfrm>
            <a:off x="10785241" y="1570552"/>
            <a:ext cx="2323564" cy="422817"/>
            <a:chOff x="7502718" y="1725630"/>
            <a:chExt cx="2664002" cy="422817"/>
          </a:xfrm>
        </p:grpSpPr>
        <p:sp>
          <p:nvSpPr>
            <p:cNvPr id="132" name="TextBox 131">
              <a:extLst>
                <a:ext uri="{FF2B5EF4-FFF2-40B4-BE49-F238E27FC236}">
                  <a16:creationId xmlns:a16="http://schemas.microsoft.com/office/drawing/2014/main" id="{81C99623-4CA8-4073-AB57-6EE80A584697}"/>
                </a:ext>
              </a:extLst>
            </p:cNvPr>
            <p:cNvSpPr txBox="1"/>
            <p:nvPr/>
          </p:nvSpPr>
          <p:spPr>
            <a:xfrm>
              <a:off x="8306283" y="1871448"/>
              <a:ext cx="1860437" cy="276999"/>
            </a:xfrm>
            <a:prstGeom prst="rect">
              <a:avLst/>
            </a:prstGeom>
            <a:noFill/>
          </p:spPr>
          <p:txBody>
            <a:bodyPr wrap="none" rtlCol="0">
              <a:spAutoFit/>
            </a:bodyPr>
            <a:lstStyle/>
            <a:p>
              <a:r>
                <a:rPr lang="en-US" sz="1200" b="1" dirty="0">
                  <a:latin typeface="Helvetica Light" panose="020B0403020202020204" pitchFamily="34" charset="0"/>
                </a:rPr>
                <a:t>Close the comparison</a:t>
              </a:r>
            </a:p>
          </p:txBody>
        </p:sp>
        <p:cxnSp>
          <p:nvCxnSpPr>
            <p:cNvPr id="133" name="Straight Connector 132">
              <a:extLst>
                <a:ext uri="{FF2B5EF4-FFF2-40B4-BE49-F238E27FC236}">
                  <a16:creationId xmlns:a16="http://schemas.microsoft.com/office/drawing/2014/main" id="{D7DBD270-01FD-499E-B224-1D3B6BEB161A}"/>
                </a:ext>
              </a:extLst>
            </p:cNvPr>
            <p:cNvCxnSpPr>
              <a:cxnSpLocks/>
              <a:stCxn id="132" idx="1"/>
            </p:cNvCxnSpPr>
            <p:nvPr/>
          </p:nvCxnSpPr>
          <p:spPr>
            <a:xfrm flipH="1" flipV="1">
              <a:off x="7502718" y="1725630"/>
              <a:ext cx="803565" cy="284318"/>
            </a:xfrm>
            <a:prstGeom prst="line">
              <a:avLst/>
            </a:prstGeom>
            <a:ln w="1905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0252482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03"/>
                    </p:tgtEl>
                  </p:cond>
                </p:stCondLst>
                <p:endSync evt="end" delay="0">
                  <p:rtn val="all"/>
                </p:endSync>
                <p:childTnLst>
                  <p:par>
                    <p:cTn id="9" fill="hold">
                      <p:stCondLst>
                        <p:cond delay="0"/>
                      </p:stCondLst>
                      <p:childTnLst>
                        <p:par>
                          <p:cTn id="10" fill="hold">
                            <p:stCondLst>
                              <p:cond delay="0"/>
                            </p:stCondLst>
                            <p:childTnLst>
                              <p:par>
                                <p:cTn id="11" presetID="1" presetClass="entr" presetSubtype="0" fill="hold" grpId="0" nodeType="withEffect">
                                  <p:stCondLst>
                                    <p:cond delay="0"/>
                                  </p:stCondLst>
                                  <p:childTnLst>
                                    <p:set>
                                      <p:cBhvr>
                                        <p:cTn id="12" dur="1" fill="hold">
                                          <p:stCondLst>
                                            <p:cond delay="0"/>
                                          </p:stCondLst>
                                        </p:cTn>
                                        <p:tgtEl>
                                          <p:spTgt spid="317"/>
                                        </p:tgtEl>
                                        <p:attrNameLst>
                                          <p:attrName>style.visibility</p:attrName>
                                        </p:attrNameLst>
                                      </p:cBhvr>
                                      <p:to>
                                        <p:strVal val="visible"/>
                                      </p:to>
                                    </p:set>
                                  </p:childTnLst>
                                </p:cTn>
                              </p:par>
                              <p:par>
                                <p:cTn id="13" presetID="10" presetClass="exit" presetSubtype="0" fill="hold" grpId="1" nodeType="withEffect">
                                  <p:stCondLst>
                                    <p:cond delay="0"/>
                                  </p:stCondLst>
                                  <p:childTnLst>
                                    <p:animEffect transition="out" filter="fade">
                                      <p:cBhvr>
                                        <p:cTn id="14" dur="500"/>
                                        <p:tgtEl>
                                          <p:spTgt spid="303"/>
                                        </p:tgtEl>
                                      </p:cBhvr>
                                    </p:animEffect>
                                    <p:set>
                                      <p:cBhvr>
                                        <p:cTn id="15" dur="1" fill="hold">
                                          <p:stCondLst>
                                            <p:cond delay="499"/>
                                          </p:stCondLst>
                                        </p:cTn>
                                        <p:tgtEl>
                                          <p:spTgt spid="303"/>
                                        </p:tgtEl>
                                        <p:attrNameLst>
                                          <p:attrName>style.visibility</p:attrName>
                                        </p:attrNameLst>
                                      </p:cBhvr>
                                      <p:to>
                                        <p:strVal val="hidden"/>
                                      </p:to>
                                    </p:set>
                                  </p:childTnLst>
                                </p:cTn>
                              </p:par>
                              <p:par>
                                <p:cTn id="16" presetID="10" presetClass="entr" presetSubtype="0" fill="hold" grpId="1" nodeType="withEffect">
                                  <p:stCondLst>
                                    <p:cond delay="0"/>
                                  </p:stCondLst>
                                  <p:childTnLst>
                                    <p:set>
                                      <p:cBhvr>
                                        <p:cTn id="17" dur="1" fill="hold">
                                          <p:stCondLst>
                                            <p:cond delay="0"/>
                                          </p:stCondLst>
                                        </p:cTn>
                                        <p:tgtEl>
                                          <p:spTgt spid="317"/>
                                        </p:tgtEl>
                                        <p:attrNameLst>
                                          <p:attrName>style.visibility</p:attrName>
                                        </p:attrNameLst>
                                      </p:cBhvr>
                                      <p:to>
                                        <p:strVal val="visible"/>
                                      </p:to>
                                    </p:set>
                                    <p:animEffect transition="in" filter="fade">
                                      <p:cBhvr>
                                        <p:cTn id="18" dur="500"/>
                                        <p:tgtEl>
                                          <p:spTgt spid="317"/>
                                        </p:tgtEl>
                                      </p:cBhvr>
                                    </p:animEffect>
                                  </p:childTnLst>
                                </p:cTn>
                              </p:par>
                            </p:childTnLst>
                          </p:cTn>
                        </p:par>
                      </p:childTnLst>
                    </p:cTn>
                  </p:par>
                </p:childTnLst>
              </p:cTn>
              <p:nextCondLst>
                <p:cond evt="onClick" delay="0">
                  <p:tgtEl>
                    <p:spTgt spid="303"/>
                  </p:tgtEl>
                </p:cond>
              </p:nextCondLst>
            </p:seq>
            <p:seq concurrent="1" nextAc="seek">
              <p:cTn id="19" restart="whenNotActive" fill="hold" evtFilter="cancelBubble" nodeType="interactiveSeq">
                <p:stCondLst>
                  <p:cond evt="onClick" delay="0">
                    <p:tgtEl>
                      <p:spTgt spid="317"/>
                    </p:tgtEl>
                  </p:cond>
                </p:stCondLst>
                <p:endSync evt="end" delay="0">
                  <p:rtn val="all"/>
                </p:endSync>
                <p:childTnLst>
                  <p:par>
                    <p:cTn id="20" fill="hold">
                      <p:stCondLst>
                        <p:cond delay="0"/>
                      </p:stCondLst>
                      <p:childTnLst>
                        <p:par>
                          <p:cTn id="21" fill="hold">
                            <p:stCondLst>
                              <p:cond delay="0"/>
                            </p:stCondLst>
                            <p:childTnLst>
                              <p:par>
                                <p:cTn id="22" presetID="10" presetClass="entr" presetSubtype="0" fill="hold" grpId="0" nodeType="withEffect">
                                  <p:stCondLst>
                                    <p:cond delay="0"/>
                                  </p:stCondLst>
                                  <p:childTnLst>
                                    <p:set>
                                      <p:cBhvr>
                                        <p:cTn id="23" dur="1" fill="hold">
                                          <p:stCondLst>
                                            <p:cond delay="0"/>
                                          </p:stCondLst>
                                        </p:cTn>
                                        <p:tgtEl>
                                          <p:spTgt spid="303"/>
                                        </p:tgtEl>
                                        <p:attrNameLst>
                                          <p:attrName>style.visibility</p:attrName>
                                        </p:attrNameLst>
                                      </p:cBhvr>
                                      <p:to>
                                        <p:strVal val="visible"/>
                                      </p:to>
                                    </p:set>
                                    <p:animEffect transition="in" filter="fade">
                                      <p:cBhvr>
                                        <p:cTn id="24" dur="500"/>
                                        <p:tgtEl>
                                          <p:spTgt spid="303"/>
                                        </p:tgtEl>
                                      </p:cBhvr>
                                    </p:animEffect>
                                  </p:childTnLst>
                                </p:cTn>
                              </p:par>
                              <p:par>
                                <p:cTn id="25" presetID="10" presetClass="exit" presetSubtype="0" fill="hold" grpId="2" nodeType="withEffect">
                                  <p:stCondLst>
                                    <p:cond delay="0"/>
                                  </p:stCondLst>
                                  <p:childTnLst>
                                    <p:animEffect transition="out" filter="fade">
                                      <p:cBhvr>
                                        <p:cTn id="26" dur="500"/>
                                        <p:tgtEl>
                                          <p:spTgt spid="317"/>
                                        </p:tgtEl>
                                      </p:cBhvr>
                                    </p:animEffect>
                                    <p:set>
                                      <p:cBhvr>
                                        <p:cTn id="27" dur="1" fill="hold">
                                          <p:stCondLst>
                                            <p:cond delay="499"/>
                                          </p:stCondLst>
                                        </p:cTn>
                                        <p:tgtEl>
                                          <p:spTgt spid="317"/>
                                        </p:tgtEl>
                                        <p:attrNameLst>
                                          <p:attrName>style.visibility</p:attrName>
                                        </p:attrNameLst>
                                      </p:cBhvr>
                                      <p:to>
                                        <p:strVal val="hidden"/>
                                      </p:to>
                                    </p:set>
                                  </p:childTnLst>
                                </p:cTn>
                              </p:par>
                            </p:childTnLst>
                          </p:cTn>
                        </p:par>
                      </p:childTnLst>
                    </p:cTn>
                  </p:par>
                </p:childTnLst>
              </p:cTn>
              <p:nextCondLst>
                <p:cond evt="onClick" delay="0">
                  <p:tgtEl>
                    <p:spTgt spid="317"/>
                  </p:tgtEl>
                </p:cond>
              </p:nextCondLst>
            </p:seq>
            <p:seq concurrent="1" nextAc="seek">
              <p:cTn id="28" restart="whenNotActive" fill="hold" evtFilter="cancelBubble" nodeType="interactiveSeq">
                <p:stCondLst>
                  <p:cond evt="onClick" delay="0">
                    <p:tgtEl>
                      <p:spTgt spid="350"/>
                    </p:tgtEl>
                  </p:cond>
                </p:stCondLst>
                <p:endSync evt="end" delay="0">
                  <p:rtn val="all"/>
                </p:endSync>
                <p:childTnLst>
                  <p:par>
                    <p:cTn id="29" fill="hold">
                      <p:stCondLst>
                        <p:cond delay="0"/>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208 0.01505 L -0.00208 0.01505 C -0.10508 -0.07453 -0.06054 -0.06018 -0.12903 -0.07083 C -0.13307 -0.0706 -0.13711 -0.07175 -0.14088 -0.0699 C -0.14362 -0.06851 -0.14557 -0.06388 -0.14804 -0.06157 C -0.14883 -0.06088 -0.14987 -0.06088 -0.15078 -0.06064 L -0.15182 -0.0581 L -0.15182 -0.0581 " pathEditMode="relative" ptsTypes="AAAAAAAA">
                                      <p:cBhvr>
                                        <p:cTn id="32" dur="2000" fill="hold"/>
                                        <p:tgtEl>
                                          <p:spTgt spid="350"/>
                                        </p:tgtEl>
                                        <p:attrNameLst>
                                          <p:attrName>ppt_x</p:attrName>
                                          <p:attrName>ppt_y</p:attrName>
                                        </p:attrNameLst>
                                      </p:cBhvr>
                                    </p:animMotion>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393"/>
                                        </p:tgtEl>
                                        <p:attrNameLst>
                                          <p:attrName>style.visibility</p:attrName>
                                        </p:attrNameLst>
                                      </p:cBhvr>
                                      <p:to>
                                        <p:strVal val="visible"/>
                                      </p:to>
                                    </p:set>
                                    <p:animEffect transition="in" filter="fade">
                                      <p:cBhvr>
                                        <p:cTn id="36" dur="500"/>
                                        <p:tgtEl>
                                          <p:spTgt spid="393"/>
                                        </p:tgtEl>
                                      </p:cBhvr>
                                    </p:animEffect>
                                  </p:childTnLst>
                                </p:cTn>
                              </p:par>
                              <p:par>
                                <p:cTn id="37" presetID="10" presetClass="entr" presetSubtype="0" fill="hold" nodeType="withEffect">
                                  <p:stCondLst>
                                    <p:cond delay="0"/>
                                  </p:stCondLst>
                                  <p:childTnLst>
                                    <p:set>
                                      <p:cBhvr>
                                        <p:cTn id="38" dur="1" fill="hold">
                                          <p:stCondLst>
                                            <p:cond delay="0"/>
                                          </p:stCondLst>
                                        </p:cTn>
                                        <p:tgtEl>
                                          <p:spTgt spid="394"/>
                                        </p:tgtEl>
                                        <p:attrNameLst>
                                          <p:attrName>style.visibility</p:attrName>
                                        </p:attrNameLst>
                                      </p:cBhvr>
                                      <p:to>
                                        <p:strVal val="visible"/>
                                      </p:to>
                                    </p:set>
                                    <p:animEffect transition="in" filter="fade">
                                      <p:cBhvr>
                                        <p:cTn id="39" dur="500"/>
                                        <p:tgtEl>
                                          <p:spTgt spid="394"/>
                                        </p:tgtEl>
                                      </p:cBhvr>
                                    </p:animEffect>
                                  </p:childTnLst>
                                </p:cTn>
                              </p:par>
                              <p:par>
                                <p:cTn id="40" presetID="10" presetClass="entr" presetSubtype="0" fill="hold" nodeType="withEffect">
                                  <p:stCondLst>
                                    <p:cond delay="0"/>
                                  </p:stCondLst>
                                  <p:childTnLst>
                                    <p:set>
                                      <p:cBhvr>
                                        <p:cTn id="41" dur="1" fill="hold">
                                          <p:stCondLst>
                                            <p:cond delay="0"/>
                                          </p:stCondLst>
                                        </p:cTn>
                                        <p:tgtEl>
                                          <p:spTgt spid="395"/>
                                        </p:tgtEl>
                                        <p:attrNameLst>
                                          <p:attrName>style.visibility</p:attrName>
                                        </p:attrNameLst>
                                      </p:cBhvr>
                                      <p:to>
                                        <p:strVal val="visible"/>
                                      </p:to>
                                    </p:set>
                                    <p:animEffect transition="in" filter="fade">
                                      <p:cBhvr>
                                        <p:cTn id="42" dur="500"/>
                                        <p:tgtEl>
                                          <p:spTgt spid="395"/>
                                        </p:tgtEl>
                                      </p:cBhvr>
                                    </p:animEffect>
                                  </p:childTnLst>
                                </p:cTn>
                              </p:par>
                            </p:childTnLst>
                          </p:cTn>
                        </p:par>
                      </p:childTnLst>
                    </p:cTn>
                  </p:par>
                </p:childTnLst>
              </p:cTn>
              <p:nextCondLst>
                <p:cond evt="onClick" delay="0">
                  <p:tgtEl>
                    <p:spTgt spid="350"/>
                  </p:tgtEl>
                </p:cond>
              </p:nextCondLst>
            </p:seq>
            <p:seq concurrent="1" nextAc="seek">
              <p:cTn id="43" restart="whenNotActive" fill="hold" evtFilter="cancelBubble" nodeType="interactiveSeq">
                <p:stCondLst>
                  <p:cond evt="onClick" delay="0">
                    <p:tgtEl>
                      <p:spTgt spid="346"/>
                    </p:tgtEl>
                  </p:cond>
                </p:stCondLst>
                <p:endSync evt="end" delay="0">
                  <p:rtn val="all"/>
                </p:endSync>
                <p:childTnLst>
                  <p:par>
                    <p:cTn id="44" fill="hold">
                      <p:stCondLst>
                        <p:cond delay="0"/>
                      </p:stCondLst>
                      <p:childTnLst>
                        <p:par>
                          <p:cTn id="45" fill="hold">
                            <p:stCondLst>
                              <p:cond delay="0"/>
                            </p:stCondLst>
                            <p:childTnLst>
                              <p:par>
                                <p:cTn id="46" presetID="0" presetClass="path" presetSubtype="0" accel="50000" decel="50000" fill="hold" nodeType="withEffect">
                                  <p:stCondLst>
                                    <p:cond delay="0"/>
                                  </p:stCondLst>
                                  <p:childTnLst>
                                    <p:animMotion origin="layout" path="M 1.45833E-6 2.96296E-6 L 1.45833E-6 0.00023 C 0.00208 -0.00093 0.00417 -0.00185 0.00625 -0.00255 C 0.00898 -0.00348 0.01198 -0.00324 0.01484 -0.00417 C 0.03789 -0.01273 0.01002 -0.00648 0.03229 -0.01042 L 0.2095 -0.00672 C 0.21432 -0.00625 0.22422 -0.00324 0.23008 -0.00162 C 0.23828 -0.0007 0.24492 2.96296E-6 0.25156 0.00069 L 0.27448 0.00324 L 0.32838 0.0081 C 0.3362 0.00902 0.35638 0.01296 0.36693 0.01527 C 0.37018 0.01597 0.37357 0.01736 0.37682 0.01782 C 0.38112 0.01852 0.38555 0.01875 0.38984 0.01921 C 0.40521 0.02615 0.397 0.02407 0.41445 0.02407 L 0.41445 0.02453 " pathEditMode="relative" rAng="0" ptsTypes="AAAAAAAAAAAAAAA">
                                      <p:cBhvr>
                                        <p:cTn id="47" dur="2000" fill="hold"/>
                                        <p:tgtEl>
                                          <p:spTgt spid="346"/>
                                        </p:tgtEl>
                                        <p:attrNameLst>
                                          <p:attrName>ppt_x</p:attrName>
                                          <p:attrName>ppt_y</p:attrName>
                                        </p:attrNameLst>
                                      </p:cBhvr>
                                      <p:rCtr x="20716" y="694"/>
                                    </p:animMotion>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397"/>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399"/>
                                        </p:tgtEl>
                                        <p:attrNameLst>
                                          <p:attrName>style.visibility</p:attrName>
                                        </p:attrNameLst>
                                      </p:cBhvr>
                                      <p:to>
                                        <p:strVal val="visible"/>
                                      </p:to>
                                    </p:set>
                                    <p:animEffect transition="in" filter="fade">
                                      <p:cBhvr>
                                        <p:cTn id="53" dur="500"/>
                                        <p:tgtEl>
                                          <p:spTgt spid="399"/>
                                        </p:tgtEl>
                                      </p:cBhvr>
                                    </p:animEffect>
                                  </p:childTnLst>
                                </p:cTn>
                              </p:par>
                              <p:par>
                                <p:cTn id="54" presetID="10" presetClass="entr" presetSubtype="0" fill="hold" nodeType="withEffect">
                                  <p:stCondLst>
                                    <p:cond delay="0"/>
                                  </p:stCondLst>
                                  <p:childTnLst>
                                    <p:set>
                                      <p:cBhvr>
                                        <p:cTn id="55" dur="1" fill="hold">
                                          <p:stCondLst>
                                            <p:cond delay="0"/>
                                          </p:stCondLst>
                                        </p:cTn>
                                        <p:tgtEl>
                                          <p:spTgt spid="398"/>
                                        </p:tgtEl>
                                        <p:attrNameLst>
                                          <p:attrName>style.visibility</p:attrName>
                                        </p:attrNameLst>
                                      </p:cBhvr>
                                      <p:to>
                                        <p:strVal val="visible"/>
                                      </p:to>
                                    </p:set>
                                    <p:animEffect transition="in" filter="fade">
                                      <p:cBhvr>
                                        <p:cTn id="56" dur="500"/>
                                        <p:tgtEl>
                                          <p:spTgt spid="398"/>
                                        </p:tgtEl>
                                      </p:cBhvr>
                                    </p:animEffect>
                                  </p:childTnLst>
                                </p:cTn>
                              </p:par>
                            </p:childTnLst>
                          </p:cTn>
                        </p:par>
                      </p:childTnLst>
                    </p:cTn>
                  </p:par>
                </p:childTnLst>
              </p:cTn>
              <p:nextCondLst>
                <p:cond evt="onClick" delay="0">
                  <p:tgtEl>
                    <p:spTgt spid="346"/>
                  </p:tgtEl>
                </p:cond>
              </p:nextCondLst>
            </p:seq>
            <p:seq concurrent="1" nextAc="seek">
              <p:cTn id="57" restart="whenNotActive" fill="hold" evtFilter="cancelBubble" nodeType="interactiveSeq">
                <p:stCondLst>
                  <p:cond evt="onClick" delay="0">
                    <p:tgtEl>
                      <p:spTgt spid="395"/>
                    </p:tgtEl>
                  </p:cond>
                </p:stCondLst>
                <p:endSync evt="end" delay="0">
                  <p:rtn val="all"/>
                </p:endSync>
                <p:childTnLst>
                  <p:par>
                    <p:cTn id="58" fill="hold">
                      <p:stCondLst>
                        <p:cond delay="0"/>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02"/>
                                        </p:tgtEl>
                                        <p:attrNameLst>
                                          <p:attrName>style.visibility</p:attrName>
                                        </p:attrNameLst>
                                      </p:cBhvr>
                                      <p:to>
                                        <p:strVal val="visible"/>
                                      </p:to>
                                    </p:set>
                                  </p:childTnLst>
                                </p:cTn>
                              </p:par>
                            </p:childTnLst>
                          </p:cTn>
                        </p:par>
                      </p:childTnLst>
                    </p:cTn>
                  </p:par>
                </p:childTnLst>
              </p:cTn>
              <p:nextCondLst>
                <p:cond evt="onClick" delay="0">
                  <p:tgtEl>
                    <p:spTgt spid="395"/>
                  </p:tgtEl>
                </p:cond>
              </p:nextCondLst>
            </p:seq>
            <p:seq concurrent="1" nextAc="seek">
              <p:cTn id="62" restart="whenNotActive" fill="hold" evtFilter="cancelBubble" nodeType="interactiveSeq">
                <p:stCondLst>
                  <p:cond evt="onClick" delay="0">
                    <p:tgtEl>
                      <p:spTgt spid="399"/>
                    </p:tgtEl>
                  </p:cond>
                </p:stCondLst>
                <p:endSync evt="end" delay="0">
                  <p:rtn val="all"/>
                </p:endSync>
                <p:childTnLst>
                  <p:par>
                    <p:cTn id="63" fill="hold">
                      <p:stCondLst>
                        <p:cond delay="0"/>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03"/>
                                        </p:tgtEl>
                                        <p:attrNameLst>
                                          <p:attrName>style.visibility</p:attrName>
                                        </p:attrNameLst>
                                      </p:cBhvr>
                                      <p:to>
                                        <p:strVal val="visible"/>
                                      </p:to>
                                    </p:set>
                                  </p:childTnLst>
                                </p:cTn>
                              </p:par>
                            </p:childTnLst>
                          </p:cTn>
                        </p:par>
                      </p:childTnLst>
                    </p:cTn>
                  </p:par>
                </p:childTnLst>
              </p:cTn>
              <p:nextCondLst>
                <p:cond evt="onClick" delay="0">
                  <p:tgtEl>
                    <p:spTgt spid="399"/>
                  </p:tgtEl>
                </p:cond>
              </p:nextCondLst>
            </p:seq>
            <p:seq concurrent="1" nextAc="seek">
              <p:cTn id="67" restart="whenNotActive" fill="hold" evtFilter="cancelBubble" nodeType="interactiveSeq">
                <p:stCondLst>
                  <p:cond evt="onClick" delay="0">
                    <p:tgtEl>
                      <p:spTgt spid="394"/>
                    </p:tgtEl>
                  </p:cond>
                </p:stCondLst>
                <p:endSync evt="end" delay="0">
                  <p:rtn val="all"/>
                </p:endSync>
                <p:childTnLst>
                  <p:par>
                    <p:cTn id="68" fill="hold">
                      <p:stCondLst>
                        <p:cond delay="0"/>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393"/>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395"/>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394"/>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402"/>
                                        </p:tgtEl>
                                        <p:attrNameLst>
                                          <p:attrName>style.visibility</p:attrName>
                                        </p:attrNameLst>
                                      </p:cBhvr>
                                      <p:to>
                                        <p:strVal val="hidden"/>
                                      </p:to>
                                    </p:set>
                                  </p:childTnLst>
                                </p:cTn>
                              </p:par>
                            </p:childTnLst>
                          </p:cTn>
                        </p:par>
                      </p:childTnLst>
                    </p:cTn>
                  </p:par>
                </p:childTnLst>
              </p:cTn>
              <p:nextCondLst>
                <p:cond evt="onClick" delay="0">
                  <p:tgtEl>
                    <p:spTgt spid="394"/>
                  </p:tgtEl>
                </p:cond>
              </p:nextCondLst>
            </p:seq>
            <p:seq concurrent="1" nextAc="seek">
              <p:cTn id="78" restart="whenNotActive" fill="hold" evtFilter="cancelBubble" nodeType="interactiveSeq">
                <p:stCondLst>
                  <p:cond evt="onClick" delay="0">
                    <p:tgtEl>
                      <p:spTgt spid="398"/>
                    </p:tgtEl>
                  </p:cond>
                </p:stCondLst>
                <p:endSync evt="end" delay="0">
                  <p:rtn val="all"/>
                </p:endSync>
                <p:childTnLst>
                  <p:par>
                    <p:cTn id="79" fill="hold">
                      <p:stCondLst>
                        <p:cond delay="0"/>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9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9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9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403"/>
                                        </p:tgtEl>
                                        <p:attrNameLst>
                                          <p:attrName>style.visibility</p:attrName>
                                        </p:attrNameLst>
                                      </p:cBhvr>
                                      <p:to>
                                        <p:strVal val="hidden"/>
                                      </p:to>
                                    </p:set>
                                  </p:childTnLst>
                                </p:cTn>
                              </p:par>
                            </p:childTnLst>
                          </p:cTn>
                        </p:par>
                      </p:childTnLst>
                    </p:cTn>
                  </p:par>
                </p:childTnLst>
              </p:cTn>
              <p:nextCondLst>
                <p:cond evt="onClick" delay="0">
                  <p:tgtEl>
                    <p:spTgt spid="398"/>
                  </p:tgtEl>
                </p:cond>
              </p:nextCondLst>
            </p:seq>
            <p:seq concurrent="1" nextAc="seek">
              <p:cTn id="89" restart="whenNotActive" fill="hold" evtFilter="cancelBubble" nodeType="interactiveSeq">
                <p:stCondLst>
                  <p:cond evt="onClick" delay="0">
                    <p:tgtEl>
                      <p:spTgt spid="366"/>
                    </p:tgtEl>
                  </p:cond>
                </p:stCondLst>
                <p:endSync evt="end" delay="0">
                  <p:rtn val="all"/>
                </p:endSync>
                <p:childTnLst>
                  <p:par>
                    <p:cTn id="90" fill="hold">
                      <p:stCondLst>
                        <p:cond delay="0"/>
                      </p:stCondLst>
                      <p:childTnLst>
                        <p:par>
                          <p:cTn id="91" fill="hold">
                            <p:stCondLst>
                              <p:cond delay="0"/>
                            </p:stCondLst>
                            <p:childTnLst>
                              <p:par>
                                <p:cTn id="92" presetID="10" presetClass="entr" presetSubtype="0" fill="hold" grpId="2" nodeType="clickEffect">
                                  <p:stCondLst>
                                    <p:cond delay="0"/>
                                  </p:stCondLst>
                                  <p:childTnLst>
                                    <p:set>
                                      <p:cBhvr>
                                        <p:cTn id="93" dur="1" fill="hold">
                                          <p:stCondLst>
                                            <p:cond delay="0"/>
                                          </p:stCondLst>
                                        </p:cTn>
                                        <p:tgtEl>
                                          <p:spTgt spid="397"/>
                                        </p:tgtEl>
                                        <p:attrNameLst>
                                          <p:attrName>style.visibility</p:attrName>
                                        </p:attrNameLst>
                                      </p:cBhvr>
                                      <p:to>
                                        <p:strVal val="visible"/>
                                      </p:to>
                                    </p:set>
                                    <p:animEffect transition="in" filter="fade">
                                      <p:cBhvr>
                                        <p:cTn id="94" dur="500"/>
                                        <p:tgtEl>
                                          <p:spTgt spid="397"/>
                                        </p:tgtEl>
                                      </p:cBhvr>
                                    </p:animEffect>
                                  </p:childTnLst>
                                </p:cTn>
                              </p:par>
                              <p:par>
                                <p:cTn id="95" presetID="10" presetClass="entr" presetSubtype="0" fill="hold" nodeType="withEffect">
                                  <p:stCondLst>
                                    <p:cond delay="0"/>
                                  </p:stCondLst>
                                  <p:childTnLst>
                                    <p:set>
                                      <p:cBhvr>
                                        <p:cTn id="96" dur="1" fill="hold">
                                          <p:stCondLst>
                                            <p:cond delay="0"/>
                                          </p:stCondLst>
                                        </p:cTn>
                                        <p:tgtEl>
                                          <p:spTgt spid="398"/>
                                        </p:tgtEl>
                                        <p:attrNameLst>
                                          <p:attrName>style.visibility</p:attrName>
                                        </p:attrNameLst>
                                      </p:cBhvr>
                                      <p:to>
                                        <p:strVal val="visible"/>
                                      </p:to>
                                    </p:set>
                                    <p:animEffect transition="in" filter="fade">
                                      <p:cBhvr>
                                        <p:cTn id="97" dur="500"/>
                                        <p:tgtEl>
                                          <p:spTgt spid="398"/>
                                        </p:tgtEl>
                                      </p:cBhvr>
                                    </p:animEffect>
                                  </p:childTnLst>
                                </p:cTn>
                              </p:par>
                              <p:par>
                                <p:cTn id="98" presetID="1" presetClass="entr" presetSubtype="0" fill="hold" nodeType="withEffect">
                                  <p:stCondLst>
                                    <p:cond delay="0"/>
                                  </p:stCondLst>
                                  <p:childTnLst>
                                    <p:set>
                                      <p:cBhvr>
                                        <p:cTn id="99" dur="1" fill="hold">
                                          <p:stCondLst>
                                            <p:cond delay="0"/>
                                          </p:stCondLst>
                                        </p:cTn>
                                        <p:tgtEl>
                                          <p:spTgt spid="399"/>
                                        </p:tgtEl>
                                        <p:attrNameLst>
                                          <p:attrName>style.visibility</p:attrName>
                                        </p:attrNameLst>
                                      </p:cBhvr>
                                      <p:to>
                                        <p:strVal val="visible"/>
                                      </p:to>
                                    </p:set>
                                  </p:childTnLst>
                                </p:cTn>
                              </p:par>
                            </p:childTnLst>
                          </p:cTn>
                        </p:par>
                      </p:childTnLst>
                    </p:cTn>
                  </p:par>
                </p:childTnLst>
              </p:cTn>
              <p:nextCondLst>
                <p:cond evt="onClick" delay="0">
                  <p:tgtEl>
                    <p:spTgt spid="366"/>
                  </p:tgtEl>
                </p:cond>
              </p:nextCondLst>
            </p:seq>
            <p:seq concurrent="1" nextAc="seek">
              <p:cTn id="100" restart="whenNotActive" fill="hold" evtFilter="cancelBubble" nodeType="interactiveSeq">
                <p:stCondLst>
                  <p:cond evt="onClick" delay="0">
                    <p:tgtEl>
                      <p:spTgt spid="369"/>
                    </p:tgtEl>
                  </p:cond>
                </p:stCondLst>
                <p:endSync evt="end" delay="0">
                  <p:rtn val="all"/>
                </p:endSync>
                <p:childTnLst>
                  <p:par>
                    <p:cTn id="101" fill="hold">
                      <p:stCondLst>
                        <p:cond delay="0"/>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44"/>
                                        </p:tgtEl>
                                        <p:attrNameLst>
                                          <p:attrName>style.visibility</p:attrName>
                                        </p:attrNameLst>
                                      </p:cBhvr>
                                      <p:to>
                                        <p:strVal val="visible"/>
                                      </p:to>
                                    </p:set>
                                    <p:animEffect transition="in" filter="fade">
                                      <p:cBhvr>
                                        <p:cTn id="105" dur="500"/>
                                        <p:tgtEl>
                                          <p:spTgt spid="14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45"/>
                                        </p:tgtEl>
                                        <p:attrNameLst>
                                          <p:attrName>style.visibility</p:attrName>
                                        </p:attrNameLst>
                                      </p:cBhvr>
                                      <p:to>
                                        <p:strVal val="visible"/>
                                      </p:to>
                                    </p:set>
                                    <p:animEffect transition="in" filter="fade">
                                      <p:cBhvr>
                                        <p:cTn id="108" dur="500"/>
                                        <p:tgtEl>
                                          <p:spTgt spid="145"/>
                                        </p:tgtEl>
                                      </p:cBhvr>
                                    </p:animEffect>
                                  </p:childTnLst>
                                </p:cTn>
                              </p:par>
                              <p:par>
                                <p:cTn id="109" presetID="10" presetClass="entr" presetSubtype="0" fill="hold" nodeType="withEffect">
                                  <p:stCondLst>
                                    <p:cond delay="0"/>
                                  </p:stCondLst>
                                  <p:childTnLst>
                                    <p:set>
                                      <p:cBhvr>
                                        <p:cTn id="110" dur="1" fill="hold">
                                          <p:stCondLst>
                                            <p:cond delay="0"/>
                                          </p:stCondLst>
                                        </p:cTn>
                                        <p:tgtEl>
                                          <p:spTgt spid="146"/>
                                        </p:tgtEl>
                                        <p:attrNameLst>
                                          <p:attrName>style.visibility</p:attrName>
                                        </p:attrNameLst>
                                      </p:cBhvr>
                                      <p:to>
                                        <p:strVal val="visible"/>
                                      </p:to>
                                    </p:set>
                                    <p:animEffect transition="in" filter="fade">
                                      <p:cBhvr>
                                        <p:cTn id="111" dur="500"/>
                                        <p:tgtEl>
                                          <p:spTgt spid="14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47"/>
                                        </p:tgtEl>
                                        <p:attrNameLst>
                                          <p:attrName>style.visibility</p:attrName>
                                        </p:attrNameLst>
                                      </p:cBhvr>
                                      <p:to>
                                        <p:strVal val="visible"/>
                                      </p:to>
                                    </p:set>
                                    <p:animEffect transition="in" filter="fade">
                                      <p:cBhvr>
                                        <p:cTn id="114" dur="500"/>
                                        <p:tgtEl>
                                          <p:spTgt spid="147"/>
                                        </p:tgtEl>
                                      </p:cBhvr>
                                    </p:animEffect>
                                  </p:childTnLst>
                                </p:cTn>
                              </p:par>
                              <p:par>
                                <p:cTn id="115" presetID="10" presetClass="entr" presetSubtype="0" fill="hold" nodeType="withEffect">
                                  <p:stCondLst>
                                    <p:cond delay="0"/>
                                  </p:stCondLst>
                                  <p:childTnLst>
                                    <p:set>
                                      <p:cBhvr>
                                        <p:cTn id="116" dur="1" fill="hold">
                                          <p:stCondLst>
                                            <p:cond delay="0"/>
                                          </p:stCondLst>
                                        </p:cTn>
                                        <p:tgtEl>
                                          <p:spTgt spid="148"/>
                                        </p:tgtEl>
                                        <p:attrNameLst>
                                          <p:attrName>style.visibility</p:attrName>
                                        </p:attrNameLst>
                                      </p:cBhvr>
                                      <p:to>
                                        <p:strVal val="visible"/>
                                      </p:to>
                                    </p:set>
                                    <p:animEffect transition="in" filter="fade">
                                      <p:cBhvr>
                                        <p:cTn id="117" dur="500"/>
                                        <p:tgtEl>
                                          <p:spTgt spid="148"/>
                                        </p:tgtEl>
                                      </p:cBhvr>
                                    </p:animEffect>
                                  </p:childTnLst>
                                </p:cTn>
                              </p:par>
                              <p:par>
                                <p:cTn id="118" presetID="10" presetClass="entr" presetSubtype="0" fill="hold" nodeType="withEffect">
                                  <p:stCondLst>
                                    <p:cond delay="0"/>
                                  </p:stCondLst>
                                  <p:childTnLst>
                                    <p:set>
                                      <p:cBhvr>
                                        <p:cTn id="119" dur="1" fill="hold">
                                          <p:stCondLst>
                                            <p:cond delay="0"/>
                                          </p:stCondLst>
                                        </p:cTn>
                                        <p:tgtEl>
                                          <p:spTgt spid="141"/>
                                        </p:tgtEl>
                                        <p:attrNameLst>
                                          <p:attrName>style.visibility</p:attrName>
                                        </p:attrNameLst>
                                      </p:cBhvr>
                                      <p:to>
                                        <p:strVal val="visible"/>
                                      </p:to>
                                    </p:set>
                                    <p:animEffect transition="in" filter="fade">
                                      <p:cBhvr>
                                        <p:cTn id="120" dur="500"/>
                                        <p:tgtEl>
                                          <p:spTgt spid="141"/>
                                        </p:tgtEl>
                                      </p:cBhvr>
                                    </p:animEffect>
                                  </p:childTnLst>
                                </p:cTn>
                              </p:par>
                            </p:childTnLst>
                          </p:cTn>
                        </p:par>
                      </p:childTnLst>
                    </p:cTn>
                  </p:par>
                </p:childTnLst>
              </p:cTn>
              <p:nextCondLst>
                <p:cond evt="onClick" delay="0">
                  <p:tgtEl>
                    <p:spTgt spid="369"/>
                  </p:tgtEl>
                </p:cond>
              </p:nextCondLst>
            </p:seq>
            <p:seq concurrent="1" nextAc="seek">
              <p:cTn id="121" restart="whenNotActive" fill="hold" evtFilter="cancelBubble" nodeType="interactiveSeq">
                <p:stCondLst>
                  <p:cond evt="onClick" delay="0">
                    <p:tgtEl>
                      <p:spTgt spid="121"/>
                    </p:tgtEl>
                  </p:cond>
                </p:stCondLst>
                <p:endSync evt="end" delay="0">
                  <p:rtn val="all"/>
                </p:endSync>
                <p:childTnLst>
                  <p:par>
                    <p:cTn id="122" fill="hold">
                      <p:stCondLst>
                        <p:cond delay="0"/>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52"/>
                                        </p:tgtEl>
                                        <p:attrNameLst>
                                          <p:attrName>style.visibility</p:attrName>
                                        </p:attrNameLst>
                                      </p:cBhvr>
                                      <p:to>
                                        <p:strVal val="visible"/>
                                      </p:to>
                                    </p:set>
                                    <p:animEffect transition="in" filter="fade">
                                      <p:cBhvr>
                                        <p:cTn id="126" dur="500"/>
                                        <p:tgtEl>
                                          <p:spTgt spid="152"/>
                                        </p:tgtEl>
                                      </p:cBhvr>
                                    </p:animEffect>
                                  </p:childTnLst>
                                </p:cTn>
                              </p:par>
                              <p:par>
                                <p:cTn id="127" presetID="10" presetClass="entr" presetSubtype="0" fill="hold" nodeType="withEffect">
                                  <p:stCondLst>
                                    <p:cond delay="0"/>
                                  </p:stCondLst>
                                  <p:childTnLst>
                                    <p:set>
                                      <p:cBhvr>
                                        <p:cTn id="128" dur="1" fill="hold">
                                          <p:stCondLst>
                                            <p:cond delay="0"/>
                                          </p:stCondLst>
                                        </p:cTn>
                                        <p:tgtEl>
                                          <p:spTgt spid="155"/>
                                        </p:tgtEl>
                                        <p:attrNameLst>
                                          <p:attrName>style.visibility</p:attrName>
                                        </p:attrNameLst>
                                      </p:cBhvr>
                                      <p:to>
                                        <p:strVal val="visible"/>
                                      </p:to>
                                    </p:set>
                                    <p:animEffect transition="in" filter="fade">
                                      <p:cBhvr>
                                        <p:cTn id="129" dur="500"/>
                                        <p:tgtEl>
                                          <p:spTgt spid="15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56"/>
                                        </p:tgtEl>
                                        <p:attrNameLst>
                                          <p:attrName>style.visibility</p:attrName>
                                        </p:attrNameLst>
                                      </p:cBhvr>
                                      <p:to>
                                        <p:strVal val="visible"/>
                                      </p:to>
                                    </p:set>
                                    <p:animEffect transition="in" filter="fade">
                                      <p:cBhvr>
                                        <p:cTn id="132" dur="500"/>
                                        <p:tgtEl>
                                          <p:spTgt spid="156"/>
                                        </p:tgtEl>
                                      </p:cBhvr>
                                    </p:animEffect>
                                  </p:childTnLst>
                                </p:cTn>
                              </p:par>
                              <p:par>
                                <p:cTn id="133" presetID="10" presetClass="entr" presetSubtype="0" fill="hold" nodeType="withEffect">
                                  <p:stCondLst>
                                    <p:cond delay="0"/>
                                  </p:stCondLst>
                                  <p:childTnLst>
                                    <p:set>
                                      <p:cBhvr>
                                        <p:cTn id="134" dur="1" fill="hold">
                                          <p:stCondLst>
                                            <p:cond delay="0"/>
                                          </p:stCondLst>
                                        </p:cTn>
                                        <p:tgtEl>
                                          <p:spTgt spid="157"/>
                                        </p:tgtEl>
                                        <p:attrNameLst>
                                          <p:attrName>style.visibility</p:attrName>
                                        </p:attrNameLst>
                                      </p:cBhvr>
                                      <p:to>
                                        <p:strVal val="visible"/>
                                      </p:to>
                                    </p:set>
                                    <p:animEffect transition="in" filter="fade">
                                      <p:cBhvr>
                                        <p:cTn id="135" dur="500"/>
                                        <p:tgtEl>
                                          <p:spTgt spid="15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58"/>
                                        </p:tgtEl>
                                        <p:attrNameLst>
                                          <p:attrName>style.visibility</p:attrName>
                                        </p:attrNameLst>
                                      </p:cBhvr>
                                      <p:to>
                                        <p:strVal val="visible"/>
                                      </p:to>
                                    </p:set>
                                    <p:animEffect transition="in" filter="fade">
                                      <p:cBhvr>
                                        <p:cTn id="138" dur="500"/>
                                        <p:tgtEl>
                                          <p:spTgt spid="158"/>
                                        </p:tgtEl>
                                      </p:cBhvr>
                                    </p:animEffect>
                                  </p:childTnLst>
                                </p:cTn>
                              </p:par>
                              <p:par>
                                <p:cTn id="139" presetID="10" presetClass="entr" presetSubtype="0" fill="hold" nodeType="withEffect">
                                  <p:stCondLst>
                                    <p:cond delay="0"/>
                                  </p:stCondLst>
                                  <p:childTnLst>
                                    <p:set>
                                      <p:cBhvr>
                                        <p:cTn id="140" dur="1" fill="hold">
                                          <p:stCondLst>
                                            <p:cond delay="0"/>
                                          </p:stCondLst>
                                        </p:cTn>
                                        <p:tgtEl>
                                          <p:spTgt spid="159"/>
                                        </p:tgtEl>
                                        <p:attrNameLst>
                                          <p:attrName>style.visibility</p:attrName>
                                        </p:attrNameLst>
                                      </p:cBhvr>
                                      <p:to>
                                        <p:strVal val="visible"/>
                                      </p:to>
                                    </p:set>
                                    <p:animEffect transition="in" filter="fade">
                                      <p:cBhvr>
                                        <p:cTn id="141" dur="500"/>
                                        <p:tgtEl>
                                          <p:spTgt spid="159"/>
                                        </p:tgtEl>
                                      </p:cBhvr>
                                    </p:animEffect>
                                  </p:childTnLst>
                                </p:cTn>
                              </p:par>
                            </p:childTnLst>
                          </p:cTn>
                        </p:par>
                      </p:childTnLst>
                    </p:cTn>
                  </p:par>
                </p:childTnLst>
              </p:cTn>
              <p:nextCondLst>
                <p:cond evt="onClick" delay="0">
                  <p:tgtEl>
                    <p:spTgt spid="121"/>
                  </p:tgtEl>
                </p:cond>
              </p:nextCondLst>
            </p:seq>
          </p:childTnLst>
        </p:cTn>
      </p:par>
    </p:tnLst>
    <p:bldLst>
      <p:bldP spid="303" grpId="0" animBg="1"/>
      <p:bldP spid="303" grpId="1" animBg="1"/>
      <p:bldP spid="317" grpId="0" animBg="1"/>
      <p:bldP spid="317" grpId="1" animBg="1"/>
      <p:bldP spid="317" grpId="2" animBg="1"/>
      <p:bldP spid="397" grpId="0" animBg="1"/>
      <p:bldP spid="397" grpId="1" animBg="1"/>
      <p:bldP spid="397" grpId="2" animBg="1"/>
      <p:bldP spid="393" grpId="0" animBg="1"/>
      <p:bldP spid="393" grpId="1" animBg="1"/>
      <p:bldP spid="145" grpId="0"/>
      <p:bldP spid="147" grpId="0"/>
      <p:bldP spid="156" grpId="0"/>
      <p:bldP spid="15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Blue Background">
            <a:extLst>
              <a:ext uri="{FF2B5EF4-FFF2-40B4-BE49-F238E27FC236}">
                <a16:creationId xmlns:a16="http://schemas.microsoft.com/office/drawing/2014/main" id="{948CE232-8C16-454D-BE82-566B164B1B64}"/>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88" name="Header Panel">
            <a:extLst>
              <a:ext uri="{FF2B5EF4-FFF2-40B4-BE49-F238E27FC236}">
                <a16:creationId xmlns:a16="http://schemas.microsoft.com/office/drawing/2014/main" id="{A4AA8B0A-EC2B-4599-8AAB-1C14F073E0D8}"/>
              </a:ext>
            </a:extLst>
          </p:cNvPr>
          <p:cNvGrpSpPr/>
          <p:nvPr/>
        </p:nvGrpSpPr>
        <p:grpSpPr>
          <a:xfrm>
            <a:off x="1768479" y="15339"/>
            <a:ext cx="9510713" cy="476249"/>
            <a:chOff x="1228725" y="19051"/>
            <a:chExt cx="9510713" cy="476249"/>
          </a:xfrm>
          <a:solidFill>
            <a:srgbClr val="FFDDE1"/>
          </a:solidFill>
        </p:grpSpPr>
        <p:grpSp>
          <p:nvGrpSpPr>
            <p:cNvPr id="289" name="Group 288">
              <a:extLst>
                <a:ext uri="{FF2B5EF4-FFF2-40B4-BE49-F238E27FC236}">
                  <a16:creationId xmlns:a16="http://schemas.microsoft.com/office/drawing/2014/main" id="{8B558D31-DCD0-4EEE-874F-9D8817B26C81}"/>
                </a:ext>
              </a:extLst>
            </p:cNvPr>
            <p:cNvGrpSpPr/>
            <p:nvPr/>
          </p:nvGrpSpPr>
          <p:grpSpPr>
            <a:xfrm>
              <a:off x="1228725" y="19051"/>
              <a:ext cx="9510713" cy="476249"/>
              <a:chOff x="1228725" y="19051"/>
              <a:chExt cx="9510713" cy="476249"/>
            </a:xfrm>
            <a:grpFill/>
          </p:grpSpPr>
          <p:grpSp>
            <p:nvGrpSpPr>
              <p:cNvPr id="293" name="Group 292">
                <a:extLst>
                  <a:ext uri="{FF2B5EF4-FFF2-40B4-BE49-F238E27FC236}">
                    <a16:creationId xmlns:a16="http://schemas.microsoft.com/office/drawing/2014/main" id="{535469B5-23B4-4F42-8D40-4467031F0B88}"/>
                  </a:ext>
                </a:extLst>
              </p:cNvPr>
              <p:cNvGrpSpPr/>
              <p:nvPr/>
            </p:nvGrpSpPr>
            <p:grpSpPr>
              <a:xfrm>
                <a:off x="1228725" y="19051"/>
                <a:ext cx="9510713" cy="476249"/>
                <a:chOff x="1228725" y="19051"/>
                <a:chExt cx="9510713" cy="476249"/>
              </a:xfrm>
              <a:grpFill/>
            </p:grpSpPr>
            <p:sp>
              <p:nvSpPr>
                <p:cNvPr id="295" name="Rectangle: Top Corners Rounded 294">
                  <a:extLst>
                    <a:ext uri="{FF2B5EF4-FFF2-40B4-BE49-F238E27FC236}">
                      <a16:creationId xmlns:a16="http://schemas.microsoft.com/office/drawing/2014/main" id="{A433D2DE-394C-4B09-A025-33DC83C44266}"/>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6" name="TextBox 295">
                  <a:extLst>
                    <a:ext uri="{FF2B5EF4-FFF2-40B4-BE49-F238E27FC236}">
                      <a16:creationId xmlns:a16="http://schemas.microsoft.com/office/drawing/2014/main" id="{74CECBDB-3442-4547-A060-825CD95C6501}"/>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297" name="Rectangle: Rounded Corners 296">
                  <a:extLst>
                    <a:ext uri="{FF2B5EF4-FFF2-40B4-BE49-F238E27FC236}">
                      <a16:creationId xmlns:a16="http://schemas.microsoft.com/office/drawing/2014/main" id="{2552A4B3-FE51-4BE7-89F4-D92C3DB17B85}"/>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294" name="Picture 293" descr="Logo, company name&#10;&#10;Description automatically generated">
                <a:extLst>
                  <a:ext uri="{FF2B5EF4-FFF2-40B4-BE49-F238E27FC236}">
                    <a16:creationId xmlns:a16="http://schemas.microsoft.com/office/drawing/2014/main" id="{AEC8EEBA-0B3E-4771-94D6-3C1C9AA9C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290" name="Rectangle: Rounded Corners 289">
              <a:extLst>
                <a:ext uri="{FF2B5EF4-FFF2-40B4-BE49-F238E27FC236}">
                  <a16:creationId xmlns:a16="http://schemas.microsoft.com/office/drawing/2014/main" id="{B4E9FF2B-0D41-4C98-9FF8-06A502DEC6CE}"/>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Make a plan</a:t>
              </a:r>
              <a:endParaRPr lang="en-SG" b="1" dirty="0">
                <a:solidFill>
                  <a:schemeClr val="tx1"/>
                </a:solidFill>
                <a:latin typeface="Agency FB" panose="020B0503020202020204" pitchFamily="34" charset="0"/>
              </a:endParaRPr>
            </a:p>
          </p:txBody>
        </p:sp>
        <p:sp>
          <p:nvSpPr>
            <p:cNvPr id="291" name="TextBox 290">
              <a:extLst>
                <a:ext uri="{FF2B5EF4-FFF2-40B4-BE49-F238E27FC236}">
                  <a16:creationId xmlns:a16="http://schemas.microsoft.com/office/drawing/2014/main" id="{C887858A-18E6-48AF-96FE-72FD41F8B820}"/>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292" name="Graphic 291" descr="Lightning with solid fill">
              <a:extLst>
                <a:ext uri="{FF2B5EF4-FFF2-40B4-BE49-F238E27FC236}">
                  <a16:creationId xmlns:a16="http://schemas.microsoft.com/office/drawing/2014/main" id="{7071F176-2DCA-4019-A0EE-071FDC92F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159" y="46963"/>
              <a:ext cx="398939" cy="398939"/>
            </a:xfrm>
            <a:prstGeom prst="rect">
              <a:avLst/>
            </a:prstGeom>
          </p:spPr>
        </p:pic>
      </p:grpSp>
      <p:sp>
        <p:nvSpPr>
          <p:cNvPr id="298" name="TextBox 297">
            <a:hlinkClick r:id="rId6" action="ppaction://hlinksldjump"/>
            <a:extLst>
              <a:ext uri="{FF2B5EF4-FFF2-40B4-BE49-F238E27FC236}">
                <a16:creationId xmlns:a16="http://schemas.microsoft.com/office/drawing/2014/main" id="{48E5C812-C320-48D9-B31B-DB612632BC33}"/>
              </a:ext>
            </a:extLst>
          </p:cNvPr>
          <p:cNvSpPr txBox="1"/>
          <p:nvPr/>
        </p:nvSpPr>
        <p:spPr>
          <a:xfrm>
            <a:off x="1801895" y="499869"/>
            <a:ext cx="1429584" cy="338554"/>
          </a:xfrm>
          <a:prstGeom prst="rect">
            <a:avLst/>
          </a:prstGeom>
          <a:noFill/>
        </p:spPr>
        <p:txBody>
          <a:bodyPr wrap="square" rtlCol="0">
            <a:spAutoFit/>
          </a:bodyPr>
          <a:lstStyle/>
          <a:p>
            <a:r>
              <a:rPr lang="en-US" sz="1600" b="1" dirty="0">
                <a:latin typeface="Agency FB" panose="020B0503020202020204" pitchFamily="34" charset="0"/>
              </a:rPr>
              <a:t>Make a plan</a:t>
            </a:r>
            <a:endParaRPr lang="en-SG" sz="1600" b="1" dirty="0">
              <a:latin typeface="Agency FB" panose="020B0503020202020204" pitchFamily="34" charset="0"/>
            </a:endParaRPr>
          </a:p>
        </p:txBody>
      </p:sp>
      <p:sp>
        <p:nvSpPr>
          <p:cNvPr id="299" name="TextBox 298">
            <a:hlinkClick r:id="rId7" action="ppaction://hlinksldjump"/>
            <a:extLst>
              <a:ext uri="{FF2B5EF4-FFF2-40B4-BE49-F238E27FC236}">
                <a16:creationId xmlns:a16="http://schemas.microsoft.com/office/drawing/2014/main" id="{F42F20AA-5C44-4394-ACDB-A30662581625}"/>
              </a:ext>
            </a:extLst>
          </p:cNvPr>
          <p:cNvSpPr txBox="1"/>
          <p:nvPr/>
        </p:nvSpPr>
        <p:spPr>
          <a:xfrm>
            <a:off x="2639003" y="516080"/>
            <a:ext cx="1429584" cy="338554"/>
          </a:xfrm>
          <a:prstGeom prst="rect">
            <a:avLst/>
          </a:prstGeom>
          <a:noFill/>
        </p:spPr>
        <p:txBody>
          <a:bodyPr wrap="square" rtlCol="0">
            <a:spAutoFit/>
          </a:bodyPr>
          <a:lstStyle/>
          <a:p>
            <a:r>
              <a:rPr lang="en-US" sz="1600" b="1" dirty="0">
                <a:latin typeface="Agency FB" panose="020B0503020202020204" pitchFamily="34" charset="0"/>
              </a:rPr>
              <a:t>&gt; Individual</a:t>
            </a:r>
            <a:endParaRPr lang="en-SG" sz="1600" b="1" dirty="0">
              <a:latin typeface="Agency FB" panose="020B0503020202020204" pitchFamily="34" charset="0"/>
            </a:endParaRPr>
          </a:p>
        </p:txBody>
      </p:sp>
      <p:grpSp>
        <p:nvGrpSpPr>
          <p:cNvPr id="300" name="Back to map">
            <a:extLst>
              <a:ext uri="{FF2B5EF4-FFF2-40B4-BE49-F238E27FC236}">
                <a16:creationId xmlns:a16="http://schemas.microsoft.com/office/drawing/2014/main" id="{89F98C9B-6519-4623-B438-144ED3A4A79B}"/>
              </a:ext>
            </a:extLst>
          </p:cNvPr>
          <p:cNvGrpSpPr/>
          <p:nvPr/>
        </p:nvGrpSpPr>
        <p:grpSpPr>
          <a:xfrm>
            <a:off x="1903745" y="973576"/>
            <a:ext cx="1371793" cy="406220"/>
            <a:chOff x="1363992" y="1064512"/>
            <a:chExt cx="1371793" cy="406220"/>
          </a:xfrm>
        </p:grpSpPr>
        <p:sp>
          <p:nvSpPr>
            <p:cNvPr id="301" name="Rectangle: Rounded Corners 300">
              <a:hlinkClick r:id="rId8" action="ppaction://hlinksldjump"/>
              <a:extLst>
                <a:ext uri="{FF2B5EF4-FFF2-40B4-BE49-F238E27FC236}">
                  <a16:creationId xmlns:a16="http://schemas.microsoft.com/office/drawing/2014/main" id="{C288C49A-732A-4E2F-9EE2-CFC5228EB311}"/>
                </a:ext>
              </a:extLst>
            </p:cNvPr>
            <p:cNvSpPr/>
            <p:nvPr/>
          </p:nvSpPr>
          <p:spPr>
            <a:xfrm>
              <a:off x="1363992" y="1064512"/>
              <a:ext cx="1371793" cy="4062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gency FB" panose="020B0503020202020204" pitchFamily="34" charset="0"/>
                </a:rPr>
                <a:t>  Back to plan   type </a:t>
              </a:r>
              <a:endParaRPr lang="en-SG" sz="1400" b="1" dirty="0">
                <a:solidFill>
                  <a:schemeClr val="tx1"/>
                </a:solidFill>
                <a:latin typeface="Agency FB" panose="020B0503020202020204" pitchFamily="34" charset="0"/>
              </a:endParaRPr>
            </a:p>
          </p:txBody>
        </p:sp>
        <p:sp>
          <p:nvSpPr>
            <p:cNvPr id="302" name="Isosceles Triangle 301">
              <a:hlinkClick r:id="rId8" action="ppaction://hlinksldjump"/>
              <a:extLst>
                <a:ext uri="{FF2B5EF4-FFF2-40B4-BE49-F238E27FC236}">
                  <a16:creationId xmlns:a16="http://schemas.microsoft.com/office/drawing/2014/main" id="{7E685C32-E1E8-4563-9489-98A344489BD1}"/>
                </a:ext>
              </a:extLst>
            </p:cNvPr>
            <p:cNvSpPr/>
            <p:nvPr/>
          </p:nvSpPr>
          <p:spPr>
            <a:xfrm rot="16200000">
              <a:off x="1408117" y="1187085"/>
              <a:ext cx="200222" cy="1786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303" name="Isosceles Triangle 302">
            <a:extLst>
              <a:ext uri="{FF2B5EF4-FFF2-40B4-BE49-F238E27FC236}">
                <a16:creationId xmlns:a16="http://schemas.microsoft.com/office/drawing/2014/main" id="{FCC26BDC-B82B-4BDF-A2AC-C52DB459469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04" name="TextBox 303">
            <a:hlinkClick r:id="rId7" action="ppaction://hlinksldjump"/>
            <a:extLst>
              <a:ext uri="{FF2B5EF4-FFF2-40B4-BE49-F238E27FC236}">
                <a16:creationId xmlns:a16="http://schemas.microsoft.com/office/drawing/2014/main" id="{FBC618C1-F75C-4280-84CC-45786E0DDE87}"/>
              </a:ext>
            </a:extLst>
          </p:cNvPr>
          <p:cNvSpPr txBox="1"/>
          <p:nvPr/>
        </p:nvSpPr>
        <p:spPr>
          <a:xfrm>
            <a:off x="3460314" y="529004"/>
            <a:ext cx="1429584" cy="338554"/>
          </a:xfrm>
          <a:prstGeom prst="rect">
            <a:avLst/>
          </a:prstGeom>
          <a:noFill/>
        </p:spPr>
        <p:txBody>
          <a:bodyPr wrap="square" rtlCol="0">
            <a:spAutoFit/>
          </a:bodyPr>
          <a:lstStyle/>
          <a:p>
            <a:r>
              <a:rPr lang="en-US" sz="1600" b="1" dirty="0">
                <a:latin typeface="Agency FB" panose="020B0503020202020204" pitchFamily="34" charset="0"/>
              </a:rPr>
              <a:t>&gt; </a:t>
            </a:r>
            <a:r>
              <a:rPr lang="en-US" sz="1600" b="1" u="sng" dirty="0">
                <a:latin typeface="Agency FB" panose="020B0503020202020204" pitchFamily="34" charset="0"/>
              </a:rPr>
              <a:t>Make your own</a:t>
            </a:r>
            <a:endParaRPr lang="en-SG" sz="1600" b="1" u="sng" dirty="0">
              <a:latin typeface="Agency FB" panose="020B0503020202020204" pitchFamily="34" charset="0"/>
            </a:endParaRPr>
          </a:p>
        </p:txBody>
      </p:sp>
      <p:sp>
        <p:nvSpPr>
          <p:cNvPr id="317" name="Isosceles Triangle 316">
            <a:extLst>
              <a:ext uri="{FF2B5EF4-FFF2-40B4-BE49-F238E27FC236}">
                <a16:creationId xmlns:a16="http://schemas.microsoft.com/office/drawing/2014/main" id="{98FF8804-1A9A-4A48-8243-D59C186F0F17}"/>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318" name="Group 317">
            <a:extLst>
              <a:ext uri="{FF2B5EF4-FFF2-40B4-BE49-F238E27FC236}">
                <a16:creationId xmlns:a16="http://schemas.microsoft.com/office/drawing/2014/main" id="{68514F48-4A10-4311-9DC2-0105DD3804AD}"/>
              </a:ext>
            </a:extLst>
          </p:cNvPr>
          <p:cNvGrpSpPr/>
          <p:nvPr/>
        </p:nvGrpSpPr>
        <p:grpSpPr>
          <a:xfrm>
            <a:off x="2438355" y="1604091"/>
            <a:ext cx="5576782" cy="3735721"/>
            <a:chOff x="3190249" y="607618"/>
            <a:chExt cx="5576782" cy="3735721"/>
          </a:xfrm>
        </p:grpSpPr>
        <p:sp>
          <p:nvSpPr>
            <p:cNvPr id="319" name="Freeform: Shape 318">
              <a:extLst>
                <a:ext uri="{FF2B5EF4-FFF2-40B4-BE49-F238E27FC236}">
                  <a16:creationId xmlns:a16="http://schemas.microsoft.com/office/drawing/2014/main" id="{0C001D89-1DB1-4F1B-A2A6-0AFA1AFF5137}"/>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320" name="Oval 319">
              <a:extLst>
                <a:ext uri="{FF2B5EF4-FFF2-40B4-BE49-F238E27FC236}">
                  <a16:creationId xmlns:a16="http://schemas.microsoft.com/office/drawing/2014/main" id="{3BC2185F-A9C4-4829-82E0-AED014457963}"/>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1" name="Rectangle: Rounded Corners 320">
              <a:extLst>
                <a:ext uri="{FF2B5EF4-FFF2-40B4-BE49-F238E27FC236}">
                  <a16:creationId xmlns:a16="http://schemas.microsoft.com/office/drawing/2014/main" id="{25DF6AEA-FA40-4EEB-8DD7-A7F5BB8FD561}"/>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2" name="Rectangle: Rounded Corners 321">
              <a:extLst>
                <a:ext uri="{FF2B5EF4-FFF2-40B4-BE49-F238E27FC236}">
                  <a16:creationId xmlns:a16="http://schemas.microsoft.com/office/drawing/2014/main" id="{EFA530A0-07CC-4245-B7E6-355EFF360A13}"/>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23" name="Picture 6" descr="Bridge - Free architecture and city icons">
              <a:extLst>
                <a:ext uri="{FF2B5EF4-FFF2-40B4-BE49-F238E27FC236}">
                  <a16:creationId xmlns:a16="http://schemas.microsoft.com/office/drawing/2014/main" id="{561255A9-B43F-4218-9E7E-54C6F15033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324" name="Connector: Curved 323">
              <a:extLst>
                <a:ext uri="{FF2B5EF4-FFF2-40B4-BE49-F238E27FC236}">
                  <a16:creationId xmlns:a16="http://schemas.microsoft.com/office/drawing/2014/main" id="{2F283032-9A7B-452B-962A-9009D190052C}"/>
                </a:ext>
              </a:extLst>
            </p:cNvPr>
            <p:cNvCxnSpPr>
              <a:cxnSpLocks/>
              <a:stCxn id="321" idx="3"/>
              <a:endCxn id="323"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5" name="Connector: Curved 324">
              <a:extLst>
                <a:ext uri="{FF2B5EF4-FFF2-40B4-BE49-F238E27FC236}">
                  <a16:creationId xmlns:a16="http://schemas.microsoft.com/office/drawing/2014/main" id="{1881962C-9BE0-43AE-A353-F0A8C85966B8}"/>
                </a:ext>
              </a:extLst>
            </p:cNvPr>
            <p:cNvCxnSpPr>
              <a:cxnSpLocks/>
              <a:endCxn id="323"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6" name="Rectangle: Rounded Corners 325">
              <a:extLst>
                <a:ext uri="{FF2B5EF4-FFF2-40B4-BE49-F238E27FC236}">
                  <a16:creationId xmlns:a16="http://schemas.microsoft.com/office/drawing/2014/main" id="{9CF19BB6-3A60-4F9E-B0E1-5BA719FE1126}"/>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27" name="Connector: Curved 326">
              <a:extLst>
                <a:ext uri="{FF2B5EF4-FFF2-40B4-BE49-F238E27FC236}">
                  <a16:creationId xmlns:a16="http://schemas.microsoft.com/office/drawing/2014/main" id="{856F8BB9-70FB-4DDC-9C90-5C542FFA81AB}"/>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83F97C68-DBC0-4440-A958-688CB66D13B4}"/>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9" name="Rectangle: Rounded Corners 328">
              <a:extLst>
                <a:ext uri="{FF2B5EF4-FFF2-40B4-BE49-F238E27FC236}">
                  <a16:creationId xmlns:a16="http://schemas.microsoft.com/office/drawing/2014/main" id="{B0674742-3AC2-4360-B5E7-A7B0A1EE3149}"/>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30" name="Connector: Curved 329">
              <a:extLst>
                <a:ext uri="{FF2B5EF4-FFF2-40B4-BE49-F238E27FC236}">
                  <a16:creationId xmlns:a16="http://schemas.microsoft.com/office/drawing/2014/main" id="{B1E17586-935A-4C70-88EB-05FB66C606EF}"/>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1" name="Connector: Curved 330">
              <a:extLst>
                <a:ext uri="{FF2B5EF4-FFF2-40B4-BE49-F238E27FC236}">
                  <a16:creationId xmlns:a16="http://schemas.microsoft.com/office/drawing/2014/main" id="{154505D1-3CB5-4EDC-8EBE-B46B2EA3A478}"/>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332" name="Picture 2" descr="31 Tree Icon Png - Icon Logo Design">
              <a:extLst>
                <a:ext uri="{FF2B5EF4-FFF2-40B4-BE49-F238E27FC236}">
                  <a16:creationId xmlns:a16="http://schemas.microsoft.com/office/drawing/2014/main" id="{43C824AC-CA08-488C-B2DC-381D34F14D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31 Tree Icon Png - Icon Logo Design">
              <a:extLst>
                <a:ext uri="{FF2B5EF4-FFF2-40B4-BE49-F238E27FC236}">
                  <a16:creationId xmlns:a16="http://schemas.microsoft.com/office/drawing/2014/main" id="{EA538A39-94AA-4BEE-A1A0-FD226F57F0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descr="31 Tree Icon Png - Icon Logo Design">
              <a:extLst>
                <a:ext uri="{FF2B5EF4-FFF2-40B4-BE49-F238E27FC236}">
                  <a16:creationId xmlns:a16="http://schemas.microsoft.com/office/drawing/2014/main" id="{F47EDEDA-2E22-41E0-844C-9B7ABC0D98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descr="31 Tree Icon Png - Icon Logo Design">
              <a:extLst>
                <a:ext uri="{FF2B5EF4-FFF2-40B4-BE49-F238E27FC236}">
                  <a16:creationId xmlns:a16="http://schemas.microsoft.com/office/drawing/2014/main" id="{A7DCBA17-36AF-4C34-B755-9DC49C239B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descr="31 Tree Icon Png - Icon Logo Design">
              <a:extLst>
                <a:ext uri="{FF2B5EF4-FFF2-40B4-BE49-F238E27FC236}">
                  <a16:creationId xmlns:a16="http://schemas.microsoft.com/office/drawing/2014/main" id="{96B7AF43-3CEE-49F2-9869-6C6DFF9DB0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31 Tree Icon Png - Icon Logo Design">
              <a:extLst>
                <a:ext uri="{FF2B5EF4-FFF2-40B4-BE49-F238E27FC236}">
                  <a16:creationId xmlns:a16="http://schemas.microsoft.com/office/drawing/2014/main" id="{DAC663DC-9A0A-47C5-A62F-DEE29240BF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31 Tree Icon Png - Icon Logo Design">
              <a:extLst>
                <a:ext uri="{FF2B5EF4-FFF2-40B4-BE49-F238E27FC236}">
                  <a16:creationId xmlns:a16="http://schemas.microsoft.com/office/drawing/2014/main" id="{4FEC00EE-A7CA-4A38-A14A-32798D7DB6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31 Tree Icon Png - Icon Logo Design">
              <a:extLst>
                <a:ext uri="{FF2B5EF4-FFF2-40B4-BE49-F238E27FC236}">
                  <a16:creationId xmlns:a16="http://schemas.microsoft.com/office/drawing/2014/main" id="{7DCC0305-0A66-41BC-A42A-43ECCD5958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31 Tree Icon Png - Icon Logo Design">
              <a:extLst>
                <a:ext uri="{FF2B5EF4-FFF2-40B4-BE49-F238E27FC236}">
                  <a16:creationId xmlns:a16="http://schemas.microsoft.com/office/drawing/2014/main" id="{8B8C47B7-A084-4A2C-B030-F969098597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31 Tree Icon Png - Icon Logo Design">
              <a:extLst>
                <a:ext uri="{FF2B5EF4-FFF2-40B4-BE49-F238E27FC236}">
                  <a16:creationId xmlns:a16="http://schemas.microsoft.com/office/drawing/2014/main" id="{6D956B99-CD6A-42E6-AAB1-1633D51BFD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31 Tree Icon Png - Icon Logo Design">
              <a:extLst>
                <a:ext uri="{FF2B5EF4-FFF2-40B4-BE49-F238E27FC236}">
                  <a16:creationId xmlns:a16="http://schemas.microsoft.com/office/drawing/2014/main" id="{D62065F5-892C-4FCF-936B-E5B79DAC05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31 Tree Icon Png - Icon Logo Design">
              <a:extLst>
                <a:ext uri="{FF2B5EF4-FFF2-40B4-BE49-F238E27FC236}">
                  <a16:creationId xmlns:a16="http://schemas.microsoft.com/office/drawing/2014/main" id="{A4EF4B57-2B8D-4D32-BF3B-CFA54F5BDE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6" descr="Tail Of Whale Icon - Whales - Free Transparent PNG Download - PNGkey">
              <a:extLst>
                <a:ext uri="{FF2B5EF4-FFF2-40B4-BE49-F238E27FC236}">
                  <a16:creationId xmlns:a16="http://schemas.microsoft.com/office/drawing/2014/main" id="{5474ED92-83CC-4747-B29F-2C567D86878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5" name="Picture 8" descr="Dinosaur Head Stock Illustrations – 4,667 Dinosaur Head Stock  Illustrations, Vectors &amp;amp; Clipart - Dreamstime">
              <a:extLst>
                <a:ext uri="{FF2B5EF4-FFF2-40B4-BE49-F238E27FC236}">
                  <a16:creationId xmlns:a16="http://schemas.microsoft.com/office/drawing/2014/main" id="{6824079D-8848-4373-B4E5-9ACA2302DD27}"/>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46" name="Haunted House" descr="Halloween Haunted House Icon - Free image on Pixabay">
            <a:extLst>
              <a:ext uri="{FF2B5EF4-FFF2-40B4-BE49-F238E27FC236}">
                <a16:creationId xmlns:a16="http://schemas.microsoft.com/office/drawing/2014/main" id="{DEE66BBE-2F0E-46C9-A984-5D02AF0D0F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94640" y="2033953"/>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4" descr="901 Cartoon Roller Coaster Illustrations &amp;amp; Clip Art - iStock">
            <a:extLst>
              <a:ext uri="{FF2B5EF4-FFF2-40B4-BE49-F238E27FC236}">
                <a16:creationId xmlns:a16="http://schemas.microsoft.com/office/drawing/2014/main" id="{D0BAC31C-90D7-48E6-A26E-D6FFBB3BB7E3}"/>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4526287" y="1802985"/>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401" name="Circus (2)" descr="Circus Tent Icon">
            <a:extLst>
              <a:ext uri="{FF2B5EF4-FFF2-40B4-BE49-F238E27FC236}">
                <a16:creationId xmlns:a16="http://schemas.microsoft.com/office/drawing/2014/main" id="{C474C8AB-3519-40D5-96A0-9B49677EAD31}"/>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38917" y="3408325"/>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12" descr="Ferris wheel - Free business icons">
            <a:extLst>
              <a:ext uri="{FF2B5EF4-FFF2-40B4-BE49-F238E27FC236}">
                <a16:creationId xmlns:a16="http://schemas.microsoft.com/office/drawing/2014/main" id="{8692239F-4317-4290-995E-479EA93EF14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17491" y="3847166"/>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348">
            <a:extLst>
              <a:ext uri="{FF2B5EF4-FFF2-40B4-BE49-F238E27FC236}">
                <a16:creationId xmlns:a16="http://schemas.microsoft.com/office/drawing/2014/main" id="{AAF2C7EE-FA96-408F-9005-0274ECD2019B}"/>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4724779" y="4331879"/>
            <a:ext cx="774493" cy="768334"/>
          </a:xfrm>
          <a:prstGeom prst="rect">
            <a:avLst/>
          </a:prstGeom>
        </p:spPr>
      </p:pic>
      <p:pic>
        <p:nvPicPr>
          <p:cNvPr id="350" name="Circus" descr="Circus Tent Icon">
            <a:extLst>
              <a:ext uri="{FF2B5EF4-FFF2-40B4-BE49-F238E27FC236}">
                <a16:creationId xmlns:a16="http://schemas.microsoft.com/office/drawing/2014/main" id="{D3458F2F-8069-4809-80CC-EB923596F57C}"/>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39422" y="341334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6" descr="Restaurant Icon - Download in Colored Outline Style">
            <a:extLst>
              <a:ext uri="{FF2B5EF4-FFF2-40B4-BE49-F238E27FC236}">
                <a16:creationId xmlns:a16="http://schemas.microsoft.com/office/drawing/2014/main" id="{D3ED32D3-37F9-48AD-AC13-5659A6DF04B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55187" y="4039801"/>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6" descr="Restaurant Icon - Download in Colored Outline Style">
            <a:extLst>
              <a:ext uri="{FF2B5EF4-FFF2-40B4-BE49-F238E27FC236}">
                <a16:creationId xmlns:a16="http://schemas.microsoft.com/office/drawing/2014/main" id="{6ED169FD-6BC7-48BF-BE24-406D4B684E3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96368" y="2469358"/>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359" name="Current Plan Frame">
            <a:extLst>
              <a:ext uri="{FF2B5EF4-FFF2-40B4-BE49-F238E27FC236}">
                <a16:creationId xmlns:a16="http://schemas.microsoft.com/office/drawing/2014/main" id="{62E4379C-6604-4790-A503-CE81E1B9F3CE}"/>
              </a:ext>
            </a:extLst>
          </p:cNvPr>
          <p:cNvGrpSpPr/>
          <p:nvPr/>
        </p:nvGrpSpPr>
        <p:grpSpPr>
          <a:xfrm>
            <a:off x="8770000" y="1526295"/>
            <a:ext cx="2135056" cy="3152428"/>
            <a:chOff x="8230250" y="1526295"/>
            <a:chExt cx="2135056" cy="3152428"/>
          </a:xfrm>
        </p:grpSpPr>
        <p:sp>
          <p:nvSpPr>
            <p:cNvPr id="360" name="Freeform: Shape 359">
              <a:extLst>
                <a:ext uri="{FF2B5EF4-FFF2-40B4-BE49-F238E27FC236}">
                  <a16:creationId xmlns:a16="http://schemas.microsoft.com/office/drawing/2014/main" id="{CA5805BA-0E73-4306-8083-68226F7D4AAD}"/>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361" name="Rectangle: Rounded Corners 360">
              <a:extLst>
                <a:ext uri="{FF2B5EF4-FFF2-40B4-BE49-F238E27FC236}">
                  <a16:creationId xmlns:a16="http://schemas.microsoft.com/office/drawing/2014/main" id="{26AC9F1A-F8EF-4C28-8D30-8FFC1FFB2C24}"/>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grpSp>
      <p:grpSp>
        <p:nvGrpSpPr>
          <p:cNvPr id="373" name="Question Mark">
            <a:extLst>
              <a:ext uri="{FF2B5EF4-FFF2-40B4-BE49-F238E27FC236}">
                <a16:creationId xmlns:a16="http://schemas.microsoft.com/office/drawing/2014/main" id="{077B0846-0E99-4342-99CB-E8C149826E4E}"/>
              </a:ext>
            </a:extLst>
          </p:cNvPr>
          <p:cNvGrpSpPr/>
          <p:nvPr/>
        </p:nvGrpSpPr>
        <p:grpSpPr>
          <a:xfrm>
            <a:off x="10875528" y="118919"/>
            <a:ext cx="312828" cy="291250"/>
            <a:chOff x="10352771" y="85806"/>
            <a:chExt cx="314847" cy="318142"/>
          </a:xfrm>
        </p:grpSpPr>
        <p:sp>
          <p:nvSpPr>
            <p:cNvPr id="374" name="Oval 373">
              <a:extLst>
                <a:ext uri="{FF2B5EF4-FFF2-40B4-BE49-F238E27FC236}">
                  <a16:creationId xmlns:a16="http://schemas.microsoft.com/office/drawing/2014/main" id="{5937F531-CA74-4C58-BE06-56C8CC80A717}"/>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375" name="Graphic 374" descr="Question Mark with solid fill">
              <a:hlinkClick r:id="rId24" action="ppaction://hlinksldjump"/>
              <a:extLst>
                <a:ext uri="{FF2B5EF4-FFF2-40B4-BE49-F238E27FC236}">
                  <a16:creationId xmlns:a16="http://schemas.microsoft.com/office/drawing/2014/main" id="{D80CB225-1F96-4085-AA0E-5948A825CF2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406561" y="142379"/>
              <a:ext cx="200595" cy="200595"/>
            </a:xfrm>
            <a:prstGeom prst="rect">
              <a:avLst/>
            </a:prstGeom>
          </p:spPr>
        </p:pic>
      </p:grpSp>
      <p:grpSp>
        <p:nvGrpSpPr>
          <p:cNvPr id="376" name="W FCAST (Whole)">
            <a:extLst>
              <a:ext uri="{FF2B5EF4-FFF2-40B4-BE49-F238E27FC236}">
                <a16:creationId xmlns:a16="http://schemas.microsoft.com/office/drawing/2014/main" id="{6C1A9ADE-E01E-4B9C-87CE-6194368980F6}"/>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377" name="Weather Forecast Object">
              <a:extLst>
                <a:ext uri="{FF2B5EF4-FFF2-40B4-BE49-F238E27FC236}">
                  <a16:creationId xmlns:a16="http://schemas.microsoft.com/office/drawing/2014/main" id="{71DD6570-11C5-471C-835E-4684AF501822}"/>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378" name="Down Triangle (W Forecast)">
              <a:extLst>
                <a:ext uri="{FF2B5EF4-FFF2-40B4-BE49-F238E27FC236}">
                  <a16:creationId xmlns:a16="http://schemas.microsoft.com/office/drawing/2014/main" id="{6BB248C3-11B1-40DC-9774-E8809E5BC66C}"/>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74" name="TextBox 73">
            <a:extLst>
              <a:ext uri="{FF2B5EF4-FFF2-40B4-BE49-F238E27FC236}">
                <a16:creationId xmlns:a16="http://schemas.microsoft.com/office/drawing/2014/main" id="{AF0DF2FB-D12C-4034-BEE8-5B857141939B}"/>
              </a:ext>
            </a:extLst>
          </p:cNvPr>
          <p:cNvSpPr txBox="1"/>
          <p:nvPr/>
        </p:nvSpPr>
        <p:spPr>
          <a:xfrm>
            <a:off x="-17399" y="14794"/>
            <a:ext cx="1760677" cy="1415772"/>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6.3.2 Planning page</a:t>
            </a:r>
          </a:p>
          <a:p>
            <a:endParaRPr lang="en-US" sz="1200" dirty="0">
              <a:latin typeface="Helvetica Light" panose="020B0403020202020204" pitchFamily="34" charset="0"/>
            </a:endParaRPr>
          </a:p>
          <a:p>
            <a:r>
              <a:rPr lang="en-US" sz="1200" dirty="0">
                <a:latin typeface="Helvetica Light" panose="020B0403020202020204" pitchFamily="34" charset="0"/>
              </a:rPr>
              <a:t>4-Step process to allow users to make a plan of their choice/ recommendation</a:t>
            </a:r>
          </a:p>
          <a:p>
            <a:endParaRPr lang="en-US" sz="1200" dirty="0">
              <a:latin typeface="Helvetica Light" panose="020B0403020202020204" pitchFamily="34" charset="0"/>
            </a:endParaRPr>
          </a:p>
        </p:txBody>
      </p:sp>
      <p:grpSp>
        <p:nvGrpSpPr>
          <p:cNvPr id="75" name="Group 74">
            <a:extLst>
              <a:ext uri="{FF2B5EF4-FFF2-40B4-BE49-F238E27FC236}">
                <a16:creationId xmlns:a16="http://schemas.microsoft.com/office/drawing/2014/main" id="{C4273DBE-1865-4F41-84D2-DAB0B35783DD}"/>
              </a:ext>
            </a:extLst>
          </p:cNvPr>
          <p:cNvGrpSpPr/>
          <p:nvPr/>
        </p:nvGrpSpPr>
        <p:grpSpPr>
          <a:xfrm>
            <a:off x="11081644" y="3826629"/>
            <a:ext cx="2014059" cy="607483"/>
            <a:chOff x="7502716" y="1725630"/>
            <a:chExt cx="2309149" cy="607483"/>
          </a:xfrm>
        </p:grpSpPr>
        <p:sp>
          <p:nvSpPr>
            <p:cNvPr id="76" name="TextBox 75">
              <a:extLst>
                <a:ext uri="{FF2B5EF4-FFF2-40B4-BE49-F238E27FC236}">
                  <a16:creationId xmlns:a16="http://schemas.microsoft.com/office/drawing/2014/main" id="{54A10663-9687-47FC-80BC-EB17D8E4887A}"/>
                </a:ext>
              </a:extLst>
            </p:cNvPr>
            <p:cNvSpPr txBox="1"/>
            <p:nvPr/>
          </p:nvSpPr>
          <p:spPr>
            <a:xfrm>
              <a:off x="8306284" y="1871448"/>
              <a:ext cx="1505581" cy="461665"/>
            </a:xfrm>
            <a:prstGeom prst="rect">
              <a:avLst/>
            </a:prstGeom>
            <a:noFill/>
          </p:spPr>
          <p:txBody>
            <a:bodyPr wrap="none" rtlCol="0">
              <a:spAutoFit/>
            </a:bodyPr>
            <a:lstStyle/>
            <a:p>
              <a:r>
                <a:rPr lang="en-US" sz="1200" b="1" dirty="0">
                  <a:latin typeface="Helvetica Light" panose="020B0403020202020204" pitchFamily="34" charset="0"/>
                </a:rPr>
                <a:t>Confirm Decision</a:t>
              </a:r>
            </a:p>
            <a:p>
              <a:r>
                <a:rPr lang="en-US" sz="1200" b="1" dirty="0">
                  <a:latin typeface="Helvetica Light" panose="020B0403020202020204" pitchFamily="34" charset="0"/>
                </a:rPr>
                <a:t>(Audio plays)</a:t>
              </a:r>
            </a:p>
          </p:txBody>
        </p:sp>
        <p:cxnSp>
          <p:nvCxnSpPr>
            <p:cNvPr id="77" name="Straight Connector 76">
              <a:extLst>
                <a:ext uri="{FF2B5EF4-FFF2-40B4-BE49-F238E27FC236}">
                  <a16:creationId xmlns:a16="http://schemas.microsoft.com/office/drawing/2014/main" id="{CF1310E6-AA5A-4700-867A-8D9C880F9476}"/>
                </a:ext>
              </a:extLst>
            </p:cNvPr>
            <p:cNvCxnSpPr>
              <a:cxnSpLocks/>
              <a:stCxn id="76" idx="1"/>
              <a:endCxn id="126" idx="3"/>
            </p:cNvCxnSpPr>
            <p:nvPr/>
          </p:nvCxnSpPr>
          <p:spPr>
            <a:xfrm flipH="1" flipV="1">
              <a:off x="7502716" y="1725630"/>
              <a:ext cx="803565" cy="376651"/>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074B73B2-8D61-400F-918B-AA55E2FF1190}"/>
              </a:ext>
            </a:extLst>
          </p:cNvPr>
          <p:cNvSpPr txBox="1"/>
          <p:nvPr/>
        </p:nvSpPr>
        <p:spPr>
          <a:xfrm>
            <a:off x="9118320" y="2341372"/>
            <a:ext cx="1798305" cy="369332"/>
          </a:xfrm>
          <a:prstGeom prst="rect">
            <a:avLst/>
          </a:prstGeom>
          <a:noFill/>
        </p:spPr>
        <p:txBody>
          <a:bodyPr wrap="square" rtlCol="0">
            <a:spAutoFit/>
          </a:bodyPr>
          <a:lstStyle/>
          <a:p>
            <a:r>
              <a:rPr lang="en-US" b="1" dirty="0">
                <a:latin typeface="Agency FB" panose="020B0503020202020204" pitchFamily="34" charset="0"/>
              </a:rPr>
              <a:t>Please confirm:</a:t>
            </a:r>
            <a:endParaRPr lang="en-SG" b="1" dirty="0">
              <a:latin typeface="Agency FB" panose="020B0503020202020204" pitchFamily="34" charset="0"/>
            </a:endParaRPr>
          </a:p>
        </p:txBody>
      </p:sp>
      <p:pic>
        <p:nvPicPr>
          <p:cNvPr id="7" name="Graphic 6" descr="Close with solid fill">
            <a:hlinkClick r:id="rId27" action="ppaction://hlinksldjump">
              <a:snd r:embed="rId28" name="click.wav"/>
            </a:hlinkClick>
            <a:extLst>
              <a:ext uri="{FF2B5EF4-FFF2-40B4-BE49-F238E27FC236}">
                <a16:creationId xmlns:a16="http://schemas.microsoft.com/office/drawing/2014/main" id="{32C5D6DE-1B33-4C08-A736-922098FA4D5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006756" y="2929123"/>
            <a:ext cx="420444" cy="420444"/>
          </a:xfrm>
          <a:prstGeom prst="rect">
            <a:avLst/>
          </a:prstGeom>
        </p:spPr>
      </p:pic>
      <p:pic>
        <p:nvPicPr>
          <p:cNvPr id="9" name="Graphic 8" descr="Checkmark with solid fill">
            <a:hlinkClick r:id="rId31" action="ppaction://hlinksldjump">
              <a:snd r:embed="rId32" name="mixkit-positive-notification-951.wav"/>
            </a:hlinkClick>
            <a:extLst>
              <a:ext uri="{FF2B5EF4-FFF2-40B4-BE49-F238E27FC236}">
                <a16:creationId xmlns:a16="http://schemas.microsoft.com/office/drawing/2014/main" id="{73814632-05E7-4724-AD38-1EF935E5A92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262167" y="2911967"/>
            <a:ext cx="447076" cy="447076"/>
          </a:xfrm>
          <a:prstGeom prst="rect">
            <a:avLst/>
          </a:prstGeom>
        </p:spPr>
      </p:pic>
      <p:grpSp>
        <p:nvGrpSpPr>
          <p:cNvPr id="73" name="Group 72">
            <a:extLst>
              <a:ext uri="{FF2B5EF4-FFF2-40B4-BE49-F238E27FC236}">
                <a16:creationId xmlns:a16="http://schemas.microsoft.com/office/drawing/2014/main" id="{CFFE4253-89AF-4062-9D76-488ED5B4B3C4}"/>
              </a:ext>
            </a:extLst>
          </p:cNvPr>
          <p:cNvGrpSpPr/>
          <p:nvPr/>
        </p:nvGrpSpPr>
        <p:grpSpPr>
          <a:xfrm>
            <a:off x="11050701" y="1716549"/>
            <a:ext cx="2257271" cy="646331"/>
            <a:chOff x="5643385" y="2054823"/>
            <a:chExt cx="3276661" cy="675465"/>
          </a:xfrm>
        </p:grpSpPr>
        <p:sp>
          <p:nvSpPr>
            <p:cNvPr id="78" name="TextBox 77">
              <a:extLst>
                <a:ext uri="{FF2B5EF4-FFF2-40B4-BE49-F238E27FC236}">
                  <a16:creationId xmlns:a16="http://schemas.microsoft.com/office/drawing/2014/main" id="{B224D4D3-53B5-46C4-92E3-D6BB686B084D}"/>
                </a:ext>
              </a:extLst>
            </p:cNvPr>
            <p:cNvSpPr txBox="1"/>
            <p:nvPr/>
          </p:nvSpPr>
          <p:spPr>
            <a:xfrm>
              <a:off x="6834042" y="2054823"/>
              <a:ext cx="2086004" cy="675465"/>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1. Confirmation feature added </a:t>
              </a:r>
              <a:r>
                <a:rPr lang="en-US" sz="1200" b="1" dirty="0">
                  <a:latin typeface="Helvetica Light" panose="020B0403020202020204" pitchFamily="34" charset="0"/>
                </a:rPr>
                <a:t>(Not in Lo-Fi previously)</a:t>
              </a:r>
            </a:p>
          </p:txBody>
        </p:sp>
        <p:cxnSp>
          <p:nvCxnSpPr>
            <p:cNvPr id="79" name="Straight Connector 78">
              <a:extLst>
                <a:ext uri="{FF2B5EF4-FFF2-40B4-BE49-F238E27FC236}">
                  <a16:creationId xmlns:a16="http://schemas.microsoft.com/office/drawing/2014/main" id="{A62A72CD-B68B-40BE-B892-5BBD9C9885F7}"/>
                </a:ext>
              </a:extLst>
            </p:cNvPr>
            <p:cNvCxnSpPr>
              <a:cxnSpLocks/>
              <a:stCxn id="78" idx="1"/>
            </p:cNvCxnSpPr>
            <p:nvPr/>
          </p:nvCxnSpPr>
          <p:spPr>
            <a:xfrm flipH="1">
              <a:off x="5643385" y="2392556"/>
              <a:ext cx="1190657" cy="61540"/>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80" name="TextBox 12">
            <a:extLst>
              <a:ext uri="{FF2B5EF4-FFF2-40B4-BE49-F238E27FC236}">
                <a16:creationId xmlns:a16="http://schemas.microsoft.com/office/drawing/2014/main" id="{894F7B4C-896B-47F9-8BAC-61BE299FAEE8}"/>
              </a:ext>
            </a:extLst>
          </p:cNvPr>
          <p:cNvSpPr txBox="1"/>
          <p:nvPr/>
        </p:nvSpPr>
        <p:spPr>
          <a:xfrm>
            <a:off x="-20884" y="1581427"/>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(1 actions)</a:t>
            </a:r>
          </a:p>
        </p:txBody>
      </p:sp>
      <p:sp>
        <p:nvSpPr>
          <p:cNvPr id="81" name="TextBox 12">
            <a:extLst>
              <a:ext uri="{FF2B5EF4-FFF2-40B4-BE49-F238E27FC236}">
                <a16:creationId xmlns:a16="http://schemas.microsoft.com/office/drawing/2014/main" id="{F89372D0-B0D9-427E-AE90-9D2DCE77727E}"/>
              </a:ext>
            </a:extLst>
          </p:cNvPr>
          <p:cNvSpPr txBox="1"/>
          <p:nvPr/>
        </p:nvSpPr>
        <p:spPr>
          <a:xfrm>
            <a:off x="-32453" y="1578049"/>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spTree>
    <p:extLst>
      <p:ext uri="{BB962C8B-B14F-4D97-AF65-F5344CB8AC3E}">
        <p14:creationId xmlns:p14="http://schemas.microsoft.com/office/powerpoint/2010/main" val="31888050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03"/>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withEffect">
                                  <p:stCondLst>
                                    <p:cond delay="0"/>
                                  </p:stCondLst>
                                  <p:childTnLst>
                                    <p:set>
                                      <p:cBhvr>
                                        <p:cTn id="20" dur="1" fill="hold">
                                          <p:stCondLst>
                                            <p:cond delay="0"/>
                                          </p:stCondLst>
                                        </p:cTn>
                                        <p:tgtEl>
                                          <p:spTgt spid="317"/>
                                        </p:tgtEl>
                                        <p:attrNameLst>
                                          <p:attrName>style.visibility</p:attrName>
                                        </p:attrNameLst>
                                      </p:cBhvr>
                                      <p:to>
                                        <p:strVal val="visible"/>
                                      </p:to>
                                    </p:set>
                                  </p:childTnLst>
                                </p:cTn>
                              </p:par>
                              <p:par>
                                <p:cTn id="21" presetID="10" presetClass="exit" presetSubtype="0" fill="hold" grpId="1" nodeType="withEffect">
                                  <p:stCondLst>
                                    <p:cond delay="0"/>
                                  </p:stCondLst>
                                  <p:childTnLst>
                                    <p:animEffect transition="out" filter="fade">
                                      <p:cBhvr>
                                        <p:cTn id="22" dur="500"/>
                                        <p:tgtEl>
                                          <p:spTgt spid="303"/>
                                        </p:tgtEl>
                                      </p:cBhvr>
                                    </p:animEffect>
                                    <p:set>
                                      <p:cBhvr>
                                        <p:cTn id="23" dur="1" fill="hold">
                                          <p:stCondLst>
                                            <p:cond delay="499"/>
                                          </p:stCondLst>
                                        </p:cTn>
                                        <p:tgtEl>
                                          <p:spTgt spid="303"/>
                                        </p:tgtEl>
                                        <p:attrNameLst>
                                          <p:attrName>style.visibility</p:attrName>
                                        </p:attrNameLst>
                                      </p:cBhvr>
                                      <p:to>
                                        <p:strVal val="hidden"/>
                                      </p:to>
                                    </p:set>
                                  </p:childTnLst>
                                </p:cTn>
                              </p:par>
                              <p:par>
                                <p:cTn id="24" presetID="10" presetClass="entr" presetSubtype="0" fill="hold" grpId="1" nodeType="with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fade">
                                      <p:cBhvr>
                                        <p:cTn id="26" dur="500"/>
                                        <p:tgtEl>
                                          <p:spTgt spid="317"/>
                                        </p:tgtEl>
                                      </p:cBhvr>
                                    </p:animEffect>
                                  </p:childTnLst>
                                </p:cTn>
                              </p:par>
                            </p:childTnLst>
                          </p:cTn>
                        </p:par>
                      </p:childTnLst>
                    </p:cTn>
                  </p:par>
                </p:childTnLst>
              </p:cTn>
              <p:nextCondLst>
                <p:cond evt="onClick" delay="0">
                  <p:tgtEl>
                    <p:spTgt spid="303"/>
                  </p:tgtEl>
                </p:cond>
              </p:nextCondLst>
            </p:seq>
            <p:seq concurrent="1" nextAc="seek">
              <p:cTn id="27" restart="whenNotActive" fill="hold" evtFilter="cancelBubble" nodeType="interactiveSeq">
                <p:stCondLst>
                  <p:cond evt="onClick" delay="0">
                    <p:tgtEl>
                      <p:spTgt spid="317"/>
                    </p:tgtEl>
                  </p:cond>
                </p:stCondLst>
                <p:endSync evt="end" delay="0">
                  <p:rtn val="all"/>
                </p:endSync>
                <p:childTnLst>
                  <p:par>
                    <p:cTn id="28" fill="hold">
                      <p:stCondLst>
                        <p:cond delay="0"/>
                      </p:stCondLst>
                      <p:childTnLst>
                        <p:par>
                          <p:cTn id="29" fill="hold">
                            <p:stCondLst>
                              <p:cond delay="0"/>
                            </p:stCondLst>
                            <p:childTnLst>
                              <p:par>
                                <p:cTn id="30" presetID="10" presetClass="entr" presetSubtype="0" fill="hold" grpId="0" nodeType="withEffect">
                                  <p:stCondLst>
                                    <p:cond delay="0"/>
                                  </p:stCondLst>
                                  <p:childTnLst>
                                    <p:set>
                                      <p:cBhvr>
                                        <p:cTn id="31" dur="1" fill="hold">
                                          <p:stCondLst>
                                            <p:cond delay="0"/>
                                          </p:stCondLst>
                                        </p:cTn>
                                        <p:tgtEl>
                                          <p:spTgt spid="303"/>
                                        </p:tgtEl>
                                        <p:attrNameLst>
                                          <p:attrName>style.visibility</p:attrName>
                                        </p:attrNameLst>
                                      </p:cBhvr>
                                      <p:to>
                                        <p:strVal val="visible"/>
                                      </p:to>
                                    </p:set>
                                    <p:animEffect transition="in" filter="fade">
                                      <p:cBhvr>
                                        <p:cTn id="32" dur="500"/>
                                        <p:tgtEl>
                                          <p:spTgt spid="303"/>
                                        </p:tgtEl>
                                      </p:cBhvr>
                                    </p:animEffect>
                                  </p:childTnLst>
                                </p:cTn>
                              </p:par>
                              <p:par>
                                <p:cTn id="33" presetID="10" presetClass="exit" presetSubtype="0" fill="hold" grpId="2" nodeType="withEffect">
                                  <p:stCondLst>
                                    <p:cond delay="0"/>
                                  </p:stCondLst>
                                  <p:childTnLst>
                                    <p:animEffect transition="out" filter="fade">
                                      <p:cBhvr>
                                        <p:cTn id="34" dur="500"/>
                                        <p:tgtEl>
                                          <p:spTgt spid="317"/>
                                        </p:tgtEl>
                                      </p:cBhvr>
                                    </p:animEffect>
                                    <p:set>
                                      <p:cBhvr>
                                        <p:cTn id="35" dur="1" fill="hold">
                                          <p:stCondLst>
                                            <p:cond delay="499"/>
                                          </p:stCondLst>
                                        </p:cTn>
                                        <p:tgtEl>
                                          <p:spTgt spid="317"/>
                                        </p:tgtEl>
                                        <p:attrNameLst>
                                          <p:attrName>style.visibility</p:attrName>
                                        </p:attrNameLst>
                                      </p:cBhvr>
                                      <p:to>
                                        <p:strVal val="hidden"/>
                                      </p:to>
                                    </p:set>
                                  </p:childTnLst>
                                </p:cTn>
                              </p:par>
                            </p:childTnLst>
                          </p:cTn>
                        </p:par>
                      </p:childTnLst>
                    </p:cTn>
                  </p:par>
                </p:childTnLst>
              </p:cTn>
              <p:nextCondLst>
                <p:cond evt="onClick" delay="0">
                  <p:tgtEl>
                    <p:spTgt spid="317"/>
                  </p:tgtEl>
                </p:cond>
              </p:nextCondLst>
            </p:seq>
          </p:childTnLst>
        </p:cTn>
      </p:par>
    </p:tnLst>
    <p:bldLst>
      <p:bldP spid="303" grpId="0" animBg="1"/>
      <p:bldP spid="303" grpId="1" animBg="1"/>
      <p:bldP spid="317" grpId="0" animBg="1"/>
      <p:bldP spid="317" grpId="1" animBg="1"/>
      <p:bldP spid="317" grpId="2" animBg="1"/>
      <p:bldP spid="80" grpId="0"/>
      <p:bldP spid="8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BE6-6EA2-4A9C-B3C6-577BC6DDABAE}"/>
              </a:ext>
            </a:extLst>
          </p:cNvPr>
          <p:cNvSpPr>
            <a:spLocks noGrp="1"/>
          </p:cNvSpPr>
          <p:nvPr>
            <p:ph type="ctrTitle"/>
          </p:nvPr>
        </p:nvSpPr>
        <p:spPr>
          <a:xfrm>
            <a:off x="-4791404" y="141617"/>
            <a:ext cx="13141583" cy="456572"/>
          </a:xfrm>
        </p:spPr>
        <p:txBody>
          <a:bodyPr>
            <a:normAutofit fontScale="90000"/>
          </a:bodyPr>
          <a:lstStyle/>
          <a:p>
            <a:r>
              <a:rPr lang="en-US" sz="3200" dirty="0"/>
              <a:t>Demonstration Slide</a:t>
            </a:r>
            <a:endParaRPr lang="en-SG" sz="3200" dirty="0"/>
          </a:p>
        </p:txBody>
      </p:sp>
      <p:sp>
        <p:nvSpPr>
          <p:cNvPr id="5" name="TextBox 12">
            <a:extLst>
              <a:ext uri="{FF2B5EF4-FFF2-40B4-BE49-F238E27FC236}">
                <a16:creationId xmlns:a16="http://schemas.microsoft.com/office/drawing/2014/main" id="{C510ACCB-C53D-4428-937D-6A6BA9109700}"/>
              </a:ext>
            </a:extLst>
          </p:cNvPr>
          <p:cNvSpPr txBox="1"/>
          <p:nvPr/>
        </p:nvSpPr>
        <p:spPr>
          <a:xfrm>
            <a:off x="249242" y="1545073"/>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sp>
        <p:nvSpPr>
          <p:cNvPr id="6" name="TEST">
            <a:extLst>
              <a:ext uri="{FF2B5EF4-FFF2-40B4-BE49-F238E27FC236}">
                <a16:creationId xmlns:a16="http://schemas.microsoft.com/office/drawing/2014/main" id="{75789EA6-D594-4085-8F64-73A373F66705}"/>
              </a:ext>
            </a:extLst>
          </p:cNvPr>
          <p:cNvSpPr txBox="1"/>
          <p:nvPr/>
        </p:nvSpPr>
        <p:spPr>
          <a:xfrm>
            <a:off x="228230" y="1545073"/>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(2 action)</a:t>
            </a:r>
          </a:p>
        </p:txBody>
      </p:sp>
      <p:sp>
        <p:nvSpPr>
          <p:cNvPr id="16" name="Blue Background">
            <a:extLst>
              <a:ext uri="{FF2B5EF4-FFF2-40B4-BE49-F238E27FC236}">
                <a16:creationId xmlns:a16="http://schemas.microsoft.com/office/drawing/2014/main" id="{2A65F92C-51FB-4469-8AF9-3E20CC3D564F}"/>
              </a:ext>
            </a:extLst>
          </p:cNvPr>
          <p:cNvSpPr/>
          <p:nvPr/>
        </p:nvSpPr>
        <p:spPr>
          <a:xfrm>
            <a:off x="1992283" y="884804"/>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17" name="Header Panel">
            <a:extLst>
              <a:ext uri="{FF2B5EF4-FFF2-40B4-BE49-F238E27FC236}">
                <a16:creationId xmlns:a16="http://schemas.microsoft.com/office/drawing/2014/main" id="{8B0E283B-0359-43A5-8AA4-D2A37B15B489}"/>
              </a:ext>
            </a:extLst>
          </p:cNvPr>
          <p:cNvGrpSpPr/>
          <p:nvPr/>
        </p:nvGrpSpPr>
        <p:grpSpPr>
          <a:xfrm>
            <a:off x="1995659" y="639468"/>
            <a:ext cx="9510713" cy="476249"/>
            <a:chOff x="1228725" y="19051"/>
            <a:chExt cx="9510713" cy="476249"/>
          </a:xfrm>
          <a:solidFill>
            <a:srgbClr val="FFDDE1"/>
          </a:solidFill>
        </p:grpSpPr>
        <p:grpSp>
          <p:nvGrpSpPr>
            <p:cNvPr id="22" name="Group 21">
              <a:extLst>
                <a:ext uri="{FF2B5EF4-FFF2-40B4-BE49-F238E27FC236}">
                  <a16:creationId xmlns:a16="http://schemas.microsoft.com/office/drawing/2014/main" id="{283949D5-BF80-4290-B8EC-3576547783E6}"/>
                </a:ext>
              </a:extLst>
            </p:cNvPr>
            <p:cNvGrpSpPr/>
            <p:nvPr/>
          </p:nvGrpSpPr>
          <p:grpSpPr>
            <a:xfrm>
              <a:off x="1228725" y="19051"/>
              <a:ext cx="9510713" cy="476249"/>
              <a:chOff x="1228725" y="19051"/>
              <a:chExt cx="9510713" cy="476249"/>
            </a:xfrm>
            <a:grpFill/>
          </p:grpSpPr>
          <p:sp>
            <p:nvSpPr>
              <p:cNvPr id="24" name="Rectangle: Top Corners Rounded 23">
                <a:extLst>
                  <a:ext uri="{FF2B5EF4-FFF2-40B4-BE49-F238E27FC236}">
                    <a16:creationId xmlns:a16="http://schemas.microsoft.com/office/drawing/2014/main" id="{3A577654-E1EF-4BCF-B9B1-09CD1992CDC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 name="TextBox 24">
                <a:extLst>
                  <a:ext uri="{FF2B5EF4-FFF2-40B4-BE49-F238E27FC236}">
                    <a16:creationId xmlns:a16="http://schemas.microsoft.com/office/drawing/2014/main" id="{CAA3497B-40CC-4E45-9754-BE2FE5AB4299}"/>
                  </a:ext>
                </a:extLst>
              </p:cNvPr>
              <p:cNvSpPr txBox="1"/>
              <p:nvPr/>
            </p:nvSpPr>
            <p:spPr>
              <a:xfrm>
                <a:off x="1242985" y="76485"/>
                <a:ext cx="1386617" cy="338554"/>
              </a:xfrm>
              <a:prstGeom prst="rect">
                <a:avLst/>
              </a:prstGeom>
              <a:grpFill/>
            </p:spPr>
            <p:txBody>
              <a:bodyPr wrap="square" rtlCol="0">
                <a:spAutoFit/>
              </a:bodyPr>
              <a:lstStyle/>
              <a:p>
                <a:endParaRPr lang="en-SG" sz="1600" b="1" dirty="0">
                  <a:latin typeface="Arial" panose="020B0604020202020204" pitchFamily="34" charset="0"/>
                  <a:cs typeface="Arial" panose="020B0604020202020204" pitchFamily="34" charset="0"/>
                </a:endParaRPr>
              </a:p>
            </p:txBody>
          </p:sp>
          <p:sp>
            <p:nvSpPr>
              <p:cNvPr id="26" name="Rectangle: Rounded Corners 25">
                <a:extLst>
                  <a:ext uri="{FF2B5EF4-FFF2-40B4-BE49-F238E27FC236}">
                    <a16:creationId xmlns:a16="http://schemas.microsoft.com/office/drawing/2014/main" id="{B5479726-C132-484E-BE8E-05DAF119BF93}"/>
                  </a:ext>
                </a:extLst>
              </p:cNvPr>
              <p:cNvSpPr/>
              <p:nvPr/>
            </p:nvSpPr>
            <p:spPr>
              <a:xfrm>
                <a:off x="2093208"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FEATURE 2</a:t>
                </a:r>
                <a:endParaRPr lang="en-SG" sz="1400" b="1" dirty="0">
                  <a:solidFill>
                    <a:schemeClr val="tx1"/>
                  </a:solidFill>
                  <a:latin typeface="Agency FB" panose="020B0503020202020204" pitchFamily="34" charset="0"/>
                </a:endParaRPr>
              </a:p>
            </p:txBody>
          </p:sp>
        </p:grpSp>
        <p:sp>
          <p:nvSpPr>
            <p:cNvPr id="19" name="Rectangle: Rounded Corners 18">
              <a:extLst>
                <a:ext uri="{FF2B5EF4-FFF2-40B4-BE49-F238E27FC236}">
                  <a16:creationId xmlns:a16="http://schemas.microsoft.com/office/drawing/2014/main" id="{7F041652-7393-40E0-946D-3F4DA685A316}"/>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DEMO SLIDE</a:t>
              </a:r>
              <a:endParaRPr lang="en-SG" b="1" dirty="0">
                <a:solidFill>
                  <a:schemeClr val="tx1"/>
                </a:solidFill>
                <a:latin typeface="Agency FB" panose="020B0503020202020204" pitchFamily="34" charset="0"/>
              </a:endParaRPr>
            </a:p>
          </p:txBody>
        </p:sp>
        <p:sp>
          <p:nvSpPr>
            <p:cNvPr id="20" name="TextBox 19">
              <a:extLst>
                <a:ext uri="{FF2B5EF4-FFF2-40B4-BE49-F238E27FC236}">
                  <a16:creationId xmlns:a16="http://schemas.microsoft.com/office/drawing/2014/main" id="{01308D6A-C2CC-4AF3-BE0B-E1677296E00E}"/>
                </a:ext>
              </a:extLst>
            </p:cNvPr>
            <p:cNvSpPr txBox="1"/>
            <p:nvPr/>
          </p:nvSpPr>
          <p:spPr>
            <a:xfrm>
              <a:off x="7982202" y="107262"/>
              <a:ext cx="1386616" cy="276999"/>
            </a:xfrm>
            <a:prstGeom prst="rect">
              <a:avLst/>
            </a:prstGeom>
            <a:grpFill/>
          </p:spPr>
          <p:txBody>
            <a:bodyPr wrap="square" rtlCol="0">
              <a:spAutoFit/>
            </a:bodyPr>
            <a:lstStyle/>
            <a:p>
              <a:r>
                <a:rPr lang="en-US" sz="1200" b="1" dirty="0">
                  <a:latin typeface="Arial" panose="020B0604020202020204" pitchFamily="34" charset="0"/>
                  <a:cs typeface="Arial" panose="020B0604020202020204" pitchFamily="34" charset="0"/>
                </a:rPr>
                <a:t>FEATURE 1</a:t>
              </a:r>
              <a:endParaRPr lang="en-SG" sz="1200" b="1" dirty="0">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B7ED1038-5AE1-4F2D-BDC9-39D10FE11F8B}"/>
              </a:ext>
            </a:extLst>
          </p:cNvPr>
          <p:cNvGrpSpPr/>
          <p:nvPr/>
        </p:nvGrpSpPr>
        <p:grpSpPr>
          <a:xfrm>
            <a:off x="9872330" y="1082228"/>
            <a:ext cx="3399170" cy="1048183"/>
            <a:chOff x="8292817" y="1157152"/>
            <a:chExt cx="3399170" cy="1048183"/>
          </a:xfrm>
        </p:grpSpPr>
        <p:sp>
          <p:nvSpPr>
            <p:cNvPr id="8" name="TextBox 7">
              <a:extLst>
                <a:ext uri="{FF2B5EF4-FFF2-40B4-BE49-F238E27FC236}">
                  <a16:creationId xmlns:a16="http://schemas.microsoft.com/office/drawing/2014/main" id="{B58A6D6D-5B2D-4B58-8814-F20A3E9D8CA7}"/>
                </a:ext>
              </a:extLst>
            </p:cNvPr>
            <p:cNvSpPr txBox="1"/>
            <p:nvPr/>
          </p:nvSpPr>
          <p:spPr>
            <a:xfrm>
              <a:off x="10104503" y="1743670"/>
              <a:ext cx="1587484" cy="461665"/>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1. Feature 1 that you should view first</a:t>
              </a:r>
              <a:endParaRPr lang="en-US" sz="1200" b="1" dirty="0">
                <a:latin typeface="Helvetica Light" panose="020B0403020202020204" pitchFamily="34" charset="0"/>
              </a:endParaRPr>
            </a:p>
          </p:txBody>
        </p:sp>
        <p:cxnSp>
          <p:nvCxnSpPr>
            <p:cNvPr id="9" name="Straight Connector 8">
              <a:extLst>
                <a:ext uri="{FF2B5EF4-FFF2-40B4-BE49-F238E27FC236}">
                  <a16:creationId xmlns:a16="http://schemas.microsoft.com/office/drawing/2014/main" id="{1C602D79-1415-4F3C-A179-BFE03AD6DE28}"/>
                </a:ext>
              </a:extLst>
            </p:cNvPr>
            <p:cNvCxnSpPr>
              <a:cxnSpLocks/>
              <a:stCxn id="8" idx="1"/>
            </p:cNvCxnSpPr>
            <p:nvPr/>
          </p:nvCxnSpPr>
          <p:spPr>
            <a:xfrm flipH="1" flipV="1">
              <a:off x="8292817" y="1157152"/>
              <a:ext cx="1811686" cy="817351"/>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1" name="Group 10">
            <a:extLst>
              <a:ext uri="{FF2B5EF4-FFF2-40B4-BE49-F238E27FC236}">
                <a16:creationId xmlns:a16="http://schemas.microsoft.com/office/drawing/2014/main" id="{E69ADD57-673A-45BD-8B55-4B170833C62A}"/>
              </a:ext>
            </a:extLst>
          </p:cNvPr>
          <p:cNvGrpSpPr/>
          <p:nvPr/>
        </p:nvGrpSpPr>
        <p:grpSpPr>
          <a:xfrm>
            <a:off x="259752" y="1082230"/>
            <a:ext cx="2956597" cy="1968182"/>
            <a:chOff x="8254438" y="556705"/>
            <a:chExt cx="2956597" cy="1968182"/>
          </a:xfrm>
        </p:grpSpPr>
        <p:sp>
          <p:nvSpPr>
            <p:cNvPr id="12" name="TextBox 11">
              <a:extLst>
                <a:ext uri="{FF2B5EF4-FFF2-40B4-BE49-F238E27FC236}">
                  <a16:creationId xmlns:a16="http://schemas.microsoft.com/office/drawing/2014/main" id="{CACB1081-C6E0-424E-9E41-327069D99235}"/>
                </a:ext>
              </a:extLst>
            </p:cNvPr>
            <p:cNvSpPr txBox="1"/>
            <p:nvPr/>
          </p:nvSpPr>
          <p:spPr>
            <a:xfrm>
              <a:off x="8254438" y="1878556"/>
              <a:ext cx="1406535" cy="646331"/>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2. Feature 2 that you should view after Feature 1</a:t>
              </a:r>
              <a:endParaRPr lang="en-US" sz="1200" b="1" dirty="0">
                <a:latin typeface="Helvetica Light" panose="020B0403020202020204" pitchFamily="34" charset="0"/>
              </a:endParaRPr>
            </a:p>
          </p:txBody>
        </p:sp>
        <p:cxnSp>
          <p:nvCxnSpPr>
            <p:cNvPr id="13" name="Straight Connector 12">
              <a:extLst>
                <a:ext uri="{FF2B5EF4-FFF2-40B4-BE49-F238E27FC236}">
                  <a16:creationId xmlns:a16="http://schemas.microsoft.com/office/drawing/2014/main" id="{90885CBD-C8A6-4904-B5D7-E8ADA07CF833}"/>
                </a:ext>
              </a:extLst>
            </p:cNvPr>
            <p:cNvCxnSpPr>
              <a:cxnSpLocks/>
              <a:stCxn id="12" idx="3"/>
            </p:cNvCxnSpPr>
            <p:nvPr/>
          </p:nvCxnSpPr>
          <p:spPr>
            <a:xfrm flipV="1">
              <a:off x="9660973" y="556705"/>
              <a:ext cx="1550062" cy="1645017"/>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41" name="TextBox 40">
            <a:extLst>
              <a:ext uri="{FF2B5EF4-FFF2-40B4-BE49-F238E27FC236}">
                <a16:creationId xmlns:a16="http://schemas.microsoft.com/office/drawing/2014/main" id="{93B56AE5-5F0E-4B0D-B5E0-2DC50AB088F8}"/>
              </a:ext>
            </a:extLst>
          </p:cNvPr>
          <p:cNvSpPr txBox="1"/>
          <p:nvPr/>
        </p:nvSpPr>
        <p:spPr>
          <a:xfrm>
            <a:off x="3782532" y="2829035"/>
            <a:ext cx="6023344" cy="646331"/>
          </a:xfrm>
          <a:prstGeom prst="rect">
            <a:avLst/>
          </a:prstGeom>
          <a:noFill/>
        </p:spPr>
        <p:txBody>
          <a:bodyPr wrap="square">
            <a:spAutoFit/>
          </a:bodyPr>
          <a:lstStyle/>
          <a:p>
            <a:pPr algn="l"/>
            <a:r>
              <a:rPr lang="en-US" sz="1800" b="1" i="1" dirty="0"/>
              <a:t>Click here until the “No more actions left” appears</a:t>
            </a:r>
          </a:p>
          <a:p>
            <a:pPr algn="l"/>
            <a:endParaRPr lang="en-US" sz="1800" b="1" i="1" dirty="0"/>
          </a:p>
        </p:txBody>
      </p:sp>
      <p:sp>
        <p:nvSpPr>
          <p:cNvPr id="15" name="TextBox 14">
            <a:extLst>
              <a:ext uri="{FF2B5EF4-FFF2-40B4-BE49-F238E27FC236}">
                <a16:creationId xmlns:a16="http://schemas.microsoft.com/office/drawing/2014/main" id="{FAE4042B-AB8C-4EAB-8004-C15C2B983367}"/>
              </a:ext>
            </a:extLst>
          </p:cNvPr>
          <p:cNvSpPr txBox="1"/>
          <p:nvPr/>
        </p:nvSpPr>
        <p:spPr>
          <a:xfrm>
            <a:off x="5563702" y="3211029"/>
            <a:ext cx="1906622" cy="353943"/>
          </a:xfrm>
          <a:prstGeom prst="rect">
            <a:avLst/>
          </a:prstGeom>
          <a:noFill/>
        </p:spPr>
        <p:txBody>
          <a:bodyPr wrap="square" rtlCol="0">
            <a:spAutoFit/>
          </a:bodyPr>
          <a:lstStyle/>
          <a:p>
            <a:r>
              <a:rPr lang="en-US" sz="1700" b="1" i="1" dirty="0"/>
              <a:t>You’re good to go!</a:t>
            </a:r>
            <a:endParaRPr lang="en-SG" sz="1700" b="1" i="1" dirty="0"/>
          </a:p>
        </p:txBody>
      </p:sp>
    </p:spTree>
    <p:extLst>
      <p:ext uri="{BB962C8B-B14F-4D97-AF65-F5344CB8AC3E}">
        <p14:creationId xmlns:p14="http://schemas.microsoft.com/office/powerpoint/2010/main" val="109027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grpId="0"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 presetClass="exit"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1"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Blue Background">
            <a:extLst>
              <a:ext uri="{FF2B5EF4-FFF2-40B4-BE49-F238E27FC236}">
                <a16:creationId xmlns:a16="http://schemas.microsoft.com/office/drawing/2014/main" id="{948CE232-8C16-454D-BE82-566B164B1B64}"/>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88" name="Header Panel">
            <a:extLst>
              <a:ext uri="{FF2B5EF4-FFF2-40B4-BE49-F238E27FC236}">
                <a16:creationId xmlns:a16="http://schemas.microsoft.com/office/drawing/2014/main" id="{A4AA8B0A-EC2B-4599-8AAB-1C14F073E0D8}"/>
              </a:ext>
            </a:extLst>
          </p:cNvPr>
          <p:cNvGrpSpPr/>
          <p:nvPr/>
        </p:nvGrpSpPr>
        <p:grpSpPr>
          <a:xfrm>
            <a:off x="1768479" y="15339"/>
            <a:ext cx="9510713" cy="476249"/>
            <a:chOff x="1228725" y="19051"/>
            <a:chExt cx="9510713" cy="476249"/>
          </a:xfrm>
          <a:solidFill>
            <a:srgbClr val="FFDDE1"/>
          </a:solidFill>
        </p:grpSpPr>
        <p:grpSp>
          <p:nvGrpSpPr>
            <p:cNvPr id="289" name="Group 288">
              <a:extLst>
                <a:ext uri="{FF2B5EF4-FFF2-40B4-BE49-F238E27FC236}">
                  <a16:creationId xmlns:a16="http://schemas.microsoft.com/office/drawing/2014/main" id="{8B558D31-DCD0-4EEE-874F-9D8817B26C81}"/>
                </a:ext>
              </a:extLst>
            </p:cNvPr>
            <p:cNvGrpSpPr/>
            <p:nvPr/>
          </p:nvGrpSpPr>
          <p:grpSpPr>
            <a:xfrm>
              <a:off x="1228725" y="19051"/>
              <a:ext cx="9510713" cy="476249"/>
              <a:chOff x="1228725" y="19051"/>
              <a:chExt cx="9510713" cy="476249"/>
            </a:xfrm>
            <a:grpFill/>
          </p:grpSpPr>
          <p:grpSp>
            <p:nvGrpSpPr>
              <p:cNvPr id="293" name="Group 292">
                <a:extLst>
                  <a:ext uri="{FF2B5EF4-FFF2-40B4-BE49-F238E27FC236}">
                    <a16:creationId xmlns:a16="http://schemas.microsoft.com/office/drawing/2014/main" id="{535469B5-23B4-4F42-8D40-4467031F0B88}"/>
                  </a:ext>
                </a:extLst>
              </p:cNvPr>
              <p:cNvGrpSpPr/>
              <p:nvPr/>
            </p:nvGrpSpPr>
            <p:grpSpPr>
              <a:xfrm>
                <a:off x="1228725" y="19051"/>
                <a:ext cx="9510713" cy="476249"/>
                <a:chOff x="1228725" y="19051"/>
                <a:chExt cx="9510713" cy="476249"/>
              </a:xfrm>
              <a:grpFill/>
            </p:grpSpPr>
            <p:sp>
              <p:nvSpPr>
                <p:cNvPr id="295" name="Rectangle: Top Corners Rounded 294">
                  <a:extLst>
                    <a:ext uri="{FF2B5EF4-FFF2-40B4-BE49-F238E27FC236}">
                      <a16:creationId xmlns:a16="http://schemas.microsoft.com/office/drawing/2014/main" id="{A433D2DE-394C-4B09-A025-33DC83C44266}"/>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6" name="TextBox 295">
                  <a:extLst>
                    <a:ext uri="{FF2B5EF4-FFF2-40B4-BE49-F238E27FC236}">
                      <a16:creationId xmlns:a16="http://schemas.microsoft.com/office/drawing/2014/main" id="{74CECBDB-3442-4547-A060-825CD95C6501}"/>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297" name="Rectangle: Rounded Corners 296">
                  <a:extLst>
                    <a:ext uri="{FF2B5EF4-FFF2-40B4-BE49-F238E27FC236}">
                      <a16:creationId xmlns:a16="http://schemas.microsoft.com/office/drawing/2014/main" id="{2552A4B3-FE51-4BE7-89F4-D92C3DB17B85}"/>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294" name="Picture 293" descr="Logo, company name&#10;&#10;Description automatically generated">
                <a:extLst>
                  <a:ext uri="{FF2B5EF4-FFF2-40B4-BE49-F238E27FC236}">
                    <a16:creationId xmlns:a16="http://schemas.microsoft.com/office/drawing/2014/main" id="{AEC8EEBA-0B3E-4771-94D6-3C1C9AA9C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290" name="Rectangle: Rounded Corners 289">
              <a:extLst>
                <a:ext uri="{FF2B5EF4-FFF2-40B4-BE49-F238E27FC236}">
                  <a16:creationId xmlns:a16="http://schemas.microsoft.com/office/drawing/2014/main" id="{B4E9FF2B-0D41-4C98-9FF8-06A502DEC6CE}"/>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Make a plan</a:t>
              </a:r>
              <a:endParaRPr lang="en-SG" b="1" dirty="0">
                <a:solidFill>
                  <a:schemeClr val="tx1"/>
                </a:solidFill>
                <a:latin typeface="Agency FB" panose="020B0503020202020204" pitchFamily="34" charset="0"/>
              </a:endParaRPr>
            </a:p>
          </p:txBody>
        </p:sp>
        <p:sp>
          <p:nvSpPr>
            <p:cNvPr id="291" name="TextBox 290">
              <a:extLst>
                <a:ext uri="{FF2B5EF4-FFF2-40B4-BE49-F238E27FC236}">
                  <a16:creationId xmlns:a16="http://schemas.microsoft.com/office/drawing/2014/main" id="{C887858A-18E6-48AF-96FE-72FD41F8B820}"/>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292" name="Graphic 291" descr="Lightning with solid fill">
              <a:extLst>
                <a:ext uri="{FF2B5EF4-FFF2-40B4-BE49-F238E27FC236}">
                  <a16:creationId xmlns:a16="http://schemas.microsoft.com/office/drawing/2014/main" id="{7071F176-2DCA-4019-A0EE-071FDC92F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159" y="46963"/>
              <a:ext cx="398939" cy="398939"/>
            </a:xfrm>
            <a:prstGeom prst="rect">
              <a:avLst/>
            </a:prstGeom>
          </p:spPr>
        </p:pic>
      </p:grpSp>
      <p:sp>
        <p:nvSpPr>
          <p:cNvPr id="298" name="TextBox 297">
            <a:hlinkClick r:id="rId6" action="ppaction://hlinksldjump"/>
            <a:extLst>
              <a:ext uri="{FF2B5EF4-FFF2-40B4-BE49-F238E27FC236}">
                <a16:creationId xmlns:a16="http://schemas.microsoft.com/office/drawing/2014/main" id="{48E5C812-C320-48D9-B31B-DB612632BC33}"/>
              </a:ext>
            </a:extLst>
          </p:cNvPr>
          <p:cNvSpPr txBox="1"/>
          <p:nvPr/>
        </p:nvSpPr>
        <p:spPr>
          <a:xfrm>
            <a:off x="1801895" y="499869"/>
            <a:ext cx="1429584" cy="338554"/>
          </a:xfrm>
          <a:prstGeom prst="rect">
            <a:avLst/>
          </a:prstGeom>
          <a:noFill/>
        </p:spPr>
        <p:txBody>
          <a:bodyPr wrap="square" rtlCol="0">
            <a:spAutoFit/>
          </a:bodyPr>
          <a:lstStyle/>
          <a:p>
            <a:r>
              <a:rPr lang="en-US" sz="1600" b="1" dirty="0">
                <a:latin typeface="Agency FB" panose="020B0503020202020204" pitchFamily="34" charset="0"/>
              </a:rPr>
              <a:t>Make a plan</a:t>
            </a:r>
            <a:endParaRPr lang="en-SG" sz="1600" b="1" dirty="0">
              <a:latin typeface="Agency FB" panose="020B0503020202020204" pitchFamily="34" charset="0"/>
            </a:endParaRPr>
          </a:p>
        </p:txBody>
      </p:sp>
      <p:sp>
        <p:nvSpPr>
          <p:cNvPr id="299" name="TextBox 298">
            <a:hlinkClick r:id="rId7" action="ppaction://hlinksldjump"/>
            <a:extLst>
              <a:ext uri="{FF2B5EF4-FFF2-40B4-BE49-F238E27FC236}">
                <a16:creationId xmlns:a16="http://schemas.microsoft.com/office/drawing/2014/main" id="{F42F20AA-5C44-4394-ACDB-A30662581625}"/>
              </a:ext>
            </a:extLst>
          </p:cNvPr>
          <p:cNvSpPr txBox="1"/>
          <p:nvPr/>
        </p:nvSpPr>
        <p:spPr>
          <a:xfrm>
            <a:off x="2639003" y="516080"/>
            <a:ext cx="1429584" cy="338554"/>
          </a:xfrm>
          <a:prstGeom prst="rect">
            <a:avLst/>
          </a:prstGeom>
          <a:noFill/>
        </p:spPr>
        <p:txBody>
          <a:bodyPr wrap="square" rtlCol="0">
            <a:spAutoFit/>
          </a:bodyPr>
          <a:lstStyle/>
          <a:p>
            <a:r>
              <a:rPr lang="en-US" sz="1600" b="1" dirty="0">
                <a:latin typeface="Agency FB" panose="020B0503020202020204" pitchFamily="34" charset="0"/>
              </a:rPr>
              <a:t>&gt; Individual</a:t>
            </a:r>
            <a:endParaRPr lang="en-SG" sz="1600" b="1" dirty="0">
              <a:latin typeface="Agency FB" panose="020B0503020202020204" pitchFamily="34" charset="0"/>
            </a:endParaRPr>
          </a:p>
        </p:txBody>
      </p:sp>
      <p:grpSp>
        <p:nvGrpSpPr>
          <p:cNvPr id="300" name="Back to map">
            <a:extLst>
              <a:ext uri="{FF2B5EF4-FFF2-40B4-BE49-F238E27FC236}">
                <a16:creationId xmlns:a16="http://schemas.microsoft.com/office/drawing/2014/main" id="{89F98C9B-6519-4623-B438-144ED3A4A79B}"/>
              </a:ext>
            </a:extLst>
          </p:cNvPr>
          <p:cNvGrpSpPr/>
          <p:nvPr/>
        </p:nvGrpSpPr>
        <p:grpSpPr>
          <a:xfrm>
            <a:off x="1903745" y="973576"/>
            <a:ext cx="1371793" cy="406220"/>
            <a:chOff x="1363992" y="1064512"/>
            <a:chExt cx="1371793" cy="406220"/>
          </a:xfrm>
        </p:grpSpPr>
        <p:sp>
          <p:nvSpPr>
            <p:cNvPr id="301" name="Rectangle: Rounded Corners 300">
              <a:hlinkClick r:id="rId8" action="ppaction://hlinksldjump"/>
              <a:extLst>
                <a:ext uri="{FF2B5EF4-FFF2-40B4-BE49-F238E27FC236}">
                  <a16:creationId xmlns:a16="http://schemas.microsoft.com/office/drawing/2014/main" id="{C288C49A-732A-4E2F-9EE2-CFC5228EB311}"/>
                </a:ext>
              </a:extLst>
            </p:cNvPr>
            <p:cNvSpPr/>
            <p:nvPr/>
          </p:nvSpPr>
          <p:spPr>
            <a:xfrm>
              <a:off x="1363992" y="1064512"/>
              <a:ext cx="1371793" cy="4062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gency FB" panose="020B0503020202020204" pitchFamily="34" charset="0"/>
                </a:rPr>
                <a:t>  Back to plan   type </a:t>
              </a:r>
              <a:endParaRPr lang="en-SG" sz="1400" b="1" dirty="0">
                <a:solidFill>
                  <a:schemeClr val="tx1"/>
                </a:solidFill>
                <a:latin typeface="Agency FB" panose="020B0503020202020204" pitchFamily="34" charset="0"/>
              </a:endParaRPr>
            </a:p>
          </p:txBody>
        </p:sp>
        <p:sp>
          <p:nvSpPr>
            <p:cNvPr id="302" name="Isosceles Triangle 301">
              <a:hlinkClick r:id="rId8" action="ppaction://hlinksldjump"/>
              <a:extLst>
                <a:ext uri="{FF2B5EF4-FFF2-40B4-BE49-F238E27FC236}">
                  <a16:creationId xmlns:a16="http://schemas.microsoft.com/office/drawing/2014/main" id="{7E685C32-E1E8-4563-9489-98A344489BD1}"/>
                </a:ext>
              </a:extLst>
            </p:cNvPr>
            <p:cNvSpPr/>
            <p:nvPr/>
          </p:nvSpPr>
          <p:spPr>
            <a:xfrm rot="16200000">
              <a:off x="1408117" y="1187085"/>
              <a:ext cx="200222" cy="1786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303" name="Isosceles Triangle 302">
            <a:extLst>
              <a:ext uri="{FF2B5EF4-FFF2-40B4-BE49-F238E27FC236}">
                <a16:creationId xmlns:a16="http://schemas.microsoft.com/office/drawing/2014/main" id="{FCC26BDC-B82B-4BDF-A2AC-C52DB459469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04" name="TextBox 303">
            <a:hlinkClick r:id="rId7" action="ppaction://hlinksldjump"/>
            <a:extLst>
              <a:ext uri="{FF2B5EF4-FFF2-40B4-BE49-F238E27FC236}">
                <a16:creationId xmlns:a16="http://schemas.microsoft.com/office/drawing/2014/main" id="{FBC618C1-F75C-4280-84CC-45786E0DDE87}"/>
              </a:ext>
            </a:extLst>
          </p:cNvPr>
          <p:cNvSpPr txBox="1"/>
          <p:nvPr/>
        </p:nvSpPr>
        <p:spPr>
          <a:xfrm>
            <a:off x="3460314" y="529004"/>
            <a:ext cx="1429584" cy="338554"/>
          </a:xfrm>
          <a:prstGeom prst="rect">
            <a:avLst/>
          </a:prstGeom>
          <a:noFill/>
        </p:spPr>
        <p:txBody>
          <a:bodyPr wrap="square" rtlCol="0">
            <a:spAutoFit/>
          </a:bodyPr>
          <a:lstStyle/>
          <a:p>
            <a:r>
              <a:rPr lang="en-US" sz="1600" b="1" dirty="0">
                <a:latin typeface="Agency FB" panose="020B0503020202020204" pitchFamily="34" charset="0"/>
              </a:rPr>
              <a:t>&gt; </a:t>
            </a:r>
            <a:r>
              <a:rPr lang="en-US" sz="1600" b="1" u="sng" dirty="0">
                <a:latin typeface="Agency FB" panose="020B0503020202020204" pitchFamily="34" charset="0"/>
              </a:rPr>
              <a:t>Make your own</a:t>
            </a:r>
            <a:endParaRPr lang="en-SG" sz="1600" b="1" u="sng" dirty="0">
              <a:latin typeface="Agency FB" panose="020B0503020202020204" pitchFamily="34" charset="0"/>
            </a:endParaRPr>
          </a:p>
        </p:txBody>
      </p:sp>
      <p:sp>
        <p:nvSpPr>
          <p:cNvPr id="317" name="Isosceles Triangle 316">
            <a:extLst>
              <a:ext uri="{FF2B5EF4-FFF2-40B4-BE49-F238E27FC236}">
                <a16:creationId xmlns:a16="http://schemas.microsoft.com/office/drawing/2014/main" id="{98FF8804-1A9A-4A48-8243-D59C186F0F17}"/>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318" name="Group 317">
            <a:extLst>
              <a:ext uri="{FF2B5EF4-FFF2-40B4-BE49-F238E27FC236}">
                <a16:creationId xmlns:a16="http://schemas.microsoft.com/office/drawing/2014/main" id="{68514F48-4A10-4311-9DC2-0105DD3804AD}"/>
              </a:ext>
            </a:extLst>
          </p:cNvPr>
          <p:cNvGrpSpPr/>
          <p:nvPr/>
        </p:nvGrpSpPr>
        <p:grpSpPr>
          <a:xfrm>
            <a:off x="2438355" y="1604091"/>
            <a:ext cx="5576782" cy="3735721"/>
            <a:chOff x="3190249" y="607618"/>
            <a:chExt cx="5576782" cy="3735721"/>
          </a:xfrm>
        </p:grpSpPr>
        <p:sp>
          <p:nvSpPr>
            <p:cNvPr id="319" name="Freeform: Shape 318">
              <a:extLst>
                <a:ext uri="{FF2B5EF4-FFF2-40B4-BE49-F238E27FC236}">
                  <a16:creationId xmlns:a16="http://schemas.microsoft.com/office/drawing/2014/main" id="{0C001D89-1DB1-4F1B-A2A6-0AFA1AFF5137}"/>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320" name="Oval 319">
              <a:extLst>
                <a:ext uri="{FF2B5EF4-FFF2-40B4-BE49-F238E27FC236}">
                  <a16:creationId xmlns:a16="http://schemas.microsoft.com/office/drawing/2014/main" id="{3BC2185F-A9C4-4829-82E0-AED014457963}"/>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1" name="Rectangle: Rounded Corners 320">
              <a:extLst>
                <a:ext uri="{FF2B5EF4-FFF2-40B4-BE49-F238E27FC236}">
                  <a16:creationId xmlns:a16="http://schemas.microsoft.com/office/drawing/2014/main" id="{25DF6AEA-FA40-4EEB-8DD7-A7F5BB8FD561}"/>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2" name="Rectangle: Rounded Corners 321">
              <a:extLst>
                <a:ext uri="{FF2B5EF4-FFF2-40B4-BE49-F238E27FC236}">
                  <a16:creationId xmlns:a16="http://schemas.microsoft.com/office/drawing/2014/main" id="{EFA530A0-07CC-4245-B7E6-355EFF360A13}"/>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23" name="Picture 6" descr="Bridge - Free architecture and city icons">
              <a:extLst>
                <a:ext uri="{FF2B5EF4-FFF2-40B4-BE49-F238E27FC236}">
                  <a16:creationId xmlns:a16="http://schemas.microsoft.com/office/drawing/2014/main" id="{561255A9-B43F-4218-9E7E-54C6F15033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324" name="Connector: Curved 323">
              <a:extLst>
                <a:ext uri="{FF2B5EF4-FFF2-40B4-BE49-F238E27FC236}">
                  <a16:creationId xmlns:a16="http://schemas.microsoft.com/office/drawing/2014/main" id="{2F283032-9A7B-452B-962A-9009D190052C}"/>
                </a:ext>
              </a:extLst>
            </p:cNvPr>
            <p:cNvCxnSpPr>
              <a:cxnSpLocks/>
              <a:stCxn id="321" idx="3"/>
              <a:endCxn id="323"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5" name="Connector: Curved 324">
              <a:extLst>
                <a:ext uri="{FF2B5EF4-FFF2-40B4-BE49-F238E27FC236}">
                  <a16:creationId xmlns:a16="http://schemas.microsoft.com/office/drawing/2014/main" id="{1881962C-9BE0-43AE-A353-F0A8C85966B8}"/>
                </a:ext>
              </a:extLst>
            </p:cNvPr>
            <p:cNvCxnSpPr>
              <a:cxnSpLocks/>
              <a:endCxn id="323"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6" name="Rectangle: Rounded Corners 325">
              <a:extLst>
                <a:ext uri="{FF2B5EF4-FFF2-40B4-BE49-F238E27FC236}">
                  <a16:creationId xmlns:a16="http://schemas.microsoft.com/office/drawing/2014/main" id="{9CF19BB6-3A60-4F9E-B0E1-5BA719FE1126}"/>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27" name="Connector: Curved 326">
              <a:extLst>
                <a:ext uri="{FF2B5EF4-FFF2-40B4-BE49-F238E27FC236}">
                  <a16:creationId xmlns:a16="http://schemas.microsoft.com/office/drawing/2014/main" id="{856F8BB9-70FB-4DDC-9C90-5C542FFA81AB}"/>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83F97C68-DBC0-4440-A958-688CB66D13B4}"/>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9" name="Rectangle: Rounded Corners 328">
              <a:extLst>
                <a:ext uri="{FF2B5EF4-FFF2-40B4-BE49-F238E27FC236}">
                  <a16:creationId xmlns:a16="http://schemas.microsoft.com/office/drawing/2014/main" id="{B0674742-3AC2-4360-B5E7-A7B0A1EE3149}"/>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30" name="Connector: Curved 329">
              <a:extLst>
                <a:ext uri="{FF2B5EF4-FFF2-40B4-BE49-F238E27FC236}">
                  <a16:creationId xmlns:a16="http://schemas.microsoft.com/office/drawing/2014/main" id="{B1E17586-935A-4C70-88EB-05FB66C606EF}"/>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1" name="Connector: Curved 330">
              <a:extLst>
                <a:ext uri="{FF2B5EF4-FFF2-40B4-BE49-F238E27FC236}">
                  <a16:creationId xmlns:a16="http://schemas.microsoft.com/office/drawing/2014/main" id="{154505D1-3CB5-4EDC-8EBE-B46B2EA3A478}"/>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332" name="Picture 2" descr="31 Tree Icon Png - Icon Logo Design">
              <a:extLst>
                <a:ext uri="{FF2B5EF4-FFF2-40B4-BE49-F238E27FC236}">
                  <a16:creationId xmlns:a16="http://schemas.microsoft.com/office/drawing/2014/main" id="{43C824AC-CA08-488C-B2DC-381D34F14D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 descr="31 Tree Icon Png - Icon Logo Design">
              <a:extLst>
                <a:ext uri="{FF2B5EF4-FFF2-40B4-BE49-F238E27FC236}">
                  <a16:creationId xmlns:a16="http://schemas.microsoft.com/office/drawing/2014/main" id="{EA538A39-94AA-4BEE-A1A0-FD226F57F0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descr="31 Tree Icon Png - Icon Logo Design">
              <a:extLst>
                <a:ext uri="{FF2B5EF4-FFF2-40B4-BE49-F238E27FC236}">
                  <a16:creationId xmlns:a16="http://schemas.microsoft.com/office/drawing/2014/main" id="{F47EDEDA-2E22-41E0-844C-9B7ABC0D98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 descr="31 Tree Icon Png - Icon Logo Design">
              <a:extLst>
                <a:ext uri="{FF2B5EF4-FFF2-40B4-BE49-F238E27FC236}">
                  <a16:creationId xmlns:a16="http://schemas.microsoft.com/office/drawing/2014/main" id="{A7DCBA17-36AF-4C34-B755-9DC49C239B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 descr="31 Tree Icon Png - Icon Logo Design">
              <a:extLst>
                <a:ext uri="{FF2B5EF4-FFF2-40B4-BE49-F238E27FC236}">
                  <a16:creationId xmlns:a16="http://schemas.microsoft.com/office/drawing/2014/main" id="{96B7AF43-3CEE-49F2-9869-6C6DFF9DB0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 descr="31 Tree Icon Png - Icon Logo Design">
              <a:extLst>
                <a:ext uri="{FF2B5EF4-FFF2-40B4-BE49-F238E27FC236}">
                  <a16:creationId xmlns:a16="http://schemas.microsoft.com/office/drawing/2014/main" id="{DAC663DC-9A0A-47C5-A62F-DEE29240BF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 descr="31 Tree Icon Png - Icon Logo Design">
              <a:extLst>
                <a:ext uri="{FF2B5EF4-FFF2-40B4-BE49-F238E27FC236}">
                  <a16:creationId xmlns:a16="http://schemas.microsoft.com/office/drawing/2014/main" id="{4FEC00EE-A7CA-4A38-A14A-32798D7DB6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31 Tree Icon Png - Icon Logo Design">
              <a:extLst>
                <a:ext uri="{FF2B5EF4-FFF2-40B4-BE49-F238E27FC236}">
                  <a16:creationId xmlns:a16="http://schemas.microsoft.com/office/drawing/2014/main" id="{7DCC0305-0A66-41BC-A42A-43ECCD5958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 descr="31 Tree Icon Png - Icon Logo Design">
              <a:extLst>
                <a:ext uri="{FF2B5EF4-FFF2-40B4-BE49-F238E27FC236}">
                  <a16:creationId xmlns:a16="http://schemas.microsoft.com/office/drawing/2014/main" id="{8B8C47B7-A084-4A2C-B030-F969098597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 descr="31 Tree Icon Png - Icon Logo Design">
              <a:extLst>
                <a:ext uri="{FF2B5EF4-FFF2-40B4-BE49-F238E27FC236}">
                  <a16:creationId xmlns:a16="http://schemas.microsoft.com/office/drawing/2014/main" id="{6D956B99-CD6A-42E6-AAB1-1633D51BFD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 descr="31 Tree Icon Png - Icon Logo Design">
              <a:extLst>
                <a:ext uri="{FF2B5EF4-FFF2-40B4-BE49-F238E27FC236}">
                  <a16:creationId xmlns:a16="http://schemas.microsoft.com/office/drawing/2014/main" id="{D62065F5-892C-4FCF-936B-E5B79DAC05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2" descr="31 Tree Icon Png - Icon Logo Design">
              <a:extLst>
                <a:ext uri="{FF2B5EF4-FFF2-40B4-BE49-F238E27FC236}">
                  <a16:creationId xmlns:a16="http://schemas.microsoft.com/office/drawing/2014/main" id="{A4EF4B57-2B8D-4D32-BF3B-CFA54F5BDE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6" descr="Tail Of Whale Icon - Whales - Free Transparent PNG Download - PNGkey">
              <a:extLst>
                <a:ext uri="{FF2B5EF4-FFF2-40B4-BE49-F238E27FC236}">
                  <a16:creationId xmlns:a16="http://schemas.microsoft.com/office/drawing/2014/main" id="{5474ED92-83CC-4747-B29F-2C567D86878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5" name="Picture 8" descr="Dinosaur Head Stock Illustrations – 4,667 Dinosaur Head Stock  Illustrations, Vectors &amp;amp; Clipart - Dreamstime">
              <a:extLst>
                <a:ext uri="{FF2B5EF4-FFF2-40B4-BE49-F238E27FC236}">
                  <a16:creationId xmlns:a16="http://schemas.microsoft.com/office/drawing/2014/main" id="{6824079D-8848-4373-B4E5-9ACA2302DD27}"/>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46" name="Haunted House" descr="Halloween Haunted House Icon - Free image on Pixabay">
            <a:extLst>
              <a:ext uri="{FF2B5EF4-FFF2-40B4-BE49-F238E27FC236}">
                <a16:creationId xmlns:a16="http://schemas.microsoft.com/office/drawing/2014/main" id="{DEE66BBE-2F0E-46C9-A984-5D02AF0D0F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94640" y="2033953"/>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4" descr="901 Cartoon Roller Coaster Illustrations &amp;amp; Clip Art - iStock">
            <a:extLst>
              <a:ext uri="{FF2B5EF4-FFF2-40B4-BE49-F238E27FC236}">
                <a16:creationId xmlns:a16="http://schemas.microsoft.com/office/drawing/2014/main" id="{D0BAC31C-90D7-48E6-A26E-D6FFBB3BB7E3}"/>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4526287" y="1802985"/>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401" name="Circus (2)" descr="Circus Tent Icon">
            <a:extLst>
              <a:ext uri="{FF2B5EF4-FFF2-40B4-BE49-F238E27FC236}">
                <a16:creationId xmlns:a16="http://schemas.microsoft.com/office/drawing/2014/main" id="{C474C8AB-3519-40D5-96A0-9B49677EAD31}"/>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38917" y="3408325"/>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12" descr="Ferris wheel - Free business icons">
            <a:extLst>
              <a:ext uri="{FF2B5EF4-FFF2-40B4-BE49-F238E27FC236}">
                <a16:creationId xmlns:a16="http://schemas.microsoft.com/office/drawing/2014/main" id="{8692239F-4317-4290-995E-479EA93EF14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17491" y="3847166"/>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348">
            <a:extLst>
              <a:ext uri="{FF2B5EF4-FFF2-40B4-BE49-F238E27FC236}">
                <a16:creationId xmlns:a16="http://schemas.microsoft.com/office/drawing/2014/main" id="{AAF2C7EE-FA96-408F-9005-0274ECD2019B}"/>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4724779" y="4331879"/>
            <a:ext cx="774493" cy="768334"/>
          </a:xfrm>
          <a:prstGeom prst="rect">
            <a:avLst/>
          </a:prstGeom>
        </p:spPr>
      </p:pic>
      <p:pic>
        <p:nvPicPr>
          <p:cNvPr id="350" name="Circus" descr="Circus Tent Icon">
            <a:extLst>
              <a:ext uri="{FF2B5EF4-FFF2-40B4-BE49-F238E27FC236}">
                <a16:creationId xmlns:a16="http://schemas.microsoft.com/office/drawing/2014/main" id="{D3458F2F-8069-4809-80CC-EB923596F57C}"/>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39422" y="341334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6" descr="Restaurant Icon - Download in Colored Outline Style">
            <a:extLst>
              <a:ext uri="{FF2B5EF4-FFF2-40B4-BE49-F238E27FC236}">
                <a16:creationId xmlns:a16="http://schemas.microsoft.com/office/drawing/2014/main" id="{D3ED32D3-37F9-48AD-AC13-5659A6DF04B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55187" y="4039801"/>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6" descr="Restaurant Icon - Download in Colored Outline Style">
            <a:extLst>
              <a:ext uri="{FF2B5EF4-FFF2-40B4-BE49-F238E27FC236}">
                <a16:creationId xmlns:a16="http://schemas.microsoft.com/office/drawing/2014/main" id="{6ED169FD-6BC7-48BF-BE24-406D4B684E3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96368" y="2469358"/>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359" name="Current Plan Frame">
            <a:extLst>
              <a:ext uri="{FF2B5EF4-FFF2-40B4-BE49-F238E27FC236}">
                <a16:creationId xmlns:a16="http://schemas.microsoft.com/office/drawing/2014/main" id="{62E4379C-6604-4790-A503-CE81E1B9F3CE}"/>
              </a:ext>
            </a:extLst>
          </p:cNvPr>
          <p:cNvGrpSpPr/>
          <p:nvPr/>
        </p:nvGrpSpPr>
        <p:grpSpPr>
          <a:xfrm>
            <a:off x="8770000" y="1526295"/>
            <a:ext cx="2135056" cy="3152428"/>
            <a:chOff x="8230250" y="1526295"/>
            <a:chExt cx="2135056" cy="3152428"/>
          </a:xfrm>
        </p:grpSpPr>
        <p:sp>
          <p:nvSpPr>
            <p:cNvPr id="360" name="Freeform: Shape 359">
              <a:extLst>
                <a:ext uri="{FF2B5EF4-FFF2-40B4-BE49-F238E27FC236}">
                  <a16:creationId xmlns:a16="http://schemas.microsoft.com/office/drawing/2014/main" id="{CA5805BA-0E73-4306-8083-68226F7D4AAD}"/>
                </a:ext>
              </a:extLst>
            </p:cNvPr>
            <p:cNvSpPr/>
            <p:nvPr/>
          </p:nvSpPr>
          <p:spPr>
            <a:xfrm>
              <a:off x="8230250" y="1539200"/>
              <a:ext cx="2135056" cy="3139523"/>
            </a:xfrm>
            <a:custGeom>
              <a:avLst/>
              <a:gdLst>
                <a:gd name="connsiteX0" fmla="*/ 74991 w 2135056"/>
                <a:gd name="connsiteY0" fmla="*/ 0 h 3139523"/>
                <a:gd name="connsiteX1" fmla="*/ 2060065 w 2135056"/>
                <a:gd name="connsiteY1" fmla="*/ 0 h 3139523"/>
                <a:gd name="connsiteX2" fmla="*/ 2135056 w 2135056"/>
                <a:gd name="connsiteY2" fmla="*/ 74991 h 3139523"/>
                <a:gd name="connsiteX3" fmla="*/ 2135056 w 2135056"/>
                <a:gd name="connsiteY3" fmla="*/ 374944 h 3139523"/>
                <a:gd name="connsiteX4" fmla="*/ 2131965 w 2135056"/>
                <a:gd name="connsiteY4" fmla="*/ 390254 h 3139523"/>
                <a:gd name="connsiteX5" fmla="*/ 2131965 w 2135056"/>
                <a:gd name="connsiteY5" fmla="*/ 3139523 h 3139523"/>
                <a:gd name="connsiteX6" fmla="*/ 3092 w 2135056"/>
                <a:gd name="connsiteY6" fmla="*/ 3139523 h 3139523"/>
                <a:gd name="connsiteX7" fmla="*/ 3092 w 2135056"/>
                <a:gd name="connsiteY7" fmla="*/ 390259 h 3139523"/>
                <a:gd name="connsiteX8" fmla="*/ 0 w 2135056"/>
                <a:gd name="connsiteY8" fmla="*/ 374944 h 3139523"/>
                <a:gd name="connsiteX9" fmla="*/ 0 w 2135056"/>
                <a:gd name="connsiteY9" fmla="*/ 74991 h 3139523"/>
                <a:gd name="connsiteX10" fmla="*/ 74991 w 2135056"/>
                <a:gd name="connsiteY10" fmla="*/ 0 h 31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5056" h="3139523">
                  <a:moveTo>
                    <a:pt x="74991" y="0"/>
                  </a:moveTo>
                  <a:lnTo>
                    <a:pt x="2060065" y="0"/>
                  </a:lnTo>
                  <a:cubicBezTo>
                    <a:pt x="2101481" y="0"/>
                    <a:pt x="2135056" y="33575"/>
                    <a:pt x="2135056" y="74991"/>
                  </a:cubicBezTo>
                  <a:lnTo>
                    <a:pt x="2135056" y="374944"/>
                  </a:lnTo>
                  <a:lnTo>
                    <a:pt x="2131965" y="390254"/>
                  </a:lnTo>
                  <a:lnTo>
                    <a:pt x="2131965" y="3139523"/>
                  </a:lnTo>
                  <a:lnTo>
                    <a:pt x="3092" y="3139523"/>
                  </a:lnTo>
                  <a:lnTo>
                    <a:pt x="3092" y="390259"/>
                  </a:lnTo>
                  <a:lnTo>
                    <a:pt x="0" y="374944"/>
                  </a:lnTo>
                  <a:lnTo>
                    <a:pt x="0" y="74991"/>
                  </a:lnTo>
                  <a:cubicBezTo>
                    <a:pt x="0" y="33575"/>
                    <a:pt x="33575" y="0"/>
                    <a:pt x="74991" y="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b="1" dirty="0"/>
            </a:p>
          </p:txBody>
        </p:sp>
        <p:sp>
          <p:nvSpPr>
            <p:cNvPr id="361" name="Rectangle: Rounded Corners 360">
              <a:extLst>
                <a:ext uri="{FF2B5EF4-FFF2-40B4-BE49-F238E27FC236}">
                  <a16:creationId xmlns:a16="http://schemas.microsoft.com/office/drawing/2014/main" id="{26AC9F1A-F8EF-4C28-8D30-8FFC1FFB2C24}"/>
                </a:ext>
              </a:extLst>
            </p:cNvPr>
            <p:cNvSpPr/>
            <p:nvPr/>
          </p:nvSpPr>
          <p:spPr>
            <a:xfrm>
              <a:off x="8230250" y="1526295"/>
              <a:ext cx="2135056" cy="223113"/>
            </a:xfrm>
            <a:prstGeom prst="round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gency FB" panose="020B0503020202020204" pitchFamily="34" charset="0"/>
                </a:rPr>
                <a:t>Current plan</a:t>
              </a:r>
              <a:endParaRPr lang="en-SG" sz="1200" b="1" dirty="0">
                <a:solidFill>
                  <a:schemeClr val="tx1"/>
                </a:solidFill>
                <a:latin typeface="Agency FB" panose="020B0503020202020204" pitchFamily="34" charset="0"/>
              </a:endParaRPr>
            </a:p>
          </p:txBody>
        </p:sp>
      </p:grpSp>
      <p:grpSp>
        <p:nvGrpSpPr>
          <p:cNvPr id="373" name="Question Mark">
            <a:extLst>
              <a:ext uri="{FF2B5EF4-FFF2-40B4-BE49-F238E27FC236}">
                <a16:creationId xmlns:a16="http://schemas.microsoft.com/office/drawing/2014/main" id="{077B0846-0E99-4342-99CB-E8C149826E4E}"/>
              </a:ext>
            </a:extLst>
          </p:cNvPr>
          <p:cNvGrpSpPr/>
          <p:nvPr/>
        </p:nvGrpSpPr>
        <p:grpSpPr>
          <a:xfrm>
            <a:off x="10875528" y="118919"/>
            <a:ext cx="312828" cy="291250"/>
            <a:chOff x="10352771" y="85806"/>
            <a:chExt cx="314847" cy="318142"/>
          </a:xfrm>
        </p:grpSpPr>
        <p:sp>
          <p:nvSpPr>
            <p:cNvPr id="374" name="Oval 373">
              <a:extLst>
                <a:ext uri="{FF2B5EF4-FFF2-40B4-BE49-F238E27FC236}">
                  <a16:creationId xmlns:a16="http://schemas.microsoft.com/office/drawing/2014/main" id="{5937F531-CA74-4C58-BE06-56C8CC80A717}"/>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375" name="Graphic 374" descr="Question Mark with solid fill">
              <a:hlinkClick r:id="rId24" action="ppaction://hlinksldjump"/>
              <a:extLst>
                <a:ext uri="{FF2B5EF4-FFF2-40B4-BE49-F238E27FC236}">
                  <a16:creationId xmlns:a16="http://schemas.microsoft.com/office/drawing/2014/main" id="{D80CB225-1F96-4085-AA0E-5948A825CF2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406561" y="142379"/>
              <a:ext cx="200595" cy="200595"/>
            </a:xfrm>
            <a:prstGeom prst="rect">
              <a:avLst/>
            </a:prstGeom>
          </p:spPr>
        </p:pic>
      </p:grpSp>
      <p:grpSp>
        <p:nvGrpSpPr>
          <p:cNvPr id="376" name="W FCAST (Whole)">
            <a:extLst>
              <a:ext uri="{FF2B5EF4-FFF2-40B4-BE49-F238E27FC236}">
                <a16:creationId xmlns:a16="http://schemas.microsoft.com/office/drawing/2014/main" id="{6C1A9ADE-E01E-4B9C-87CE-6194368980F6}"/>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377" name="Weather Forecast Object">
              <a:extLst>
                <a:ext uri="{FF2B5EF4-FFF2-40B4-BE49-F238E27FC236}">
                  <a16:creationId xmlns:a16="http://schemas.microsoft.com/office/drawing/2014/main" id="{71DD6570-11C5-471C-835E-4684AF501822}"/>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378" name="Down Triangle (W Forecast)">
              <a:extLst>
                <a:ext uri="{FF2B5EF4-FFF2-40B4-BE49-F238E27FC236}">
                  <a16:creationId xmlns:a16="http://schemas.microsoft.com/office/drawing/2014/main" id="{6BB248C3-11B1-40DC-9774-E8809E5BC66C}"/>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pic>
        <p:nvPicPr>
          <p:cNvPr id="3" name="Graphic 2" descr="Completed with solid fill">
            <a:extLst>
              <a:ext uri="{FF2B5EF4-FFF2-40B4-BE49-F238E27FC236}">
                <a16:creationId xmlns:a16="http://schemas.microsoft.com/office/drawing/2014/main" id="{4510975E-2812-4DB4-BB1B-3E19EE397E3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386847" y="1762500"/>
            <a:ext cx="914400" cy="914400"/>
          </a:xfrm>
          <a:prstGeom prst="rect">
            <a:avLst/>
          </a:prstGeom>
        </p:spPr>
      </p:pic>
      <p:sp>
        <p:nvSpPr>
          <p:cNvPr id="4" name="TextBox 3">
            <a:extLst>
              <a:ext uri="{FF2B5EF4-FFF2-40B4-BE49-F238E27FC236}">
                <a16:creationId xmlns:a16="http://schemas.microsoft.com/office/drawing/2014/main" id="{F5DE2587-5615-458D-BC5F-85E593F14DC0}"/>
              </a:ext>
            </a:extLst>
          </p:cNvPr>
          <p:cNvSpPr txBox="1"/>
          <p:nvPr/>
        </p:nvSpPr>
        <p:spPr>
          <a:xfrm>
            <a:off x="9427098" y="2442531"/>
            <a:ext cx="1052120" cy="461665"/>
          </a:xfrm>
          <a:prstGeom prst="rect">
            <a:avLst/>
          </a:prstGeom>
          <a:noFill/>
        </p:spPr>
        <p:txBody>
          <a:bodyPr wrap="square" rtlCol="0">
            <a:spAutoFit/>
          </a:bodyPr>
          <a:lstStyle/>
          <a:p>
            <a:r>
              <a:rPr lang="en-US" sz="1200" b="1" dirty="0">
                <a:latin typeface="Agency FB" panose="020B0503020202020204" pitchFamily="34" charset="0"/>
              </a:rPr>
              <a:t>Plan saved </a:t>
            </a:r>
          </a:p>
          <a:p>
            <a:r>
              <a:rPr lang="en-US" sz="1200" b="1" dirty="0">
                <a:latin typeface="Agency FB" panose="020B0503020202020204" pitchFamily="34" charset="0"/>
              </a:rPr>
              <a:t>Successfully!</a:t>
            </a:r>
            <a:endParaRPr lang="en-SG" sz="1200" b="1" dirty="0">
              <a:latin typeface="Agency FB" panose="020B0503020202020204" pitchFamily="34" charset="0"/>
            </a:endParaRPr>
          </a:p>
        </p:txBody>
      </p:sp>
      <p:pic>
        <p:nvPicPr>
          <p:cNvPr id="6" name="Graphic 5" descr="Qr Code with solid fill">
            <a:extLst>
              <a:ext uri="{FF2B5EF4-FFF2-40B4-BE49-F238E27FC236}">
                <a16:creationId xmlns:a16="http://schemas.microsoft.com/office/drawing/2014/main" id="{62B025F8-CFAA-48CC-BE87-2EBEF10CE63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400509" y="3094187"/>
            <a:ext cx="807861" cy="807861"/>
          </a:xfrm>
          <a:prstGeom prst="rect">
            <a:avLst/>
          </a:prstGeom>
        </p:spPr>
      </p:pic>
      <p:sp>
        <p:nvSpPr>
          <p:cNvPr id="123" name="TextBox 122">
            <a:extLst>
              <a:ext uri="{FF2B5EF4-FFF2-40B4-BE49-F238E27FC236}">
                <a16:creationId xmlns:a16="http://schemas.microsoft.com/office/drawing/2014/main" id="{FBA11D4D-CB73-4A48-A7BF-70892C30CE7E}"/>
              </a:ext>
            </a:extLst>
          </p:cNvPr>
          <p:cNvSpPr txBox="1"/>
          <p:nvPr/>
        </p:nvSpPr>
        <p:spPr>
          <a:xfrm>
            <a:off x="9311468" y="3773245"/>
            <a:ext cx="1052120" cy="276999"/>
          </a:xfrm>
          <a:prstGeom prst="rect">
            <a:avLst/>
          </a:prstGeom>
          <a:noFill/>
        </p:spPr>
        <p:txBody>
          <a:bodyPr wrap="square" rtlCol="0">
            <a:spAutoFit/>
          </a:bodyPr>
          <a:lstStyle/>
          <a:p>
            <a:r>
              <a:rPr lang="en-US" sz="1200" b="1" dirty="0">
                <a:latin typeface="Agency FB" panose="020B0503020202020204" pitchFamily="34" charset="0"/>
              </a:rPr>
              <a:t>Scan your plan</a:t>
            </a:r>
            <a:endParaRPr lang="en-SG" sz="1200" b="1" dirty="0">
              <a:latin typeface="Agency FB" panose="020B0503020202020204" pitchFamily="34" charset="0"/>
            </a:endParaRPr>
          </a:p>
        </p:txBody>
      </p:sp>
      <p:grpSp>
        <p:nvGrpSpPr>
          <p:cNvPr id="124" name="Make a plan (Feature)">
            <a:extLst>
              <a:ext uri="{FF2B5EF4-FFF2-40B4-BE49-F238E27FC236}">
                <a16:creationId xmlns:a16="http://schemas.microsoft.com/office/drawing/2014/main" id="{24764EB5-7C6A-4C34-8556-A7937FED093A}"/>
              </a:ext>
            </a:extLst>
          </p:cNvPr>
          <p:cNvGrpSpPr/>
          <p:nvPr/>
        </p:nvGrpSpPr>
        <p:grpSpPr>
          <a:xfrm>
            <a:off x="10212878" y="3911964"/>
            <a:ext cx="872808" cy="788773"/>
            <a:chOff x="11066081" y="3940094"/>
            <a:chExt cx="982727" cy="965905"/>
          </a:xfrm>
        </p:grpSpPr>
        <p:pic>
          <p:nvPicPr>
            <p:cNvPr id="125" name="Make a plan (Icon)" descr="A Plan Icon - Plan Icon | Full Size PNG Download | SeekPNG">
              <a:hlinkClick r:id="rId31" action="ppaction://hlinksldjump">
                <a:snd r:embed="rId32" name="click.wav"/>
              </a:hlinkClick>
              <a:extLst>
                <a:ext uri="{FF2B5EF4-FFF2-40B4-BE49-F238E27FC236}">
                  <a16:creationId xmlns:a16="http://schemas.microsoft.com/office/drawing/2014/main" id="{C4414A09-D28A-454D-8939-AC26F340F9B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203178" y="3940094"/>
              <a:ext cx="640638" cy="6699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534C8E9F-7697-4155-89CF-8F7C79FD6CA9}"/>
                </a:ext>
              </a:extLst>
            </p:cNvPr>
            <p:cNvSpPr txBox="1"/>
            <p:nvPr/>
          </p:nvSpPr>
          <p:spPr>
            <a:xfrm>
              <a:off x="11066081" y="4604484"/>
              <a:ext cx="982727" cy="30151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000" b="1" dirty="0">
                  <a:latin typeface="Agency FB" panose="020B0503020202020204" pitchFamily="34" charset="0"/>
                </a:rPr>
                <a:t>View on map</a:t>
              </a:r>
              <a:endParaRPr lang="en-SG" sz="1000" b="1" dirty="0">
                <a:latin typeface="Agency FB" panose="020B0503020202020204" pitchFamily="34" charset="0"/>
              </a:endParaRPr>
            </a:p>
          </p:txBody>
        </p:sp>
      </p:grpSp>
      <p:sp>
        <p:nvSpPr>
          <p:cNvPr id="74" name="TextBox 73">
            <a:extLst>
              <a:ext uri="{FF2B5EF4-FFF2-40B4-BE49-F238E27FC236}">
                <a16:creationId xmlns:a16="http://schemas.microsoft.com/office/drawing/2014/main" id="{AF0DF2FB-D12C-4034-BEE8-5B857141939B}"/>
              </a:ext>
            </a:extLst>
          </p:cNvPr>
          <p:cNvSpPr txBox="1"/>
          <p:nvPr/>
        </p:nvSpPr>
        <p:spPr>
          <a:xfrm>
            <a:off x="-17399" y="14794"/>
            <a:ext cx="1760677" cy="1415772"/>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6.3.2 Planning page</a:t>
            </a:r>
          </a:p>
          <a:p>
            <a:endParaRPr lang="en-US" sz="1200" dirty="0">
              <a:latin typeface="Helvetica Light" panose="020B0403020202020204" pitchFamily="34" charset="0"/>
            </a:endParaRPr>
          </a:p>
          <a:p>
            <a:r>
              <a:rPr lang="en-US" sz="1200" dirty="0">
                <a:latin typeface="Helvetica Light" panose="020B0403020202020204" pitchFamily="34" charset="0"/>
              </a:rPr>
              <a:t>4-Step process to allow users to make a plan of their choice/ recommendation</a:t>
            </a:r>
          </a:p>
          <a:p>
            <a:endParaRPr lang="en-US" sz="1200" dirty="0">
              <a:latin typeface="Helvetica Light" panose="020B0403020202020204" pitchFamily="34" charset="0"/>
            </a:endParaRPr>
          </a:p>
        </p:txBody>
      </p:sp>
      <p:grpSp>
        <p:nvGrpSpPr>
          <p:cNvPr id="75" name="Group 74">
            <a:extLst>
              <a:ext uri="{FF2B5EF4-FFF2-40B4-BE49-F238E27FC236}">
                <a16:creationId xmlns:a16="http://schemas.microsoft.com/office/drawing/2014/main" id="{C4273DBE-1865-4F41-84D2-DAB0B35783DD}"/>
              </a:ext>
            </a:extLst>
          </p:cNvPr>
          <p:cNvGrpSpPr/>
          <p:nvPr/>
        </p:nvGrpSpPr>
        <p:grpSpPr>
          <a:xfrm>
            <a:off x="11085687" y="4577626"/>
            <a:ext cx="1759628" cy="607485"/>
            <a:chOff x="7502717" y="1725628"/>
            <a:chExt cx="2017440" cy="607485"/>
          </a:xfrm>
        </p:grpSpPr>
        <p:sp>
          <p:nvSpPr>
            <p:cNvPr id="76" name="TextBox 75">
              <a:extLst>
                <a:ext uri="{FF2B5EF4-FFF2-40B4-BE49-F238E27FC236}">
                  <a16:creationId xmlns:a16="http://schemas.microsoft.com/office/drawing/2014/main" id="{54A10663-9687-47FC-80BC-EB17D8E4887A}"/>
                </a:ext>
              </a:extLst>
            </p:cNvPr>
            <p:cNvSpPr txBox="1"/>
            <p:nvPr/>
          </p:nvSpPr>
          <p:spPr>
            <a:xfrm>
              <a:off x="8306283" y="1871448"/>
              <a:ext cx="1213874" cy="461665"/>
            </a:xfrm>
            <a:prstGeom prst="rect">
              <a:avLst/>
            </a:prstGeom>
            <a:noFill/>
          </p:spPr>
          <p:txBody>
            <a:bodyPr wrap="none" rtlCol="0">
              <a:spAutoFit/>
            </a:bodyPr>
            <a:lstStyle/>
            <a:p>
              <a:r>
                <a:rPr lang="en-US" sz="1200" b="1" dirty="0">
                  <a:solidFill>
                    <a:schemeClr val="accent1"/>
                  </a:solidFill>
                  <a:latin typeface="Helvetica Light" panose="020B0403020202020204" pitchFamily="34" charset="0"/>
                </a:rPr>
                <a:t>View plan on </a:t>
              </a:r>
            </a:p>
            <a:p>
              <a:r>
                <a:rPr lang="en-US" sz="1200" b="1" dirty="0">
                  <a:solidFill>
                    <a:schemeClr val="accent1"/>
                  </a:solidFill>
                  <a:latin typeface="Helvetica Light" panose="020B0403020202020204" pitchFamily="34" charset="0"/>
                </a:rPr>
                <a:t>map</a:t>
              </a:r>
              <a:endParaRPr lang="en-US" sz="1200" b="1" dirty="0">
                <a:latin typeface="Helvetica Light" panose="020B0403020202020204" pitchFamily="34" charset="0"/>
              </a:endParaRPr>
            </a:p>
          </p:txBody>
        </p:sp>
        <p:cxnSp>
          <p:nvCxnSpPr>
            <p:cNvPr id="77" name="Straight Connector 76">
              <a:extLst>
                <a:ext uri="{FF2B5EF4-FFF2-40B4-BE49-F238E27FC236}">
                  <a16:creationId xmlns:a16="http://schemas.microsoft.com/office/drawing/2014/main" id="{CF1310E6-AA5A-4700-867A-8D9C880F9476}"/>
                </a:ext>
              </a:extLst>
            </p:cNvPr>
            <p:cNvCxnSpPr>
              <a:cxnSpLocks/>
              <a:stCxn id="76" idx="1"/>
              <a:endCxn id="126" idx="3"/>
            </p:cNvCxnSpPr>
            <p:nvPr/>
          </p:nvCxnSpPr>
          <p:spPr>
            <a:xfrm flipH="1" flipV="1">
              <a:off x="7502717" y="1725628"/>
              <a:ext cx="803566" cy="376653"/>
            </a:xfrm>
            <a:prstGeom prst="line">
              <a:avLst/>
            </a:prstGeom>
            <a:ln w="1905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690558806"/>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30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500"/>
                                        <p:tgtEl>
                                          <p:spTgt spid="303"/>
                                        </p:tgtEl>
                                      </p:cBhvr>
                                    </p:animEffect>
                                    <p:set>
                                      <p:cBhvr>
                                        <p:cTn id="9" dur="1" fill="hold">
                                          <p:stCondLst>
                                            <p:cond delay="499"/>
                                          </p:stCondLst>
                                        </p:cTn>
                                        <p:tgtEl>
                                          <p:spTgt spid="303"/>
                                        </p:tgtEl>
                                        <p:attrNameLst>
                                          <p:attrName>style.visibility</p:attrName>
                                        </p:attrNameLst>
                                      </p:cBhvr>
                                      <p:to>
                                        <p:strVal val="hidden"/>
                                      </p:to>
                                    </p:set>
                                  </p:childTnLst>
                                </p:cTn>
                              </p:par>
                              <p:par>
                                <p:cTn id="10" presetID="10" presetClass="entr" presetSubtype="0" fill="hold" grpId="1" nodeType="withEffect">
                                  <p:stCondLst>
                                    <p:cond delay="0"/>
                                  </p:stCondLst>
                                  <p:childTnLst>
                                    <p:set>
                                      <p:cBhvr>
                                        <p:cTn id="11" dur="1" fill="hold">
                                          <p:stCondLst>
                                            <p:cond delay="0"/>
                                          </p:stCondLst>
                                        </p:cTn>
                                        <p:tgtEl>
                                          <p:spTgt spid="317"/>
                                        </p:tgtEl>
                                        <p:attrNameLst>
                                          <p:attrName>style.visibility</p:attrName>
                                        </p:attrNameLst>
                                      </p:cBhvr>
                                      <p:to>
                                        <p:strVal val="visible"/>
                                      </p:to>
                                    </p:set>
                                    <p:animEffect transition="in" filter="fade">
                                      <p:cBhvr>
                                        <p:cTn id="12" dur="500"/>
                                        <p:tgtEl>
                                          <p:spTgt spid="317"/>
                                        </p:tgtEl>
                                      </p:cBhvr>
                                    </p:animEffect>
                                  </p:childTnLst>
                                </p:cTn>
                              </p:par>
                            </p:childTnLst>
                          </p:cTn>
                        </p:par>
                      </p:childTnLst>
                    </p:cTn>
                  </p:par>
                </p:childTnLst>
              </p:cTn>
              <p:nextCondLst>
                <p:cond evt="onClick" delay="0">
                  <p:tgtEl>
                    <p:spTgt spid="303"/>
                  </p:tgtEl>
                </p:cond>
              </p:nextCondLst>
            </p:seq>
            <p:seq concurrent="1" nextAc="seek">
              <p:cTn id="13" restart="whenNotActive" fill="hold" evtFilter="cancelBubble" nodeType="interactiveSeq">
                <p:stCondLst>
                  <p:cond evt="onClick" delay="0">
                    <p:tgtEl>
                      <p:spTgt spid="317"/>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0" nodeType="withEffect">
                                  <p:stCondLst>
                                    <p:cond delay="0"/>
                                  </p:stCondLst>
                                  <p:childTnLst>
                                    <p:set>
                                      <p:cBhvr>
                                        <p:cTn id="17" dur="1" fill="hold">
                                          <p:stCondLst>
                                            <p:cond delay="0"/>
                                          </p:stCondLst>
                                        </p:cTn>
                                        <p:tgtEl>
                                          <p:spTgt spid="303"/>
                                        </p:tgtEl>
                                        <p:attrNameLst>
                                          <p:attrName>style.visibility</p:attrName>
                                        </p:attrNameLst>
                                      </p:cBhvr>
                                      <p:to>
                                        <p:strVal val="visible"/>
                                      </p:to>
                                    </p:set>
                                    <p:animEffect transition="in" filter="fade">
                                      <p:cBhvr>
                                        <p:cTn id="18" dur="500"/>
                                        <p:tgtEl>
                                          <p:spTgt spid="303"/>
                                        </p:tgtEl>
                                      </p:cBhvr>
                                    </p:animEffect>
                                  </p:childTnLst>
                                </p:cTn>
                              </p:par>
                              <p:par>
                                <p:cTn id="19" presetID="10" presetClass="exit" presetSubtype="0" fill="hold" grpId="2" nodeType="withEffect">
                                  <p:stCondLst>
                                    <p:cond delay="0"/>
                                  </p:stCondLst>
                                  <p:childTnLst>
                                    <p:animEffect transition="out" filter="fade">
                                      <p:cBhvr>
                                        <p:cTn id="20" dur="500"/>
                                        <p:tgtEl>
                                          <p:spTgt spid="317"/>
                                        </p:tgtEl>
                                      </p:cBhvr>
                                    </p:animEffect>
                                    <p:set>
                                      <p:cBhvr>
                                        <p:cTn id="21" dur="1" fill="hold">
                                          <p:stCondLst>
                                            <p:cond delay="499"/>
                                          </p:stCondLst>
                                        </p:cTn>
                                        <p:tgtEl>
                                          <p:spTgt spid="317"/>
                                        </p:tgtEl>
                                        <p:attrNameLst>
                                          <p:attrName>style.visibility</p:attrName>
                                        </p:attrNameLst>
                                      </p:cBhvr>
                                      <p:to>
                                        <p:strVal val="hidden"/>
                                      </p:to>
                                    </p:set>
                                  </p:childTnLst>
                                </p:cTn>
                              </p:par>
                            </p:childTnLst>
                          </p:cTn>
                        </p:par>
                      </p:childTnLst>
                    </p:cTn>
                  </p:par>
                </p:childTnLst>
              </p:cTn>
              <p:nextCondLst>
                <p:cond evt="onClick" delay="0">
                  <p:tgtEl>
                    <p:spTgt spid="317"/>
                  </p:tgtEl>
                </p:cond>
              </p:nextCondLst>
            </p:seq>
          </p:childTnLst>
        </p:cTn>
      </p:par>
    </p:tnLst>
    <p:bldLst>
      <p:bldP spid="303" grpId="0" animBg="1"/>
      <p:bldP spid="303" grpId="1" animBg="1"/>
      <p:bldP spid="317" grpId="0" animBg="1"/>
      <p:bldP spid="317" grpId="1" animBg="1"/>
      <p:bldP spid="317"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Blue Background">
            <a:extLst>
              <a:ext uri="{FF2B5EF4-FFF2-40B4-BE49-F238E27FC236}">
                <a16:creationId xmlns:a16="http://schemas.microsoft.com/office/drawing/2014/main" id="{7A727DCA-79F3-40DB-B5A2-BD0662BD739D}"/>
              </a:ext>
            </a:extLst>
          </p:cNvPr>
          <p:cNvSpPr/>
          <p:nvPr/>
        </p:nvSpPr>
        <p:spPr>
          <a:xfrm>
            <a:off x="1770623" y="161362"/>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117" name="Header Panel">
            <a:extLst>
              <a:ext uri="{FF2B5EF4-FFF2-40B4-BE49-F238E27FC236}">
                <a16:creationId xmlns:a16="http://schemas.microsoft.com/office/drawing/2014/main" id="{B88284BD-04F2-4D9D-8C20-06B72D1EAFC2}"/>
              </a:ext>
            </a:extLst>
          </p:cNvPr>
          <p:cNvGrpSpPr/>
          <p:nvPr/>
        </p:nvGrpSpPr>
        <p:grpSpPr>
          <a:xfrm>
            <a:off x="1768479" y="15355"/>
            <a:ext cx="9510713" cy="476249"/>
            <a:chOff x="1228725" y="19051"/>
            <a:chExt cx="9510713" cy="476249"/>
          </a:xfrm>
          <a:solidFill>
            <a:srgbClr val="FFDDE1"/>
          </a:solidFill>
        </p:grpSpPr>
        <p:grpSp>
          <p:nvGrpSpPr>
            <p:cNvPr id="118" name="Group 117">
              <a:extLst>
                <a:ext uri="{FF2B5EF4-FFF2-40B4-BE49-F238E27FC236}">
                  <a16:creationId xmlns:a16="http://schemas.microsoft.com/office/drawing/2014/main" id="{003990F2-6640-4D8D-BBFC-3094038889AA}"/>
                </a:ext>
              </a:extLst>
            </p:cNvPr>
            <p:cNvGrpSpPr/>
            <p:nvPr/>
          </p:nvGrpSpPr>
          <p:grpSpPr>
            <a:xfrm>
              <a:off x="1228725" y="19051"/>
              <a:ext cx="9510713" cy="476249"/>
              <a:chOff x="1228725" y="19051"/>
              <a:chExt cx="9510713" cy="476249"/>
            </a:xfrm>
            <a:grpFill/>
          </p:grpSpPr>
          <p:grpSp>
            <p:nvGrpSpPr>
              <p:cNvPr id="122" name="Group 121">
                <a:extLst>
                  <a:ext uri="{FF2B5EF4-FFF2-40B4-BE49-F238E27FC236}">
                    <a16:creationId xmlns:a16="http://schemas.microsoft.com/office/drawing/2014/main" id="{AC8E9866-6911-458F-BB9D-BCF1E6DF69F7}"/>
                  </a:ext>
                </a:extLst>
              </p:cNvPr>
              <p:cNvGrpSpPr/>
              <p:nvPr/>
            </p:nvGrpSpPr>
            <p:grpSpPr>
              <a:xfrm>
                <a:off x="1228725" y="19051"/>
                <a:ext cx="9510713" cy="476249"/>
                <a:chOff x="1228725" y="19051"/>
                <a:chExt cx="9510713" cy="476249"/>
              </a:xfrm>
              <a:grpFill/>
            </p:grpSpPr>
            <p:sp>
              <p:nvSpPr>
                <p:cNvPr id="124" name="Rectangle: Top Corners Rounded 123">
                  <a:extLst>
                    <a:ext uri="{FF2B5EF4-FFF2-40B4-BE49-F238E27FC236}">
                      <a16:creationId xmlns:a16="http://schemas.microsoft.com/office/drawing/2014/main" id="{D6D4C414-8FD0-40F9-9DB2-65CC24B8F7C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5" name="TextBox 124">
                  <a:extLst>
                    <a:ext uri="{FF2B5EF4-FFF2-40B4-BE49-F238E27FC236}">
                      <a16:creationId xmlns:a16="http://schemas.microsoft.com/office/drawing/2014/main" id="{89F5396E-5CC6-41A3-A206-9B0481B99125}"/>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26" name="Rectangle: Rounded Corners 125">
                  <a:extLst>
                    <a:ext uri="{FF2B5EF4-FFF2-40B4-BE49-F238E27FC236}">
                      <a16:creationId xmlns:a16="http://schemas.microsoft.com/office/drawing/2014/main" id="{FF79C34C-1FFA-4071-91C0-9C27A5ED4F71}"/>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23" name="Picture 122" descr="Logo, company name&#10;&#10;Description automatically generated">
                <a:extLst>
                  <a:ext uri="{FF2B5EF4-FFF2-40B4-BE49-F238E27FC236}">
                    <a16:creationId xmlns:a16="http://schemas.microsoft.com/office/drawing/2014/main" id="{B00B7DB5-2887-4472-82CF-FAE9D9729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119" name="Rectangle: Rounded Corners 118">
              <a:extLst>
                <a:ext uri="{FF2B5EF4-FFF2-40B4-BE49-F238E27FC236}">
                  <a16:creationId xmlns:a16="http://schemas.microsoft.com/office/drawing/2014/main" id="{48F36D01-76B5-4D83-9C56-E3BD68BDEECC}"/>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120" name="TextBox 119">
              <a:extLst>
                <a:ext uri="{FF2B5EF4-FFF2-40B4-BE49-F238E27FC236}">
                  <a16:creationId xmlns:a16="http://schemas.microsoft.com/office/drawing/2014/main" id="{6C1DCC26-2F4E-4A96-A923-8FB0D785E468}"/>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121" name="Graphic 120" descr="Lightning with solid fill">
              <a:extLst>
                <a:ext uri="{FF2B5EF4-FFF2-40B4-BE49-F238E27FC236}">
                  <a16:creationId xmlns:a16="http://schemas.microsoft.com/office/drawing/2014/main" id="{E33CF437-DE80-4430-A64E-8EFEB680F5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1159" y="46963"/>
              <a:ext cx="398939" cy="398939"/>
            </a:xfrm>
            <a:prstGeom prst="rect">
              <a:avLst/>
            </a:prstGeom>
          </p:spPr>
        </p:pic>
      </p:grpSp>
      <p:sp>
        <p:nvSpPr>
          <p:cNvPr id="25" name="Weather Forecast Object">
            <a:extLst>
              <a:ext uri="{FF2B5EF4-FFF2-40B4-BE49-F238E27FC236}">
                <a16:creationId xmlns:a16="http://schemas.microsoft.com/office/drawing/2014/main" id="{F1FB3E10-6BAF-4DA0-B65F-23282856B794}"/>
              </a:ext>
            </a:extLst>
          </p:cNvPr>
          <p:cNvSpPr/>
          <p:nvPr/>
        </p:nvSpPr>
        <p:spPr>
          <a:xfrm>
            <a:off x="9645053" y="118167"/>
            <a:ext cx="1138147"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26" name="Down Triangle (W Forecast)">
            <a:extLst>
              <a:ext uri="{FF2B5EF4-FFF2-40B4-BE49-F238E27FC236}">
                <a16:creationId xmlns:a16="http://schemas.microsoft.com/office/drawing/2014/main" id="{06C5EC57-0C78-4EEC-AEF3-B9DA04E1A763}"/>
              </a:ext>
            </a:extLst>
          </p:cNvPr>
          <p:cNvSpPr/>
          <p:nvPr/>
        </p:nvSpPr>
        <p:spPr>
          <a:xfrm rot="10800000">
            <a:off x="10649282" y="211738"/>
            <a:ext cx="74970" cy="619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73936383-9EE0-4520-BEB4-EE092072EB64}"/>
              </a:ext>
            </a:extLst>
          </p:cNvPr>
          <p:cNvSpPr txBox="1"/>
          <p:nvPr/>
        </p:nvSpPr>
        <p:spPr>
          <a:xfrm>
            <a:off x="5354330" y="842392"/>
            <a:ext cx="3148455" cy="830997"/>
          </a:xfrm>
          <a:prstGeom prst="rect">
            <a:avLst/>
          </a:prstGeom>
          <a:noFill/>
        </p:spPr>
        <p:txBody>
          <a:bodyPr wrap="square" rtlCol="0">
            <a:spAutoFit/>
          </a:bodyPr>
          <a:lstStyle/>
          <a:p>
            <a:r>
              <a:rPr lang="en-US" sz="4800" b="1" dirty="0">
                <a:latin typeface="Agency FB" panose="020B0503020202020204" pitchFamily="34" charset="0"/>
              </a:rPr>
              <a:t>Thank you</a:t>
            </a:r>
            <a:endParaRPr lang="en-SG" sz="4800" b="1" dirty="0">
              <a:latin typeface="Agency FB" panose="020B0503020202020204" pitchFamily="34" charset="0"/>
            </a:endParaRPr>
          </a:p>
        </p:txBody>
      </p:sp>
      <p:sp>
        <p:nvSpPr>
          <p:cNvPr id="55" name="Isosceles Triangle 54">
            <a:extLst>
              <a:ext uri="{FF2B5EF4-FFF2-40B4-BE49-F238E27FC236}">
                <a16:creationId xmlns:a16="http://schemas.microsoft.com/office/drawing/2014/main" id="{136682CC-4682-4805-ADDC-ADA8842F668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68" name="Isosceles Triangle 67">
            <a:extLst>
              <a:ext uri="{FF2B5EF4-FFF2-40B4-BE49-F238E27FC236}">
                <a16:creationId xmlns:a16="http://schemas.microsoft.com/office/drawing/2014/main" id="{7E8B0792-1671-40DF-B231-991F21ECB3AF}"/>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Rectangle: Rounded Corners 33">
            <a:extLst>
              <a:ext uri="{FF2B5EF4-FFF2-40B4-BE49-F238E27FC236}">
                <a16:creationId xmlns:a16="http://schemas.microsoft.com/office/drawing/2014/main" id="{168693F5-A6BC-4C93-8B16-4A061677E57C}"/>
              </a:ext>
            </a:extLst>
          </p:cNvPr>
          <p:cNvSpPr/>
          <p:nvPr/>
        </p:nvSpPr>
        <p:spPr>
          <a:xfrm>
            <a:off x="3845916" y="2122762"/>
            <a:ext cx="5172285" cy="303116"/>
          </a:xfrm>
          <a:prstGeom prst="roundRect">
            <a:avLst/>
          </a:prstGeom>
          <a:ln>
            <a:solidFill>
              <a:schemeClr val="tx1"/>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a:latin typeface="Agency FB" panose="020B0503020202020204" pitchFamily="34" charset="0"/>
              </a:rPr>
              <a:t>HOPE YOU ENJOYED THE HI-FI, HAVE A NICE DAY</a:t>
            </a:r>
            <a:endParaRPr lang="en-SG" sz="1000" b="1" dirty="0">
              <a:latin typeface="Agency FB" panose="020B0503020202020204" pitchFamily="34" charset="0"/>
            </a:endParaRPr>
          </a:p>
        </p:txBody>
      </p:sp>
      <p:grpSp>
        <p:nvGrpSpPr>
          <p:cNvPr id="83" name="Question Mark">
            <a:extLst>
              <a:ext uri="{FF2B5EF4-FFF2-40B4-BE49-F238E27FC236}">
                <a16:creationId xmlns:a16="http://schemas.microsoft.com/office/drawing/2014/main" id="{E0C9A7E1-42A6-4484-8E9B-D7B435CA0DD6}"/>
              </a:ext>
            </a:extLst>
          </p:cNvPr>
          <p:cNvGrpSpPr/>
          <p:nvPr/>
        </p:nvGrpSpPr>
        <p:grpSpPr>
          <a:xfrm>
            <a:off x="10875528" y="118919"/>
            <a:ext cx="312828" cy="291250"/>
            <a:chOff x="10352771" y="85806"/>
            <a:chExt cx="314847" cy="318142"/>
          </a:xfrm>
        </p:grpSpPr>
        <p:sp>
          <p:nvSpPr>
            <p:cNvPr id="84" name="Oval 83">
              <a:extLst>
                <a:ext uri="{FF2B5EF4-FFF2-40B4-BE49-F238E27FC236}">
                  <a16:creationId xmlns:a16="http://schemas.microsoft.com/office/drawing/2014/main" id="{081AC28A-5A73-4B94-906B-5A086FD6F6A4}"/>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85" name="Graphic 84" descr="Question Mark with solid fill">
              <a:hlinkClick r:id="rId6" action="ppaction://hlinksldjump"/>
              <a:extLst>
                <a:ext uri="{FF2B5EF4-FFF2-40B4-BE49-F238E27FC236}">
                  <a16:creationId xmlns:a16="http://schemas.microsoft.com/office/drawing/2014/main" id="{329E3473-ED22-4FDC-8BE7-71A2F6ADDD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06561" y="142379"/>
              <a:ext cx="200595" cy="200595"/>
            </a:xfrm>
            <a:prstGeom prst="rect">
              <a:avLst/>
            </a:prstGeom>
          </p:spPr>
        </p:pic>
      </p:grpSp>
      <p:sp>
        <p:nvSpPr>
          <p:cNvPr id="91" name="TextBox 90">
            <a:extLst>
              <a:ext uri="{FF2B5EF4-FFF2-40B4-BE49-F238E27FC236}">
                <a16:creationId xmlns:a16="http://schemas.microsoft.com/office/drawing/2014/main" id="{8BE9D3E0-4D89-4327-B4D2-53730DE50D02}"/>
              </a:ext>
            </a:extLst>
          </p:cNvPr>
          <p:cNvSpPr txBox="1"/>
          <p:nvPr/>
        </p:nvSpPr>
        <p:spPr>
          <a:xfrm>
            <a:off x="-17399" y="14794"/>
            <a:ext cx="1760677" cy="1415772"/>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7. Exit</a:t>
            </a:r>
          </a:p>
          <a:p>
            <a:endParaRPr lang="en-US" sz="1200" dirty="0">
              <a:latin typeface="Helvetica Light" panose="020B0403020202020204" pitchFamily="34" charset="0"/>
            </a:endParaRPr>
          </a:p>
          <a:p>
            <a:r>
              <a:rPr lang="en-US" sz="1200" dirty="0">
                <a:latin typeface="Helvetica Light" panose="020B0403020202020204" pitchFamily="34" charset="0"/>
              </a:rPr>
              <a:t>This is the end of the Hi-Fi page (Not part of</a:t>
            </a:r>
          </a:p>
          <a:p>
            <a:r>
              <a:rPr lang="en-US" sz="1200" dirty="0">
                <a:latin typeface="Helvetica Light" panose="020B0403020202020204" pitchFamily="34" charset="0"/>
              </a:rPr>
              <a:t>the design but to indicate to marker he is</a:t>
            </a:r>
          </a:p>
          <a:p>
            <a:r>
              <a:rPr lang="en-US" sz="1200" dirty="0">
                <a:latin typeface="Helvetica Light" panose="020B0403020202020204" pitchFamily="34" charset="0"/>
              </a:rPr>
              <a:t>at the last slide)</a:t>
            </a:r>
          </a:p>
        </p:txBody>
      </p:sp>
    </p:spTree>
    <p:extLst>
      <p:ext uri="{BB962C8B-B14F-4D97-AF65-F5344CB8AC3E}">
        <p14:creationId xmlns:p14="http://schemas.microsoft.com/office/powerpoint/2010/main" val="1808142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25067"/>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85" name="Group 84">
            <a:extLst>
              <a:ext uri="{FF2B5EF4-FFF2-40B4-BE49-F238E27FC236}">
                <a16:creationId xmlns:a16="http://schemas.microsoft.com/office/drawing/2014/main" id="{70CA5D4B-5E2F-44B2-9D26-CE98CA37FE19}"/>
              </a:ext>
            </a:extLst>
          </p:cNvPr>
          <p:cNvGrpSpPr/>
          <p:nvPr/>
        </p:nvGrpSpPr>
        <p:grpSpPr>
          <a:xfrm>
            <a:off x="1774052" y="479893"/>
            <a:ext cx="376238" cy="5394608"/>
            <a:chOff x="1228724" y="495300"/>
            <a:chExt cx="442911" cy="5462590"/>
          </a:xfrm>
          <a:solidFill>
            <a:schemeClr val="accent3">
              <a:lumMod val="20000"/>
              <a:lumOff val="80000"/>
            </a:schemeClr>
          </a:solidFill>
        </p:grpSpPr>
        <p:grpSp>
          <p:nvGrpSpPr>
            <p:cNvPr id="87" name="Group 86">
              <a:extLst>
                <a:ext uri="{FF2B5EF4-FFF2-40B4-BE49-F238E27FC236}">
                  <a16:creationId xmlns:a16="http://schemas.microsoft.com/office/drawing/2014/main" id="{01B08DFB-3A35-4B9B-BADD-0B8FF6E30918}"/>
                </a:ext>
              </a:extLst>
            </p:cNvPr>
            <p:cNvGrpSpPr/>
            <p:nvPr/>
          </p:nvGrpSpPr>
          <p:grpSpPr>
            <a:xfrm>
              <a:off x="1228724" y="495300"/>
              <a:ext cx="442911" cy="5462590"/>
              <a:chOff x="1228724" y="495300"/>
              <a:chExt cx="442911" cy="5462590"/>
            </a:xfrm>
            <a:grpFill/>
          </p:grpSpPr>
          <p:sp>
            <p:nvSpPr>
              <p:cNvPr id="93" name="Freeform: Shape 92">
                <a:extLst>
                  <a:ext uri="{FF2B5EF4-FFF2-40B4-BE49-F238E27FC236}">
                    <a16:creationId xmlns:a16="http://schemas.microsoft.com/office/drawing/2014/main" id="{50614422-7024-4126-9BD2-84D217D0A05C}"/>
                  </a:ext>
                </a:extLst>
              </p:cNvPr>
              <p:cNvSpPr/>
              <p:nvPr/>
            </p:nvSpPr>
            <p:spPr>
              <a:xfrm rot="5400000">
                <a:off x="-1281115" y="3005139"/>
                <a:ext cx="5462590" cy="442911"/>
              </a:xfrm>
              <a:custGeom>
                <a:avLst/>
                <a:gdLst>
                  <a:gd name="connsiteX0" fmla="*/ 0 w 5462590"/>
                  <a:gd name="connsiteY0" fmla="*/ 442911 h 442911"/>
                  <a:gd name="connsiteX1" fmla="*/ 0 w 5462590"/>
                  <a:gd name="connsiteY1" fmla="*/ 147636 h 442911"/>
                  <a:gd name="connsiteX2" fmla="*/ 2200277 w 5462590"/>
                  <a:gd name="connsiteY2" fmla="*/ 147636 h 442911"/>
                  <a:gd name="connsiteX3" fmla="*/ 2200277 w 5462590"/>
                  <a:gd name="connsiteY3" fmla="*/ 36513 h 442911"/>
                  <a:gd name="connsiteX4" fmla="*/ 2236790 w 5462590"/>
                  <a:gd name="connsiteY4" fmla="*/ 0 h 442911"/>
                  <a:gd name="connsiteX5" fmla="*/ 3225799 w 5462590"/>
                  <a:gd name="connsiteY5" fmla="*/ 0 h 442911"/>
                  <a:gd name="connsiteX6" fmla="*/ 3262312 w 5462590"/>
                  <a:gd name="connsiteY6" fmla="*/ 36513 h 442911"/>
                  <a:gd name="connsiteX7" fmla="*/ 3262312 w 5462590"/>
                  <a:gd name="connsiteY7" fmla="*/ 147636 h 442911"/>
                  <a:gd name="connsiteX8" fmla="*/ 5462590 w 5462590"/>
                  <a:gd name="connsiteY8" fmla="*/ 147636 h 442911"/>
                  <a:gd name="connsiteX9" fmla="*/ 5462590 w 5462590"/>
                  <a:gd name="connsiteY9" fmla="*/ 442911 h 44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2590" h="442911">
                    <a:moveTo>
                      <a:pt x="0" y="442911"/>
                    </a:moveTo>
                    <a:lnTo>
                      <a:pt x="0" y="147636"/>
                    </a:lnTo>
                    <a:lnTo>
                      <a:pt x="2200277" y="147636"/>
                    </a:lnTo>
                    <a:lnTo>
                      <a:pt x="2200277" y="36513"/>
                    </a:lnTo>
                    <a:lnTo>
                      <a:pt x="2236790" y="0"/>
                    </a:lnTo>
                    <a:lnTo>
                      <a:pt x="3225799" y="0"/>
                    </a:lnTo>
                    <a:lnTo>
                      <a:pt x="3262312" y="36513"/>
                    </a:lnTo>
                    <a:lnTo>
                      <a:pt x="3262312" y="147636"/>
                    </a:lnTo>
                    <a:lnTo>
                      <a:pt x="5462590" y="147636"/>
                    </a:lnTo>
                    <a:lnTo>
                      <a:pt x="5462590" y="442911"/>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94" name="Arrow: Chevron 93">
                <a:hlinkClick r:id="rId4" action="ppaction://hlinksldjump"/>
                <a:extLst>
                  <a:ext uri="{FF2B5EF4-FFF2-40B4-BE49-F238E27FC236}">
                    <a16:creationId xmlns:a16="http://schemas.microsoft.com/office/drawing/2014/main" id="{F453ACA0-78A1-414B-8DFE-02BF394CCC8F}"/>
                  </a:ext>
                </a:extLst>
              </p:cNvPr>
              <p:cNvSpPr/>
              <p:nvPr/>
            </p:nvSpPr>
            <p:spPr>
              <a:xfrm>
                <a:off x="1514477" y="3071808"/>
                <a:ext cx="66675" cy="161925"/>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pSp>
        <p:grpSp>
          <p:nvGrpSpPr>
            <p:cNvPr id="88" name="Group 87">
              <a:extLst>
                <a:ext uri="{FF2B5EF4-FFF2-40B4-BE49-F238E27FC236}">
                  <a16:creationId xmlns:a16="http://schemas.microsoft.com/office/drawing/2014/main" id="{F092B34E-759C-4026-997C-AF54A58A5185}"/>
                </a:ext>
              </a:extLst>
            </p:cNvPr>
            <p:cNvGrpSpPr/>
            <p:nvPr/>
          </p:nvGrpSpPr>
          <p:grpSpPr>
            <a:xfrm>
              <a:off x="1277059" y="500061"/>
              <a:ext cx="196141" cy="250033"/>
              <a:chOff x="1277059" y="495298"/>
              <a:chExt cx="203137" cy="312118"/>
            </a:xfrm>
            <a:grpFill/>
          </p:grpSpPr>
          <p:grpSp>
            <p:nvGrpSpPr>
              <p:cNvPr id="89" name="Group 88">
                <a:extLst>
                  <a:ext uri="{FF2B5EF4-FFF2-40B4-BE49-F238E27FC236}">
                    <a16:creationId xmlns:a16="http://schemas.microsoft.com/office/drawing/2014/main" id="{53F7C37B-8E95-4C84-AB7E-CE084E152922}"/>
                  </a:ext>
                </a:extLst>
              </p:cNvPr>
              <p:cNvGrpSpPr/>
              <p:nvPr/>
            </p:nvGrpSpPr>
            <p:grpSpPr>
              <a:xfrm>
                <a:off x="1277060" y="495298"/>
                <a:ext cx="203136" cy="238955"/>
                <a:chOff x="1277060" y="495298"/>
                <a:chExt cx="203136" cy="238955"/>
              </a:xfrm>
              <a:grpFill/>
            </p:grpSpPr>
            <p:sp>
              <p:nvSpPr>
                <p:cNvPr id="91" name="Minus Sign 90">
                  <a:extLst>
                    <a:ext uri="{FF2B5EF4-FFF2-40B4-BE49-F238E27FC236}">
                      <a16:creationId xmlns:a16="http://schemas.microsoft.com/office/drawing/2014/main" id="{D7C23D98-CBE9-40CF-A717-E553770E5F9F}"/>
                    </a:ext>
                  </a:extLst>
                </p:cNvPr>
                <p:cNvSpPr/>
                <p:nvPr/>
              </p:nvSpPr>
              <p:spPr>
                <a:xfrm>
                  <a:off x="1277061" y="495298"/>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Minus Sign 91">
                  <a:extLst>
                    <a:ext uri="{FF2B5EF4-FFF2-40B4-BE49-F238E27FC236}">
                      <a16:creationId xmlns:a16="http://schemas.microsoft.com/office/drawing/2014/main" id="{60FD83C9-C59C-4F7E-91C8-B558D3E647B2}"/>
                    </a:ext>
                  </a:extLst>
                </p:cNvPr>
                <p:cNvSpPr/>
                <p:nvPr/>
              </p:nvSpPr>
              <p:spPr>
                <a:xfrm>
                  <a:off x="1277060" y="568866"/>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90" name="Minus Sign 89">
                <a:extLst>
                  <a:ext uri="{FF2B5EF4-FFF2-40B4-BE49-F238E27FC236}">
                    <a16:creationId xmlns:a16="http://schemas.microsoft.com/office/drawing/2014/main" id="{58200DBB-7BB9-4D2E-AE8A-6C4E05FD1244}"/>
                  </a:ext>
                </a:extLst>
              </p:cNvPr>
              <p:cNvSpPr/>
              <p:nvPr/>
            </p:nvSpPr>
            <p:spPr>
              <a:xfrm>
                <a:off x="1277059" y="642029"/>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159" y="46963"/>
              <a:ext cx="398939" cy="398939"/>
            </a:xfrm>
            <a:prstGeom prst="rect">
              <a:avLst/>
            </a:prstGeom>
          </p:spPr>
        </p:pic>
      </p:grpSp>
      <p:grpSp>
        <p:nvGrpSpPr>
          <p:cNvPr id="106" name="Group 105">
            <a:extLst>
              <a:ext uri="{FF2B5EF4-FFF2-40B4-BE49-F238E27FC236}">
                <a16:creationId xmlns:a16="http://schemas.microsoft.com/office/drawing/2014/main" id="{380DE290-619D-472A-8171-9F5E832920D1}"/>
              </a:ext>
            </a:extLst>
          </p:cNvPr>
          <p:cNvGrpSpPr/>
          <p:nvPr/>
        </p:nvGrpSpPr>
        <p:grpSpPr>
          <a:xfrm>
            <a:off x="2631751" y="370691"/>
            <a:ext cx="1249630" cy="734288"/>
            <a:chOff x="2088689" y="377345"/>
            <a:chExt cx="1249630" cy="734288"/>
          </a:xfrm>
          <a:solidFill>
            <a:schemeClr val="accent3">
              <a:lumMod val="20000"/>
              <a:lumOff val="80000"/>
            </a:schemeClr>
          </a:solidFill>
        </p:grpSpPr>
        <p:grpSp>
          <p:nvGrpSpPr>
            <p:cNvPr id="107" name="Group 106">
              <a:extLst>
                <a:ext uri="{FF2B5EF4-FFF2-40B4-BE49-F238E27FC236}">
                  <a16:creationId xmlns:a16="http://schemas.microsoft.com/office/drawing/2014/main" id="{9F15C522-4BBF-438C-81E6-910D7675438A}"/>
                </a:ext>
              </a:extLst>
            </p:cNvPr>
            <p:cNvGrpSpPr/>
            <p:nvPr/>
          </p:nvGrpSpPr>
          <p:grpSpPr>
            <a:xfrm>
              <a:off x="2088689" y="377345"/>
              <a:ext cx="1249630" cy="734288"/>
              <a:chOff x="2088689" y="377345"/>
              <a:chExt cx="1249630" cy="734288"/>
            </a:xfrm>
            <a:grpFill/>
          </p:grpSpPr>
          <p:grpSp>
            <p:nvGrpSpPr>
              <p:cNvPr id="109" name="Group 108">
                <a:extLst>
                  <a:ext uri="{FF2B5EF4-FFF2-40B4-BE49-F238E27FC236}">
                    <a16:creationId xmlns:a16="http://schemas.microsoft.com/office/drawing/2014/main" id="{4A47F874-D61F-4624-9D21-1306EC9E2BD7}"/>
                  </a:ext>
                </a:extLst>
              </p:cNvPr>
              <p:cNvGrpSpPr/>
              <p:nvPr/>
            </p:nvGrpSpPr>
            <p:grpSpPr>
              <a:xfrm>
                <a:off x="2088689" y="377345"/>
                <a:ext cx="1227598" cy="734288"/>
                <a:chOff x="2088690" y="377345"/>
                <a:chExt cx="1250170" cy="734288"/>
              </a:xfrm>
              <a:grpFill/>
            </p:grpSpPr>
            <p:grpSp>
              <p:nvGrpSpPr>
                <p:cNvPr id="111" name="Group 110">
                  <a:extLst>
                    <a:ext uri="{FF2B5EF4-FFF2-40B4-BE49-F238E27FC236}">
                      <a16:creationId xmlns:a16="http://schemas.microsoft.com/office/drawing/2014/main" id="{86F884DF-F253-43C2-95D8-F94C97F19114}"/>
                    </a:ext>
                  </a:extLst>
                </p:cNvPr>
                <p:cNvGrpSpPr/>
                <p:nvPr/>
              </p:nvGrpSpPr>
              <p:grpSpPr>
                <a:xfrm>
                  <a:off x="2088690" y="377345"/>
                  <a:ext cx="1250170" cy="734288"/>
                  <a:chOff x="2088690" y="377345"/>
                  <a:chExt cx="1250170" cy="734288"/>
                </a:xfrm>
                <a:grpFill/>
              </p:grpSpPr>
              <p:grpSp>
                <p:nvGrpSpPr>
                  <p:cNvPr id="113" name="Group 112">
                    <a:extLst>
                      <a:ext uri="{FF2B5EF4-FFF2-40B4-BE49-F238E27FC236}">
                        <a16:creationId xmlns:a16="http://schemas.microsoft.com/office/drawing/2014/main" id="{2909F9B2-7466-4E2C-BBC3-AB7D4CAC7CDC}"/>
                      </a:ext>
                    </a:extLst>
                  </p:cNvPr>
                  <p:cNvGrpSpPr/>
                  <p:nvPr/>
                </p:nvGrpSpPr>
                <p:grpSpPr>
                  <a:xfrm>
                    <a:off x="2088690" y="377345"/>
                    <a:ext cx="1250170" cy="734288"/>
                    <a:chOff x="3687086" y="648964"/>
                    <a:chExt cx="1250170" cy="734288"/>
                  </a:xfrm>
                  <a:grpFill/>
                </p:grpSpPr>
                <p:sp>
                  <p:nvSpPr>
                    <p:cNvPr id="116" name="Rectangle 115">
                      <a:hlinkClick r:id="rId7" action="ppaction://hlinksldjump"/>
                      <a:extLst>
                        <a:ext uri="{FF2B5EF4-FFF2-40B4-BE49-F238E27FC236}">
                          <a16:creationId xmlns:a16="http://schemas.microsoft.com/office/drawing/2014/main" id="{D6C1A39E-AA11-481C-ABAC-BE7EFCC9C907}"/>
                        </a:ext>
                      </a:extLst>
                    </p:cNvPr>
                    <p:cNvSpPr/>
                    <p:nvPr/>
                  </p:nvSpPr>
                  <p:spPr>
                    <a:xfrm>
                      <a:off x="3687086" y="648964"/>
                      <a:ext cx="1249090"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117" name="Rectangle 116">
                      <a:hlinkClick r:id="rId8" action="ppaction://hlinksldjump"/>
                      <a:extLst>
                        <a:ext uri="{FF2B5EF4-FFF2-40B4-BE49-F238E27FC236}">
                          <a16:creationId xmlns:a16="http://schemas.microsoft.com/office/drawing/2014/main" id="{B4E0C207-5903-4AF0-AA62-288F08271E95}"/>
                        </a:ext>
                      </a:extLst>
                    </p:cNvPr>
                    <p:cNvSpPr/>
                    <p:nvPr/>
                  </p:nvSpPr>
                  <p:spPr>
                    <a:xfrm>
                      <a:off x="3688164"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118" name="Rectangle 117">
                      <a:extLst>
                        <a:ext uri="{FF2B5EF4-FFF2-40B4-BE49-F238E27FC236}">
                          <a16:creationId xmlns:a16="http://schemas.microsoft.com/office/drawing/2014/main" id="{C3F7D297-E490-4C7D-A1D2-56F5F31BD713}"/>
                        </a:ext>
                      </a:extLst>
                    </p:cNvPr>
                    <p:cNvSpPr/>
                    <p:nvPr/>
                  </p:nvSpPr>
                  <p:spPr>
                    <a:xfrm>
                      <a:off x="3688165" y="1135190"/>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115" name="Picture 114" descr="Logo, icon&#10;&#10;Description automatically generated">
                    <a:hlinkClick r:id="rId7" action="ppaction://hlinksldjump"/>
                    <a:extLst>
                      <a:ext uri="{FF2B5EF4-FFF2-40B4-BE49-F238E27FC236}">
                        <a16:creationId xmlns:a16="http://schemas.microsoft.com/office/drawing/2014/main" id="{D05FC95A-4FAD-4057-BEC8-C9356C9F6A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4743" y="394801"/>
                    <a:ext cx="213184" cy="202740"/>
                  </a:xfrm>
                  <a:prstGeom prst="rect">
                    <a:avLst/>
                  </a:prstGeom>
                  <a:grpFill/>
                  <a:ln>
                    <a:noFill/>
                  </a:ln>
                </p:spPr>
              </p:pic>
            </p:grpSp>
            <p:pic>
              <p:nvPicPr>
                <p:cNvPr id="112" name="Picture 111" descr="A picture containing icon&#10;&#10;Description automatically generated">
                  <a:extLst>
                    <a:ext uri="{FF2B5EF4-FFF2-40B4-BE49-F238E27FC236}">
                      <a16:creationId xmlns:a16="http://schemas.microsoft.com/office/drawing/2014/main" id="{B796CEF2-3A51-40E9-8714-B4360F7D3E2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942761" y="630674"/>
                  <a:ext cx="286503" cy="214878"/>
                </a:xfrm>
                <a:prstGeom prst="rect">
                  <a:avLst/>
                </a:prstGeom>
                <a:grpFill/>
                <a:ln>
                  <a:noFill/>
                </a:ln>
              </p:spPr>
            </p:pic>
          </p:grpSp>
          <p:sp>
            <p:nvSpPr>
              <p:cNvPr id="110" name="Rectangle: Rounded Corners 109">
                <a:extLst>
                  <a:ext uri="{FF2B5EF4-FFF2-40B4-BE49-F238E27FC236}">
                    <a16:creationId xmlns:a16="http://schemas.microsoft.com/office/drawing/2014/main" id="{02EA6055-F830-4289-96D9-23CE984C2C9A}"/>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108" name="Oval 107">
              <a:extLst>
                <a:ext uri="{FF2B5EF4-FFF2-40B4-BE49-F238E27FC236}">
                  <a16:creationId xmlns:a16="http://schemas.microsoft.com/office/drawing/2014/main" id="{93789C59-7CCE-4A06-9C5B-64BC8AE2BD61}"/>
                </a:ext>
              </a:extLst>
            </p:cNvPr>
            <p:cNvSpPr/>
            <p:nvPr/>
          </p:nvSpPr>
          <p:spPr>
            <a:xfrm>
              <a:off x="3281054" y="389488"/>
              <a:ext cx="45719" cy="6795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12"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26" name="Group 125">
            <a:extLst>
              <a:ext uri="{FF2B5EF4-FFF2-40B4-BE49-F238E27FC236}">
                <a16:creationId xmlns:a16="http://schemas.microsoft.com/office/drawing/2014/main" id="{DE4417F1-367F-45FB-A1C5-E5D647CDA5C1}"/>
              </a:ext>
            </a:extLst>
          </p:cNvPr>
          <p:cNvGrpSpPr/>
          <p:nvPr/>
        </p:nvGrpSpPr>
        <p:grpSpPr>
          <a:xfrm>
            <a:off x="9655172" y="362719"/>
            <a:ext cx="1119187" cy="989485"/>
            <a:chOff x="9115419" y="362716"/>
            <a:chExt cx="1119187" cy="989485"/>
          </a:xfrm>
        </p:grpSpPr>
        <p:grpSp>
          <p:nvGrpSpPr>
            <p:cNvPr id="127" name="Group 126">
              <a:extLst>
                <a:ext uri="{FF2B5EF4-FFF2-40B4-BE49-F238E27FC236}">
                  <a16:creationId xmlns:a16="http://schemas.microsoft.com/office/drawing/2014/main" id="{C8888301-C670-4DC3-9507-022997995A4E}"/>
                </a:ext>
              </a:extLst>
            </p:cNvPr>
            <p:cNvGrpSpPr/>
            <p:nvPr/>
          </p:nvGrpSpPr>
          <p:grpSpPr>
            <a:xfrm>
              <a:off x="9115419" y="362716"/>
              <a:ext cx="1119187" cy="989485"/>
              <a:chOff x="9115419" y="362716"/>
              <a:chExt cx="1119187" cy="989485"/>
            </a:xfrm>
          </p:grpSpPr>
          <p:grpSp>
            <p:nvGrpSpPr>
              <p:cNvPr id="130" name="Group 129">
                <a:extLst>
                  <a:ext uri="{FF2B5EF4-FFF2-40B4-BE49-F238E27FC236}">
                    <a16:creationId xmlns:a16="http://schemas.microsoft.com/office/drawing/2014/main" id="{993BA044-65C2-4320-BCE1-79A53A109B82}"/>
                  </a:ext>
                </a:extLst>
              </p:cNvPr>
              <p:cNvGrpSpPr/>
              <p:nvPr/>
            </p:nvGrpSpPr>
            <p:grpSpPr>
              <a:xfrm>
                <a:off x="9115419" y="362716"/>
                <a:ext cx="1119187" cy="989485"/>
                <a:chOff x="9115419" y="362716"/>
                <a:chExt cx="1119187" cy="989485"/>
              </a:xfrm>
            </p:grpSpPr>
            <p:grpSp>
              <p:nvGrpSpPr>
                <p:cNvPr id="132" name="Group 131">
                  <a:extLst>
                    <a:ext uri="{FF2B5EF4-FFF2-40B4-BE49-F238E27FC236}">
                      <a16:creationId xmlns:a16="http://schemas.microsoft.com/office/drawing/2014/main" id="{45CB37C3-4A60-4602-8025-44EAC483CAE9}"/>
                    </a:ext>
                  </a:extLst>
                </p:cNvPr>
                <p:cNvGrpSpPr/>
                <p:nvPr/>
              </p:nvGrpSpPr>
              <p:grpSpPr>
                <a:xfrm>
                  <a:off x="9115419" y="362716"/>
                  <a:ext cx="1119187" cy="989485"/>
                  <a:chOff x="2087097" y="373609"/>
                  <a:chExt cx="1229556" cy="521732"/>
                </a:xfrm>
              </p:grpSpPr>
              <p:grpSp>
                <p:nvGrpSpPr>
                  <p:cNvPr id="134" name="Group 133">
                    <a:extLst>
                      <a:ext uri="{FF2B5EF4-FFF2-40B4-BE49-F238E27FC236}">
                        <a16:creationId xmlns:a16="http://schemas.microsoft.com/office/drawing/2014/main" id="{A4BDE6E7-CF42-4C63-946A-3D512BE89499}"/>
                      </a:ext>
                    </a:extLst>
                  </p:cNvPr>
                  <p:cNvGrpSpPr/>
                  <p:nvPr/>
                </p:nvGrpSpPr>
                <p:grpSpPr>
                  <a:xfrm>
                    <a:off x="2087937" y="373609"/>
                    <a:ext cx="1226605" cy="488535"/>
                    <a:chOff x="3686320" y="645228"/>
                    <a:chExt cx="1249159" cy="488535"/>
                  </a:xfrm>
                </p:grpSpPr>
                <p:sp>
                  <p:nvSpPr>
                    <p:cNvPr id="136" name="Rectangle 135">
                      <a:extLst>
                        <a:ext uri="{FF2B5EF4-FFF2-40B4-BE49-F238E27FC236}">
                          <a16:creationId xmlns:a16="http://schemas.microsoft.com/office/drawing/2014/main" id="{E068913F-241A-4CAA-A6E2-D24A0530FF62}"/>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137" name="Rectangle 136">
                      <a:extLst>
                        <a:ext uri="{FF2B5EF4-FFF2-40B4-BE49-F238E27FC236}">
                          <a16:creationId xmlns:a16="http://schemas.microsoft.com/office/drawing/2014/main" id="{D32E5650-6FC4-4B38-956F-46F6E9CC628B}"/>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135" name="Rectangle: Rounded Corners 134">
                    <a:extLst>
                      <a:ext uri="{FF2B5EF4-FFF2-40B4-BE49-F238E27FC236}">
                        <a16:creationId xmlns:a16="http://schemas.microsoft.com/office/drawing/2014/main" id="{950C24FC-4AD6-4430-B3E1-4090251CEB55}"/>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33" name="Graphic 132" descr="Lightning with solid fill">
                  <a:extLst>
                    <a:ext uri="{FF2B5EF4-FFF2-40B4-BE49-F238E27FC236}">
                      <a16:creationId xmlns:a16="http://schemas.microsoft.com/office/drawing/2014/main" id="{19EADB54-280C-4A3A-9484-173B1537A0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25549" y="584322"/>
                  <a:ext cx="235948" cy="235948"/>
                </a:xfrm>
                <a:prstGeom prst="rect">
                  <a:avLst/>
                </a:prstGeom>
              </p:spPr>
            </p:pic>
          </p:grpSp>
          <p:sp>
            <p:nvSpPr>
              <p:cNvPr id="131" name="TextBox 130">
                <a:extLst>
                  <a:ext uri="{FF2B5EF4-FFF2-40B4-BE49-F238E27FC236}">
                    <a16:creationId xmlns:a16="http://schemas.microsoft.com/office/drawing/2014/main" id="{A341CAE1-81A6-489C-B384-6490C2CA54FF}"/>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28" name="Graphic 127" descr="Partial sun outline">
              <a:extLst>
                <a:ext uri="{FF2B5EF4-FFF2-40B4-BE49-F238E27FC236}">
                  <a16:creationId xmlns:a16="http://schemas.microsoft.com/office/drawing/2014/main" id="{B4B43BC4-140E-4478-BAB3-AE0B44BA39B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24753" y="1013525"/>
              <a:ext cx="244309" cy="244309"/>
            </a:xfrm>
            <a:prstGeom prst="rect">
              <a:avLst/>
            </a:prstGeom>
          </p:spPr>
        </p:pic>
        <p:sp>
          <p:nvSpPr>
            <p:cNvPr id="129" name="TextBox 128">
              <a:extLst>
                <a:ext uri="{FF2B5EF4-FFF2-40B4-BE49-F238E27FC236}">
                  <a16:creationId xmlns:a16="http://schemas.microsoft.com/office/drawing/2014/main" id="{58CC9E62-E8FB-4744-85AE-BED95F6FA18D}"/>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38" name="Up Triangle (W Forecast)">
            <a:extLst>
              <a:ext uri="{FF2B5EF4-FFF2-40B4-BE49-F238E27FC236}">
                <a16:creationId xmlns:a16="http://schemas.microsoft.com/office/drawing/2014/main" id="{DA0CE4E1-0ACE-4447-8172-F0CD620A9D0E}"/>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39" name="Character" descr="Hi Max The Husky">
            <a:extLst>
              <a:ext uri="{FF2B5EF4-FFF2-40B4-BE49-F238E27FC236}">
                <a16:creationId xmlns:a16="http://schemas.microsoft.com/office/drawing/2014/main" id="{EEAEC25D-BA46-4DE3-8C4A-CF8FBD30C99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067851" y="4329507"/>
            <a:ext cx="1368232" cy="1368232"/>
          </a:xfrm>
          <a:prstGeom prst="rect">
            <a:avLst/>
          </a:prstGeom>
        </p:spPr>
      </p:pic>
      <p:grpSp>
        <p:nvGrpSpPr>
          <p:cNvPr id="140" name="Character Chat Box">
            <a:extLst>
              <a:ext uri="{FF2B5EF4-FFF2-40B4-BE49-F238E27FC236}">
                <a16:creationId xmlns:a16="http://schemas.microsoft.com/office/drawing/2014/main" id="{BB3DD2B0-F129-43BA-851D-313F3A6A8B71}"/>
              </a:ext>
            </a:extLst>
          </p:cNvPr>
          <p:cNvGrpSpPr/>
          <p:nvPr/>
        </p:nvGrpSpPr>
        <p:grpSpPr>
          <a:xfrm>
            <a:off x="2328735" y="2845824"/>
            <a:ext cx="1748008" cy="1748008"/>
            <a:chOff x="1843507" y="2845824"/>
            <a:chExt cx="1748008" cy="1748008"/>
          </a:xfrm>
        </p:grpSpPr>
        <p:pic>
          <p:nvPicPr>
            <p:cNvPr id="141" name="Graphic 140" descr="Speech outline">
              <a:extLst>
                <a:ext uri="{FF2B5EF4-FFF2-40B4-BE49-F238E27FC236}">
                  <a16:creationId xmlns:a16="http://schemas.microsoft.com/office/drawing/2014/main" id="{86AEFE4E-1152-4A67-9497-A5D63982AE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flipH="1">
              <a:off x="1843507" y="2845824"/>
              <a:ext cx="1748008" cy="1748008"/>
            </a:xfrm>
            <a:prstGeom prst="rect">
              <a:avLst/>
            </a:prstGeom>
            <a:effectLst>
              <a:outerShdw blurRad="50800" dist="38100" dir="2700000" algn="tl" rotWithShape="0">
                <a:prstClr val="black">
                  <a:alpha val="40000"/>
                </a:prstClr>
              </a:outerShdw>
            </a:effectLst>
          </p:spPr>
        </p:pic>
        <p:sp>
          <p:nvSpPr>
            <p:cNvPr id="142" name="TextBox 141">
              <a:extLst>
                <a:ext uri="{FF2B5EF4-FFF2-40B4-BE49-F238E27FC236}">
                  <a16:creationId xmlns:a16="http://schemas.microsoft.com/office/drawing/2014/main" id="{80294285-3D61-4FD7-A88D-6A042E0ABBD0}"/>
                </a:ext>
              </a:extLst>
            </p:cNvPr>
            <p:cNvSpPr txBox="1"/>
            <p:nvPr/>
          </p:nvSpPr>
          <p:spPr>
            <a:xfrm>
              <a:off x="2107232" y="3233732"/>
              <a:ext cx="1256791" cy="400110"/>
            </a:xfrm>
            <a:prstGeom prst="rect">
              <a:avLst/>
            </a:prstGeom>
            <a:noFill/>
          </p:spPr>
          <p:txBody>
            <a:bodyPr wrap="square" rtlCol="0">
              <a:spAutoFit/>
            </a:bodyPr>
            <a:lstStyle/>
            <a:p>
              <a:r>
                <a:rPr lang="en-US" sz="1000" b="1" dirty="0">
                  <a:latin typeface="Agency FB" panose="020B0503020202020204" pitchFamily="34" charset="0"/>
                </a:rPr>
                <a:t>You look ^_^, consider riding </a:t>
              </a:r>
              <a:r>
                <a:rPr lang="en-US" sz="1000" b="1" u="sng" dirty="0">
                  <a:latin typeface="Agency FB" panose="020B0503020202020204" pitchFamily="34" charset="0"/>
                </a:rPr>
                <a:t>The Overturn</a:t>
              </a:r>
              <a:r>
                <a:rPr lang="en-US" sz="1000" b="1" dirty="0">
                  <a:latin typeface="Agency FB" panose="020B0503020202020204" pitchFamily="34" charset="0"/>
                </a:rPr>
                <a:t> next</a:t>
              </a:r>
              <a:endParaRPr lang="en-SG" sz="1000" b="1" u="sng" dirty="0">
                <a:latin typeface="Agency FB" panose="020B0503020202020204" pitchFamily="34" charset="0"/>
              </a:endParaRPr>
            </a:p>
          </p:txBody>
        </p:sp>
      </p:grpSp>
      <p:sp>
        <p:nvSpPr>
          <p:cNvPr id="143" name="Rectangle: Rounded Corners 142">
            <a:extLst>
              <a:ext uri="{FF2B5EF4-FFF2-40B4-BE49-F238E27FC236}">
                <a16:creationId xmlns:a16="http://schemas.microsoft.com/office/drawing/2014/main" id="{9DBFB63F-50D9-4889-8917-E9131F3BD9BD}"/>
              </a:ext>
            </a:extLst>
          </p:cNvPr>
          <p:cNvSpPr/>
          <p:nvPr/>
        </p:nvSpPr>
        <p:spPr>
          <a:xfrm>
            <a:off x="2733029" y="3691841"/>
            <a:ext cx="971093" cy="168219"/>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gency FB" panose="020B0503020202020204" pitchFamily="34" charset="0"/>
              </a:rPr>
              <a:t>Add to favorites</a:t>
            </a:r>
            <a:endParaRPr lang="en-SG" sz="1000" b="1" dirty="0">
              <a:solidFill>
                <a:schemeClr val="tx1"/>
              </a:solidFill>
              <a:latin typeface="Agency FB" panose="020B0503020202020204" pitchFamily="34" charset="0"/>
            </a:endParaRPr>
          </a:p>
        </p:txBody>
      </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hlinkClick r:id="rId29" action="ppaction://hlinksldjump"/>
            <a:extLst>
              <a:ext uri="{FF2B5EF4-FFF2-40B4-BE49-F238E27FC236}">
                <a16:creationId xmlns:a16="http://schemas.microsoft.com/office/drawing/2014/main" id="{EE385F97-7E78-4D02-A6EB-E4C0A6C2DFFC}"/>
              </a:ext>
            </a:extLst>
          </p:cNvPr>
          <p:cNvPicPr>
            <a:picLocks noChangeAspect="1" noChangeArrowheads="1"/>
          </p:cNvPicPr>
          <p:nvPr/>
        </p:nvPicPr>
        <p:blipFill>
          <a:blip r:embed="rId30">
            <a:extLst>
              <a:ext uri="{BEBA8EAE-BF5A-486C-A8C5-ECC9F3942E4B}">
                <a14:imgProps xmlns:a14="http://schemas.microsoft.com/office/drawing/2010/main">
                  <a14:imgLayer r:embed="rId31">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38"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39"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9254720" y="4089340"/>
            <a:ext cx="157277" cy="157277"/>
          </a:xfrm>
          <a:prstGeom prst="rect">
            <a:avLst/>
          </a:prstGeom>
        </p:spPr>
      </p:pic>
      <p:pic>
        <p:nvPicPr>
          <p:cNvPr id="10" name="Zoom Out" descr="Zoom out with solid fill">
            <a:hlinkClick r:id="rId42"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028" name="Make a plan (Icon)" descr="A Plan Icon - Plan Icon | Full Size PNG Download | SeekPNG">
            <a:hlinkClick r:id="rId45" action="ppaction://hlinksldjump"/>
            <a:extLst>
              <a:ext uri="{FF2B5EF4-FFF2-40B4-BE49-F238E27FC236}">
                <a16:creationId xmlns:a16="http://schemas.microsoft.com/office/drawing/2014/main" id="{3DF92726-1421-4ECD-AA81-F8D970C2BD69}"/>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pic>
        <p:nvPicPr>
          <p:cNvPr id="16" name="Rides (Icon)">
            <a:hlinkClick r:id="rId51" action="ppaction://hlinksldjump"/>
            <a:extLst>
              <a:ext uri="{FF2B5EF4-FFF2-40B4-BE49-F238E27FC236}">
                <a16:creationId xmlns:a16="http://schemas.microsoft.com/office/drawing/2014/main" id="{09C87F32-0D88-43B1-B38D-3C552EDCCBD5}"/>
              </a:ext>
            </a:extLst>
          </p:cNvPr>
          <p:cNvPicPr>
            <a:picLocks noChangeAspect="1"/>
          </p:cNvPicPr>
          <p:nvPr/>
        </p:nvPicPr>
        <p:blipFill>
          <a:blip r:embed="rId52">
            <a:extLst>
              <a:ext uri="{BEBA8EAE-BF5A-486C-A8C5-ECC9F3942E4B}">
                <a14:imgProps xmlns:a14="http://schemas.microsoft.com/office/drawing/2010/main">
                  <a14:imgLayer r:embed="rId53">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7" name="TextBox 16">
            <a:extLst>
              <a:ext uri="{FF2B5EF4-FFF2-40B4-BE49-F238E27FC236}">
                <a16:creationId xmlns:a16="http://schemas.microsoft.com/office/drawing/2014/main" id="{23773132-9A25-4A1E-8FDD-E588240EA860}"/>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44" name="TextBox 143">
            <a:extLst>
              <a:ext uri="{FF2B5EF4-FFF2-40B4-BE49-F238E27FC236}">
                <a16:creationId xmlns:a16="http://schemas.microsoft.com/office/drawing/2014/main" id="{9778ADA9-B064-45A5-A78B-124807C44E28}"/>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52" name="LANGUAGE DOWN PLANE">
            <a:extLst>
              <a:ext uri="{FF2B5EF4-FFF2-40B4-BE49-F238E27FC236}">
                <a16:creationId xmlns:a16="http://schemas.microsoft.com/office/drawing/2014/main" id="{1C386AFE-BC96-4920-B918-859D4107D8FC}"/>
              </a:ext>
            </a:extLst>
          </p:cNvPr>
          <p:cNvGrpSpPr/>
          <p:nvPr/>
        </p:nvGrpSpPr>
        <p:grpSpPr>
          <a:xfrm>
            <a:off x="2629469" y="124035"/>
            <a:ext cx="1253739" cy="248062"/>
            <a:chOff x="-209353" y="1305901"/>
            <a:chExt cx="1253739" cy="248062"/>
          </a:xfrm>
        </p:grpSpPr>
        <p:sp>
          <p:nvSpPr>
            <p:cNvPr id="153" name="Rectangle: Rounded Corners 152">
              <a:extLst>
                <a:ext uri="{FF2B5EF4-FFF2-40B4-BE49-F238E27FC236}">
                  <a16:creationId xmlns:a16="http://schemas.microsoft.com/office/drawing/2014/main" id="{B37647CD-A2FC-46C5-AC7F-5B0472C79493}"/>
                </a:ext>
              </a:extLst>
            </p:cNvPr>
            <p:cNvSpPr/>
            <p:nvPr/>
          </p:nvSpPr>
          <p:spPr>
            <a:xfrm>
              <a:off x="-209353" y="1305901"/>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sp>
          <p:nvSpPr>
            <p:cNvPr id="156" name="Isosceles Triangle 155">
              <a:extLst>
                <a:ext uri="{FF2B5EF4-FFF2-40B4-BE49-F238E27FC236}">
                  <a16:creationId xmlns:a16="http://schemas.microsoft.com/office/drawing/2014/main" id="{DE22035F-47F5-482C-B67A-05A148C0F810}"/>
                </a:ext>
              </a:extLst>
            </p:cNvPr>
            <p:cNvSpPr/>
            <p:nvPr/>
          </p:nvSpPr>
          <p:spPr>
            <a:xfrm rot="10800000">
              <a:off x="945687" y="140707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165" name="Picture 164" descr="Logo, company name&#10;&#10;Description automatically generated">
              <a:extLst>
                <a:ext uri="{FF2B5EF4-FFF2-40B4-BE49-F238E27FC236}">
                  <a16:creationId xmlns:a16="http://schemas.microsoft.com/office/drawing/2014/main" id="{A093552B-AD16-456E-9149-5631523230B5}"/>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672293" y="1328562"/>
              <a:ext cx="200422" cy="202739"/>
            </a:xfrm>
            <a:prstGeom prst="rect">
              <a:avLst/>
            </a:prstGeom>
            <a:ln>
              <a:noFill/>
            </a:ln>
            <a:effectLst>
              <a:outerShdw blurRad="292100" dist="139700" dir="2700000" algn="tl" rotWithShape="0">
                <a:srgbClr val="333333">
                  <a:alpha val="65000"/>
                </a:srgbClr>
              </a:outerShdw>
            </a:effectLst>
          </p:spPr>
        </p:pic>
      </p:gr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37925" y="4495513"/>
            <a:ext cx="874748" cy="1260728"/>
            <a:chOff x="11066081" y="3930186"/>
            <a:chExt cx="726546" cy="1152672"/>
          </a:xfrm>
        </p:grpSpPr>
        <p:pic>
          <p:nvPicPr>
            <p:cNvPr id="150" name="Make a plan (Icon)" descr="A Plan Icon - Plan Icon | Full Size PNG Download | SeekPNG">
              <a:hlinkClick r:id="rId55" action="ppaction://hlinksldjump">
                <a:snd r:embed="rId56"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55" action="ppaction://hlinksldjump"/>
              <a:extLst>
                <a:ext uri="{FF2B5EF4-FFF2-40B4-BE49-F238E27FC236}">
                  <a16:creationId xmlns:a16="http://schemas.microsoft.com/office/drawing/2014/main" id="{8E995F9A-22ED-4725-B543-25DF059BE31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grpSp>
        <p:nvGrpSpPr>
          <p:cNvPr id="5" name="LANGUAGE UP PLANE">
            <a:extLst>
              <a:ext uri="{FF2B5EF4-FFF2-40B4-BE49-F238E27FC236}">
                <a16:creationId xmlns:a16="http://schemas.microsoft.com/office/drawing/2014/main" id="{F8416479-0080-4F59-B347-B3127940A29C}"/>
              </a:ext>
            </a:extLst>
          </p:cNvPr>
          <p:cNvGrpSpPr/>
          <p:nvPr/>
        </p:nvGrpSpPr>
        <p:grpSpPr>
          <a:xfrm>
            <a:off x="2627675" y="125379"/>
            <a:ext cx="1253739" cy="248062"/>
            <a:chOff x="-209353" y="1305901"/>
            <a:chExt cx="1253739" cy="248062"/>
          </a:xfrm>
        </p:grpSpPr>
        <p:sp>
          <p:nvSpPr>
            <p:cNvPr id="154" name="Rectangle: Rounded Corners 153">
              <a:extLst>
                <a:ext uri="{FF2B5EF4-FFF2-40B4-BE49-F238E27FC236}">
                  <a16:creationId xmlns:a16="http://schemas.microsoft.com/office/drawing/2014/main" id="{03FC690B-2096-48DF-9D17-A4DA0A892040}"/>
                </a:ext>
              </a:extLst>
            </p:cNvPr>
            <p:cNvSpPr/>
            <p:nvPr/>
          </p:nvSpPr>
          <p:spPr>
            <a:xfrm>
              <a:off x="-209353" y="1305901"/>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sp>
          <p:nvSpPr>
            <p:cNvPr id="119" name="Isosceles Triangle 118">
              <a:extLst>
                <a:ext uri="{FF2B5EF4-FFF2-40B4-BE49-F238E27FC236}">
                  <a16:creationId xmlns:a16="http://schemas.microsoft.com/office/drawing/2014/main" id="{692DE275-1834-4058-8CD2-6009151AEF33}"/>
                </a:ext>
              </a:extLst>
            </p:cNvPr>
            <p:cNvSpPr/>
            <p:nvPr/>
          </p:nvSpPr>
          <p:spPr>
            <a:xfrm>
              <a:off x="945687" y="140707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155" name="Picture 154" descr="Logo, company name&#10;&#10;Description automatically generated">
              <a:extLst>
                <a:ext uri="{FF2B5EF4-FFF2-40B4-BE49-F238E27FC236}">
                  <a16:creationId xmlns:a16="http://schemas.microsoft.com/office/drawing/2014/main" id="{8F894CC9-94FE-465D-A1C7-3B716735514C}"/>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672293" y="1328562"/>
              <a:ext cx="200422" cy="202739"/>
            </a:xfrm>
            <a:prstGeom prst="rect">
              <a:avLst/>
            </a:prstGeom>
            <a:ln>
              <a:noFill/>
            </a:ln>
            <a:effectLst>
              <a:outerShdw blurRad="292100" dist="139700" dir="2700000" algn="tl" rotWithShape="0">
                <a:srgbClr val="333333">
                  <a:alpha val="65000"/>
                </a:srgbClr>
              </a:outerShdw>
            </a:effectLst>
          </p:spPr>
        </p:pic>
      </p:grpSp>
      <p:grpSp>
        <p:nvGrpSpPr>
          <p:cNvPr id="12" name="Group 11">
            <a:extLst>
              <a:ext uri="{FF2B5EF4-FFF2-40B4-BE49-F238E27FC236}">
                <a16:creationId xmlns:a16="http://schemas.microsoft.com/office/drawing/2014/main" id="{83AF2F76-D775-4A8D-AC6A-1CA07AFCD1B7}"/>
              </a:ext>
            </a:extLst>
          </p:cNvPr>
          <p:cNvGrpSpPr/>
          <p:nvPr/>
        </p:nvGrpSpPr>
        <p:grpSpPr>
          <a:xfrm>
            <a:off x="9587293" y="1647378"/>
            <a:ext cx="1605137" cy="2410072"/>
            <a:chOff x="9047540" y="1647378"/>
            <a:chExt cx="1605137" cy="2410072"/>
          </a:xfrm>
        </p:grpSpPr>
        <p:graphicFrame>
          <p:nvGraphicFramePr>
            <p:cNvPr id="9" name="Object 8">
              <a:extLst>
                <a:ext uri="{FF2B5EF4-FFF2-40B4-BE49-F238E27FC236}">
                  <a16:creationId xmlns:a16="http://schemas.microsoft.com/office/drawing/2014/main" id="{3E1E65F5-0FD4-4EB4-A34B-16593408BD54}"/>
                </a:ext>
              </a:extLst>
            </p:cNvPr>
            <p:cNvGraphicFramePr>
              <a:graphicFrameLocks noChangeAspect="1"/>
            </p:cNvGraphicFramePr>
            <p:nvPr>
              <p:extLst>
                <p:ext uri="{D42A27DB-BD31-4B8C-83A1-F6EECF244321}">
                  <p14:modId xmlns:p14="http://schemas.microsoft.com/office/powerpoint/2010/main" val="2750454566"/>
                </p:ext>
              </p:extLst>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6621" name="Bitmap Image" r:id="rId57" imgW="1419120" imgH="2336760" progId="Paint.Picture">
                    <p:embed/>
                  </p:oleObj>
                </mc:Choice>
                <mc:Fallback>
                  <p:oleObj name="Bitmap Image" r:id="rId57" imgW="1419120" imgH="2336760" progId="Paint.Picture">
                    <p:embed/>
                    <p:pic>
                      <p:nvPicPr>
                        <p:cNvPr id="0" name=""/>
                        <p:cNvPicPr/>
                        <p:nvPr/>
                      </p:nvPicPr>
                      <p:blipFill>
                        <a:blip r:embed="rId58"/>
                        <a:stretch>
                          <a:fillRect/>
                        </a:stretch>
                      </p:blipFill>
                      <p:spPr>
                        <a:xfrm>
                          <a:off x="9047540" y="1647378"/>
                          <a:ext cx="1540992" cy="2410072"/>
                        </a:xfrm>
                        <a:prstGeom prst="rect">
                          <a:avLst/>
                        </a:prstGeom>
                      </p:spPr>
                    </p:pic>
                  </p:oleObj>
                </mc:Fallback>
              </mc:AlternateContent>
            </a:graphicData>
          </a:graphic>
        </p:graphicFrame>
        <p:sp>
          <p:nvSpPr>
            <p:cNvPr id="173" name="TextBox 172">
              <a:extLst>
                <a:ext uri="{FF2B5EF4-FFF2-40B4-BE49-F238E27FC236}">
                  <a16:creationId xmlns:a16="http://schemas.microsoft.com/office/drawing/2014/main" id="{2B25644D-6ED5-45AA-80BC-C9EB479659CC}"/>
                </a:ext>
              </a:extLst>
            </p:cNvPr>
            <p:cNvSpPr txBox="1"/>
            <p:nvPr/>
          </p:nvSpPr>
          <p:spPr>
            <a:xfrm>
              <a:off x="9151647" y="1866593"/>
              <a:ext cx="1501030" cy="215444"/>
            </a:xfrm>
            <a:prstGeom prst="rect">
              <a:avLst/>
            </a:prstGeom>
            <a:noFill/>
          </p:spPr>
          <p:txBody>
            <a:bodyPr wrap="square" rtlCol="0">
              <a:spAutoFit/>
            </a:bodyPr>
            <a:lstStyle/>
            <a:p>
              <a:r>
                <a:rPr lang="en-US" sz="800" b="1" dirty="0">
                  <a:latin typeface="Agency FB" panose="020B0503020202020204" pitchFamily="34" charset="0"/>
                </a:rPr>
                <a:t>Name                     Wait/Travel Time</a:t>
              </a:r>
              <a:endParaRPr lang="en-SG" sz="800" b="1" dirty="0">
                <a:latin typeface="Agency FB" panose="020B0503020202020204" pitchFamily="34" charset="0"/>
              </a:endParaRPr>
            </a:p>
          </p:txBody>
        </p:sp>
      </p:grpSp>
      <p:sp>
        <p:nvSpPr>
          <p:cNvPr id="22" name="Star: 5 Points 21">
            <a:hlinkClick r:id="rId59" action="ppaction://hlinksldjump"/>
            <a:extLst>
              <a:ext uri="{FF2B5EF4-FFF2-40B4-BE49-F238E27FC236}">
                <a16:creationId xmlns:a16="http://schemas.microsoft.com/office/drawing/2014/main" id="{963F2FD4-32F4-4873-BBD3-0E953C7B1E82}"/>
              </a:ext>
            </a:extLst>
          </p:cNvPr>
          <p:cNvSpPr/>
          <p:nvPr/>
        </p:nvSpPr>
        <p:spPr>
          <a:xfrm>
            <a:off x="9700783"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7" name="TextBox 140">
            <a:hlinkClick r:id="rId59" action="ppaction://hlinksldjump"/>
            <a:extLst>
              <a:ext uri="{FF2B5EF4-FFF2-40B4-BE49-F238E27FC236}">
                <a16:creationId xmlns:a16="http://schemas.microsoft.com/office/drawing/2014/main" id="{8E2659AB-692F-4578-AD93-1EC32A81FE1A}"/>
              </a:ext>
            </a:extLst>
          </p:cNvPr>
          <p:cNvSpPr txBox="1"/>
          <p:nvPr/>
        </p:nvSpPr>
        <p:spPr>
          <a:xfrm>
            <a:off x="9755863" y="3707675"/>
            <a:ext cx="986383"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dirty="0">
                <a:latin typeface="Agency FB" panose="020B0503020202020204" pitchFamily="34" charset="0"/>
              </a:rPr>
              <a:t>View my favorites</a:t>
            </a:r>
            <a:endParaRPr lang="en-SG" sz="800" b="1" dirty="0">
              <a:latin typeface="Agency FB" panose="020B0503020202020204" pitchFamily="34" charset="0"/>
            </a:endParaRPr>
          </a:p>
        </p:txBody>
      </p:sp>
      <p:sp>
        <p:nvSpPr>
          <p:cNvPr id="158" name="TextBox 157">
            <a:extLst>
              <a:ext uri="{FF2B5EF4-FFF2-40B4-BE49-F238E27FC236}">
                <a16:creationId xmlns:a16="http://schemas.microsoft.com/office/drawing/2014/main" id="{CCD636D8-09C3-40CD-A3EB-E5B051CBD8A3}"/>
              </a:ext>
            </a:extLst>
          </p:cNvPr>
          <p:cNvSpPr txBox="1"/>
          <p:nvPr/>
        </p:nvSpPr>
        <p:spPr>
          <a:xfrm>
            <a:off x="-17399" y="25068"/>
            <a:ext cx="1760677" cy="144655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1.1 Main Screen (First-time users)</a:t>
            </a:r>
          </a:p>
          <a:p>
            <a:endParaRPr lang="en-US" sz="1200" dirty="0">
              <a:latin typeface="Helvetica Light" panose="020B0403020202020204" pitchFamily="34" charset="0"/>
            </a:endParaRPr>
          </a:p>
          <a:p>
            <a:r>
              <a:rPr lang="en-US" sz="1200" dirty="0">
                <a:latin typeface="Helvetica Light" panose="020B0403020202020204" pitchFamily="34" charset="0"/>
              </a:rPr>
              <a:t>Smart system will immediately display this screen to all first-time users</a:t>
            </a:r>
          </a:p>
        </p:txBody>
      </p:sp>
      <p:grpSp>
        <p:nvGrpSpPr>
          <p:cNvPr id="166" name="Group 165">
            <a:extLst>
              <a:ext uri="{FF2B5EF4-FFF2-40B4-BE49-F238E27FC236}">
                <a16:creationId xmlns:a16="http://schemas.microsoft.com/office/drawing/2014/main" id="{F7AF9EB5-B20D-404D-A86E-8987F47CFA47}"/>
              </a:ext>
            </a:extLst>
          </p:cNvPr>
          <p:cNvGrpSpPr/>
          <p:nvPr/>
        </p:nvGrpSpPr>
        <p:grpSpPr>
          <a:xfrm>
            <a:off x="-28292" y="3344802"/>
            <a:ext cx="1941919" cy="1635138"/>
            <a:chOff x="3151600" y="-1294684"/>
            <a:chExt cx="1941919" cy="1635138"/>
          </a:xfrm>
        </p:grpSpPr>
        <p:sp>
          <p:nvSpPr>
            <p:cNvPr id="167" name="TextBox 92">
              <a:extLst>
                <a:ext uri="{FF2B5EF4-FFF2-40B4-BE49-F238E27FC236}">
                  <a16:creationId xmlns:a16="http://schemas.microsoft.com/office/drawing/2014/main" id="{E2BEA56E-FEBC-C44A-AECA-5A615AF5D6FC}"/>
                </a:ext>
              </a:extLst>
            </p:cNvPr>
            <p:cNvSpPr txBox="1"/>
            <p:nvPr/>
          </p:nvSpPr>
          <p:spPr>
            <a:xfrm>
              <a:off x="3151600" y="-121211"/>
              <a:ext cx="180267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6. Guide menu</a:t>
              </a:r>
            </a:p>
            <a:p>
              <a:r>
                <a:rPr lang="en-US" sz="1200" b="1" dirty="0">
                  <a:latin typeface="Helvetica Light" panose="020B0403020202020204" pitchFamily="34" charset="0"/>
                </a:rPr>
                <a:t>compiling all interactions</a:t>
              </a:r>
            </a:p>
          </p:txBody>
        </p:sp>
        <p:cxnSp>
          <p:nvCxnSpPr>
            <p:cNvPr id="168" name="Straight Connector 167">
              <a:extLst>
                <a:ext uri="{FF2B5EF4-FFF2-40B4-BE49-F238E27FC236}">
                  <a16:creationId xmlns:a16="http://schemas.microsoft.com/office/drawing/2014/main" id="{25F0C1A3-08D5-C545-AC4E-F283CC812EBD}"/>
                </a:ext>
              </a:extLst>
            </p:cNvPr>
            <p:cNvCxnSpPr>
              <a:cxnSpLocks/>
            </p:cNvCxnSpPr>
            <p:nvPr/>
          </p:nvCxnSpPr>
          <p:spPr>
            <a:xfrm flipV="1">
              <a:off x="4121204" y="-1294684"/>
              <a:ext cx="972315" cy="1165119"/>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76" name="Group 175">
            <a:extLst>
              <a:ext uri="{FF2B5EF4-FFF2-40B4-BE49-F238E27FC236}">
                <a16:creationId xmlns:a16="http://schemas.microsoft.com/office/drawing/2014/main" id="{BA1E1E5A-02D5-4259-9CD7-0400139BF1C5}"/>
              </a:ext>
            </a:extLst>
          </p:cNvPr>
          <p:cNvGrpSpPr/>
          <p:nvPr/>
        </p:nvGrpSpPr>
        <p:grpSpPr>
          <a:xfrm>
            <a:off x="10354140" y="1377905"/>
            <a:ext cx="3037783" cy="1088836"/>
            <a:chOff x="6656923" y="1276962"/>
            <a:chExt cx="3037783" cy="999122"/>
          </a:xfrm>
        </p:grpSpPr>
        <p:sp>
          <p:nvSpPr>
            <p:cNvPr id="177" name="TextBox 176">
              <a:extLst>
                <a:ext uri="{FF2B5EF4-FFF2-40B4-BE49-F238E27FC236}">
                  <a16:creationId xmlns:a16="http://schemas.microsoft.com/office/drawing/2014/main" id="{7E026967-D658-4A2A-B44B-AB580964DF59}"/>
                </a:ext>
              </a:extLst>
            </p:cNvPr>
            <p:cNvSpPr txBox="1"/>
            <p:nvPr/>
          </p:nvSpPr>
          <p:spPr>
            <a:xfrm>
              <a:off x="8091331" y="1852458"/>
              <a:ext cx="1603375" cy="423626"/>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3.2. Close weather forecast pop-up</a:t>
              </a:r>
            </a:p>
          </p:txBody>
        </p:sp>
        <p:cxnSp>
          <p:nvCxnSpPr>
            <p:cNvPr id="178" name="Straight Connector 177">
              <a:extLst>
                <a:ext uri="{FF2B5EF4-FFF2-40B4-BE49-F238E27FC236}">
                  <a16:creationId xmlns:a16="http://schemas.microsoft.com/office/drawing/2014/main" id="{8680F87A-85FD-4F1E-84B6-6EAEC5E06719}"/>
                </a:ext>
              </a:extLst>
            </p:cNvPr>
            <p:cNvCxnSpPr>
              <a:cxnSpLocks/>
              <a:stCxn id="177" idx="1"/>
            </p:cNvCxnSpPr>
            <p:nvPr/>
          </p:nvCxnSpPr>
          <p:spPr>
            <a:xfrm flipH="1" flipV="1">
              <a:off x="6656923" y="1276962"/>
              <a:ext cx="1434408" cy="787309"/>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86" name="Group 185">
            <a:extLst>
              <a:ext uri="{FF2B5EF4-FFF2-40B4-BE49-F238E27FC236}">
                <a16:creationId xmlns:a16="http://schemas.microsoft.com/office/drawing/2014/main" id="{E3759201-5D5F-4770-9A8F-8FF0AD2C6330}"/>
              </a:ext>
            </a:extLst>
          </p:cNvPr>
          <p:cNvGrpSpPr/>
          <p:nvPr/>
        </p:nvGrpSpPr>
        <p:grpSpPr>
          <a:xfrm>
            <a:off x="36824" y="494722"/>
            <a:ext cx="2594927" cy="3412396"/>
            <a:chOff x="2619633" y="-2790218"/>
            <a:chExt cx="2921181" cy="4051297"/>
          </a:xfrm>
        </p:grpSpPr>
        <p:sp>
          <p:nvSpPr>
            <p:cNvPr id="187" name="TextBox 92">
              <a:extLst>
                <a:ext uri="{FF2B5EF4-FFF2-40B4-BE49-F238E27FC236}">
                  <a16:creationId xmlns:a16="http://schemas.microsoft.com/office/drawing/2014/main" id="{7325A97D-08CA-478D-983C-1349AAEF29CD}"/>
                </a:ext>
              </a:extLst>
            </p:cNvPr>
            <p:cNvSpPr txBox="1"/>
            <p:nvPr/>
          </p:nvSpPr>
          <p:spPr>
            <a:xfrm>
              <a:off x="2619633" y="493736"/>
              <a:ext cx="1016387" cy="7673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chemeClr val="accent1"/>
                  </a:solidFill>
                  <a:latin typeface="Agency FB" panose="020B0503020202020204" pitchFamily="34" charset="0"/>
                </a:rPr>
                <a:t>1.2. </a:t>
              </a:r>
              <a:r>
                <a:rPr lang="zh-CN" altLang="en-US" sz="1200" b="1" dirty="0">
                  <a:solidFill>
                    <a:schemeClr val="accent1"/>
                  </a:solidFill>
                  <a:latin typeface="Agency FB" panose="020B0503020202020204" pitchFamily="34" charset="0"/>
                </a:rPr>
                <a:t>华文 </a:t>
              </a:r>
              <a:r>
                <a:rPr lang="en-US" altLang="zh-CN" sz="1200" b="1" dirty="0">
                  <a:solidFill>
                    <a:schemeClr val="accent1"/>
                  </a:solidFill>
                  <a:latin typeface="Agency FB" panose="020B0503020202020204" pitchFamily="34" charset="0"/>
                </a:rPr>
                <a:t>and French</a:t>
              </a:r>
              <a:r>
                <a:rPr lang="en-SG" altLang="zh-CN" sz="1200" b="1" dirty="0">
                  <a:solidFill>
                    <a:schemeClr val="accent1"/>
                  </a:solidFill>
                  <a:latin typeface="Agency FB" panose="020B0503020202020204" pitchFamily="34" charset="0"/>
                </a:rPr>
                <a:t> </a:t>
              </a:r>
              <a:r>
                <a:rPr lang="en-US" sz="1200" b="1" dirty="0">
                  <a:latin typeface="Helvetica Light" panose="020B0403020202020204" pitchFamily="34" charset="0"/>
                </a:rPr>
                <a:t>can be toggled</a:t>
              </a:r>
            </a:p>
          </p:txBody>
        </p:sp>
        <p:cxnSp>
          <p:nvCxnSpPr>
            <p:cNvPr id="188" name="Straight Connector 187">
              <a:extLst>
                <a:ext uri="{FF2B5EF4-FFF2-40B4-BE49-F238E27FC236}">
                  <a16:creationId xmlns:a16="http://schemas.microsoft.com/office/drawing/2014/main" id="{0893C97B-D106-4CCA-9220-0B81455084D8}"/>
                </a:ext>
              </a:extLst>
            </p:cNvPr>
            <p:cNvCxnSpPr>
              <a:cxnSpLocks/>
              <a:stCxn id="187" idx="3"/>
              <a:endCxn id="116" idx="1"/>
            </p:cNvCxnSpPr>
            <p:nvPr/>
          </p:nvCxnSpPr>
          <p:spPr>
            <a:xfrm flipV="1">
              <a:off x="3636020" y="-2790218"/>
              <a:ext cx="1904794" cy="3667626"/>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90" name="Group 189">
            <a:extLst>
              <a:ext uri="{FF2B5EF4-FFF2-40B4-BE49-F238E27FC236}">
                <a16:creationId xmlns:a16="http://schemas.microsoft.com/office/drawing/2014/main" id="{CE1D73ED-00E4-4319-B3CE-4D2815DBCA8A}"/>
              </a:ext>
            </a:extLst>
          </p:cNvPr>
          <p:cNvGrpSpPr/>
          <p:nvPr/>
        </p:nvGrpSpPr>
        <p:grpSpPr>
          <a:xfrm>
            <a:off x="10723785" y="527798"/>
            <a:ext cx="2561109" cy="1231073"/>
            <a:chOff x="7333203" y="976995"/>
            <a:chExt cx="2561109" cy="1129639"/>
          </a:xfrm>
        </p:grpSpPr>
        <p:sp>
          <p:nvSpPr>
            <p:cNvPr id="191" name="TextBox 190">
              <a:extLst>
                <a:ext uri="{FF2B5EF4-FFF2-40B4-BE49-F238E27FC236}">
                  <a16:creationId xmlns:a16="http://schemas.microsoft.com/office/drawing/2014/main" id="{329B141A-7369-4038-A999-E90BBEBB6582}"/>
                </a:ext>
              </a:extLst>
            </p:cNvPr>
            <p:cNvSpPr txBox="1"/>
            <p:nvPr/>
          </p:nvSpPr>
          <p:spPr>
            <a:xfrm>
              <a:off x="8377871" y="1852458"/>
              <a:ext cx="1516441" cy="254176"/>
            </a:xfrm>
            <a:prstGeom prst="rect">
              <a:avLst/>
            </a:prstGeom>
            <a:noFill/>
          </p:spPr>
          <p:txBody>
            <a:bodyPr wrap="none" rtlCol="0">
              <a:spAutoFit/>
            </a:bodyPr>
            <a:lstStyle/>
            <a:p>
              <a:r>
                <a:rPr lang="en-US" sz="1200" b="1" dirty="0">
                  <a:solidFill>
                    <a:schemeClr val="accent1"/>
                  </a:solidFill>
                  <a:latin typeface="Helvetica Light" panose="020B0403020202020204" pitchFamily="34" charset="0"/>
                </a:rPr>
                <a:t>3. Weather Forecast</a:t>
              </a:r>
            </a:p>
          </p:txBody>
        </p:sp>
        <p:cxnSp>
          <p:nvCxnSpPr>
            <p:cNvPr id="192" name="Straight Connector 191">
              <a:extLst>
                <a:ext uri="{FF2B5EF4-FFF2-40B4-BE49-F238E27FC236}">
                  <a16:creationId xmlns:a16="http://schemas.microsoft.com/office/drawing/2014/main" id="{6CA5454F-3833-4B77-8FDC-1C9734535195}"/>
                </a:ext>
              </a:extLst>
            </p:cNvPr>
            <p:cNvCxnSpPr>
              <a:cxnSpLocks/>
              <a:stCxn id="191" idx="1"/>
            </p:cNvCxnSpPr>
            <p:nvPr/>
          </p:nvCxnSpPr>
          <p:spPr>
            <a:xfrm flipH="1" flipV="1">
              <a:off x="7333203" y="976995"/>
              <a:ext cx="1044668" cy="1002552"/>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99" name="Language (D)">
            <a:extLst>
              <a:ext uri="{FF2B5EF4-FFF2-40B4-BE49-F238E27FC236}">
                <a16:creationId xmlns:a16="http://schemas.microsoft.com/office/drawing/2014/main" id="{F0DE2CDA-8E21-4953-8640-15C691FC500C}"/>
              </a:ext>
            </a:extLst>
          </p:cNvPr>
          <p:cNvGrpSpPr/>
          <p:nvPr/>
        </p:nvGrpSpPr>
        <p:grpSpPr>
          <a:xfrm>
            <a:off x="-9456" y="324346"/>
            <a:ext cx="2637131" cy="2525546"/>
            <a:chOff x="2464154" y="-1626026"/>
            <a:chExt cx="2637131" cy="2525546"/>
          </a:xfrm>
        </p:grpSpPr>
        <p:sp>
          <p:nvSpPr>
            <p:cNvPr id="200" name="TextBox 92">
              <a:extLst>
                <a:ext uri="{FF2B5EF4-FFF2-40B4-BE49-F238E27FC236}">
                  <a16:creationId xmlns:a16="http://schemas.microsoft.com/office/drawing/2014/main" id="{1C58F5AF-28CD-4AA9-B92C-896DE18DA246}"/>
                </a:ext>
              </a:extLst>
            </p:cNvPr>
            <p:cNvSpPr txBox="1"/>
            <p:nvPr/>
          </p:nvSpPr>
          <p:spPr>
            <a:xfrm>
              <a:off x="2464154" y="253189"/>
              <a:ext cx="1514710"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1. Language button </a:t>
              </a:r>
            </a:p>
            <a:p>
              <a:r>
                <a:rPr lang="en-US" sz="1200" b="1" dirty="0">
                  <a:latin typeface="Helvetica Light" panose="020B0403020202020204" pitchFamily="34" charset="0"/>
                </a:rPr>
                <a:t>to toggle between</a:t>
              </a:r>
            </a:p>
            <a:p>
              <a:r>
                <a:rPr lang="en-US" sz="1200" b="1" dirty="0">
                  <a:latin typeface="Helvetica Light" panose="020B0403020202020204" pitchFamily="34" charset="0"/>
                </a:rPr>
                <a:t>languages</a:t>
              </a:r>
            </a:p>
          </p:txBody>
        </p:sp>
        <p:cxnSp>
          <p:nvCxnSpPr>
            <p:cNvPr id="201" name="Straight Connector 200">
              <a:extLst>
                <a:ext uri="{FF2B5EF4-FFF2-40B4-BE49-F238E27FC236}">
                  <a16:creationId xmlns:a16="http://schemas.microsoft.com/office/drawing/2014/main" id="{77AE9988-B35B-4946-9F40-D223F7ED6799}"/>
                </a:ext>
              </a:extLst>
            </p:cNvPr>
            <p:cNvCxnSpPr>
              <a:cxnSpLocks/>
            </p:cNvCxnSpPr>
            <p:nvPr/>
          </p:nvCxnSpPr>
          <p:spPr>
            <a:xfrm flipV="1">
              <a:off x="3818240" y="-1626026"/>
              <a:ext cx="1283045" cy="1945302"/>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205" name="Credit plan (D)">
            <a:extLst>
              <a:ext uri="{FF2B5EF4-FFF2-40B4-BE49-F238E27FC236}">
                <a16:creationId xmlns:a16="http://schemas.microsoft.com/office/drawing/2014/main" id="{2C3E143D-447D-4ABB-A70E-5E9ED4C15084}"/>
              </a:ext>
            </a:extLst>
          </p:cNvPr>
          <p:cNvGrpSpPr/>
          <p:nvPr/>
        </p:nvGrpSpPr>
        <p:grpSpPr>
          <a:xfrm>
            <a:off x="10660686" y="5608996"/>
            <a:ext cx="2478583" cy="950013"/>
            <a:chOff x="7454297" y="1548777"/>
            <a:chExt cx="2478583" cy="950013"/>
          </a:xfrm>
        </p:grpSpPr>
        <p:sp>
          <p:nvSpPr>
            <p:cNvPr id="206" name="TextBox 205">
              <a:extLst>
                <a:ext uri="{FF2B5EF4-FFF2-40B4-BE49-F238E27FC236}">
                  <a16:creationId xmlns:a16="http://schemas.microsoft.com/office/drawing/2014/main" id="{87EA501B-EFD3-46EC-95C5-82816DDBF221}"/>
                </a:ext>
              </a:extLst>
            </p:cNvPr>
            <p:cNvSpPr txBox="1"/>
            <p:nvPr/>
          </p:nvSpPr>
          <p:spPr>
            <a:xfrm>
              <a:off x="8377871" y="1852459"/>
              <a:ext cx="1555009" cy="646331"/>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8. Create/Edit a plan </a:t>
              </a:r>
              <a:r>
                <a:rPr lang="en-US" sz="1200" b="1" dirty="0">
                  <a:latin typeface="Helvetica Light" panose="020B0403020202020204" pitchFamily="34" charset="0"/>
                </a:rPr>
                <a:t>brings users to the planning page</a:t>
              </a:r>
            </a:p>
          </p:txBody>
        </p:sp>
        <p:cxnSp>
          <p:nvCxnSpPr>
            <p:cNvPr id="207" name="Straight Connector 206">
              <a:extLst>
                <a:ext uri="{FF2B5EF4-FFF2-40B4-BE49-F238E27FC236}">
                  <a16:creationId xmlns:a16="http://schemas.microsoft.com/office/drawing/2014/main" id="{FB0C4761-488A-45E6-A266-FBED2AB01E5C}"/>
                </a:ext>
              </a:extLst>
            </p:cNvPr>
            <p:cNvCxnSpPr>
              <a:cxnSpLocks/>
              <a:stCxn id="206" idx="1"/>
            </p:cNvCxnSpPr>
            <p:nvPr/>
          </p:nvCxnSpPr>
          <p:spPr>
            <a:xfrm flipH="1" flipV="1">
              <a:off x="7454297" y="1548777"/>
              <a:ext cx="923574" cy="626848"/>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208" name="Filter (D)">
            <a:extLst>
              <a:ext uri="{FF2B5EF4-FFF2-40B4-BE49-F238E27FC236}">
                <a16:creationId xmlns:a16="http://schemas.microsoft.com/office/drawing/2014/main" id="{55D99A2D-555B-4CC9-935B-431E129667DB}"/>
              </a:ext>
            </a:extLst>
          </p:cNvPr>
          <p:cNvGrpSpPr/>
          <p:nvPr/>
        </p:nvGrpSpPr>
        <p:grpSpPr>
          <a:xfrm>
            <a:off x="5255408" y="5675375"/>
            <a:ext cx="2219645" cy="1133056"/>
            <a:chOff x="7874953" y="1131499"/>
            <a:chExt cx="2219645" cy="1133056"/>
          </a:xfrm>
        </p:grpSpPr>
        <p:sp>
          <p:nvSpPr>
            <p:cNvPr id="209" name="TextBox 208">
              <a:extLst>
                <a:ext uri="{FF2B5EF4-FFF2-40B4-BE49-F238E27FC236}">
                  <a16:creationId xmlns:a16="http://schemas.microsoft.com/office/drawing/2014/main" id="{ACFD1C9D-5F55-4A82-853F-2F7EF53C22A3}"/>
                </a:ext>
              </a:extLst>
            </p:cNvPr>
            <p:cNvSpPr txBox="1"/>
            <p:nvPr/>
          </p:nvSpPr>
          <p:spPr>
            <a:xfrm>
              <a:off x="8403820" y="1433558"/>
              <a:ext cx="1690778" cy="830997"/>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7. Filter pane </a:t>
              </a:r>
              <a:r>
                <a:rPr lang="en-US" sz="1200" b="1" dirty="0">
                  <a:latin typeface="Helvetica Light" panose="020B0403020202020204" pitchFamily="34" charset="0"/>
                </a:rPr>
                <a:t>allows users to view attractions of certain types </a:t>
              </a:r>
              <a:endParaRPr lang="en-US" sz="1200" b="1" dirty="0">
                <a:solidFill>
                  <a:schemeClr val="accent1"/>
                </a:solidFill>
                <a:latin typeface="Helvetica Light" panose="020B0403020202020204" pitchFamily="34" charset="0"/>
              </a:endParaRPr>
            </a:p>
          </p:txBody>
        </p:sp>
        <p:cxnSp>
          <p:nvCxnSpPr>
            <p:cNvPr id="210" name="Straight Connector 209">
              <a:extLst>
                <a:ext uri="{FF2B5EF4-FFF2-40B4-BE49-F238E27FC236}">
                  <a16:creationId xmlns:a16="http://schemas.microsoft.com/office/drawing/2014/main" id="{74026D7E-1807-4D80-AA4A-68DD307A5A0E}"/>
                </a:ext>
              </a:extLst>
            </p:cNvPr>
            <p:cNvCxnSpPr>
              <a:cxnSpLocks/>
              <a:stCxn id="209" idx="1"/>
              <a:endCxn id="144" idx="3"/>
            </p:cNvCxnSpPr>
            <p:nvPr/>
          </p:nvCxnSpPr>
          <p:spPr>
            <a:xfrm flipH="1" flipV="1">
              <a:off x="7874953" y="1131499"/>
              <a:ext cx="528867" cy="717558"/>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211" name="Zoom in (D)">
            <a:extLst>
              <a:ext uri="{FF2B5EF4-FFF2-40B4-BE49-F238E27FC236}">
                <a16:creationId xmlns:a16="http://schemas.microsoft.com/office/drawing/2014/main" id="{6544C515-DEA0-40A8-B039-809F7E410699}"/>
              </a:ext>
            </a:extLst>
          </p:cNvPr>
          <p:cNvGrpSpPr/>
          <p:nvPr/>
        </p:nvGrpSpPr>
        <p:grpSpPr>
          <a:xfrm>
            <a:off x="8856751" y="4749108"/>
            <a:ext cx="1710220" cy="1771175"/>
            <a:chOff x="8377872" y="542949"/>
            <a:chExt cx="1710220" cy="1771175"/>
          </a:xfrm>
        </p:grpSpPr>
        <p:sp>
          <p:nvSpPr>
            <p:cNvPr id="212" name="TextBox 211">
              <a:extLst>
                <a:ext uri="{FF2B5EF4-FFF2-40B4-BE49-F238E27FC236}">
                  <a16:creationId xmlns:a16="http://schemas.microsoft.com/office/drawing/2014/main" id="{9335FB83-8A88-4B5F-8625-0B58A9EEE67C}"/>
                </a:ext>
              </a:extLst>
            </p:cNvPr>
            <p:cNvSpPr txBox="1"/>
            <p:nvPr/>
          </p:nvSpPr>
          <p:spPr>
            <a:xfrm>
              <a:off x="8377872" y="1852459"/>
              <a:ext cx="1710220" cy="461665"/>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4. Zoom in/out of the map or reset button</a:t>
              </a:r>
            </a:p>
          </p:txBody>
        </p:sp>
        <p:cxnSp>
          <p:nvCxnSpPr>
            <p:cNvPr id="213" name="Straight Connector 212">
              <a:extLst>
                <a:ext uri="{FF2B5EF4-FFF2-40B4-BE49-F238E27FC236}">
                  <a16:creationId xmlns:a16="http://schemas.microsoft.com/office/drawing/2014/main" id="{90E8325C-D60E-4260-BA65-3ECA244286E4}"/>
                </a:ext>
              </a:extLst>
            </p:cNvPr>
            <p:cNvCxnSpPr>
              <a:cxnSpLocks/>
              <a:stCxn id="212" idx="0"/>
            </p:cNvCxnSpPr>
            <p:nvPr/>
          </p:nvCxnSpPr>
          <p:spPr>
            <a:xfrm flipH="1" flipV="1">
              <a:off x="8948224" y="542949"/>
              <a:ext cx="284758" cy="1309510"/>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63" name="Group 162">
            <a:extLst>
              <a:ext uri="{FF2B5EF4-FFF2-40B4-BE49-F238E27FC236}">
                <a16:creationId xmlns:a16="http://schemas.microsoft.com/office/drawing/2014/main" id="{3E274EDC-BF07-4074-99CD-29A94F1164FC}"/>
              </a:ext>
            </a:extLst>
          </p:cNvPr>
          <p:cNvGrpSpPr/>
          <p:nvPr/>
        </p:nvGrpSpPr>
        <p:grpSpPr>
          <a:xfrm>
            <a:off x="10308815" y="3914809"/>
            <a:ext cx="2953560" cy="967579"/>
            <a:chOff x="6804809" y="2205698"/>
            <a:chExt cx="2953560" cy="967579"/>
          </a:xfrm>
        </p:grpSpPr>
        <p:sp>
          <p:nvSpPr>
            <p:cNvPr id="164" name="TextBox 163">
              <a:extLst>
                <a:ext uri="{FF2B5EF4-FFF2-40B4-BE49-F238E27FC236}">
                  <a16:creationId xmlns:a16="http://schemas.microsoft.com/office/drawing/2014/main" id="{6CFC2907-9A8E-426D-953B-93C6BD93BE9E}"/>
                </a:ext>
              </a:extLst>
            </p:cNvPr>
            <p:cNvSpPr txBox="1"/>
            <p:nvPr/>
          </p:nvSpPr>
          <p:spPr>
            <a:xfrm>
              <a:off x="8240699" y="2342280"/>
              <a:ext cx="1517670" cy="830997"/>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5. Toggle display panel</a:t>
              </a:r>
            </a:p>
            <a:p>
              <a:r>
                <a:rPr lang="en-US" sz="1200" b="1" dirty="0">
                  <a:solidFill>
                    <a:schemeClr val="accent1"/>
                  </a:solidFill>
                  <a:latin typeface="Helvetica Light" panose="020B0403020202020204" pitchFamily="34" charset="0"/>
                </a:rPr>
                <a:t>between popular and favorite</a:t>
              </a:r>
            </a:p>
          </p:txBody>
        </p:sp>
        <p:cxnSp>
          <p:nvCxnSpPr>
            <p:cNvPr id="169" name="Straight Connector 168">
              <a:extLst>
                <a:ext uri="{FF2B5EF4-FFF2-40B4-BE49-F238E27FC236}">
                  <a16:creationId xmlns:a16="http://schemas.microsoft.com/office/drawing/2014/main" id="{13D817CB-7768-471E-A906-FC6ED2060DFB}"/>
                </a:ext>
              </a:extLst>
            </p:cNvPr>
            <p:cNvCxnSpPr>
              <a:cxnSpLocks/>
              <a:stCxn id="164" idx="1"/>
              <a:endCxn id="157" idx="2"/>
            </p:cNvCxnSpPr>
            <p:nvPr/>
          </p:nvCxnSpPr>
          <p:spPr>
            <a:xfrm flipH="1" flipV="1">
              <a:off x="6804809" y="2205698"/>
              <a:ext cx="1435890" cy="552081"/>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94" name="Group 193">
            <a:extLst>
              <a:ext uri="{FF2B5EF4-FFF2-40B4-BE49-F238E27FC236}">
                <a16:creationId xmlns:a16="http://schemas.microsoft.com/office/drawing/2014/main" id="{B47B3D30-254D-4238-99D9-AEC54C140001}"/>
              </a:ext>
            </a:extLst>
          </p:cNvPr>
          <p:cNvGrpSpPr/>
          <p:nvPr/>
        </p:nvGrpSpPr>
        <p:grpSpPr>
          <a:xfrm>
            <a:off x="11070737" y="422328"/>
            <a:ext cx="2120036" cy="1053779"/>
            <a:chOff x="7581340" y="1449844"/>
            <a:chExt cx="2120036" cy="1053779"/>
          </a:xfrm>
        </p:grpSpPr>
        <p:sp>
          <p:nvSpPr>
            <p:cNvPr id="195" name="TextBox 194">
              <a:extLst>
                <a:ext uri="{FF2B5EF4-FFF2-40B4-BE49-F238E27FC236}">
                  <a16:creationId xmlns:a16="http://schemas.microsoft.com/office/drawing/2014/main" id="{A9401AD9-5B36-48EC-B172-CB17AC32AD32}"/>
                </a:ext>
              </a:extLst>
            </p:cNvPr>
            <p:cNvSpPr txBox="1"/>
            <p:nvPr/>
          </p:nvSpPr>
          <p:spPr>
            <a:xfrm>
              <a:off x="8254438" y="1857292"/>
              <a:ext cx="1446938" cy="646331"/>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2. FAQ Questions </a:t>
              </a:r>
            </a:p>
            <a:p>
              <a:r>
                <a:rPr lang="en-US" sz="1200" b="1" dirty="0">
                  <a:latin typeface="Helvetica Light" panose="020B0403020202020204" pitchFamily="34" charset="0"/>
                </a:rPr>
                <a:t>For users with queries</a:t>
              </a:r>
            </a:p>
          </p:txBody>
        </p:sp>
        <p:cxnSp>
          <p:nvCxnSpPr>
            <p:cNvPr id="196" name="Straight Connector 195">
              <a:extLst>
                <a:ext uri="{FF2B5EF4-FFF2-40B4-BE49-F238E27FC236}">
                  <a16:creationId xmlns:a16="http://schemas.microsoft.com/office/drawing/2014/main" id="{BAA98CE8-3914-47A8-A302-D4C7C0DFC84D}"/>
                </a:ext>
              </a:extLst>
            </p:cNvPr>
            <p:cNvCxnSpPr>
              <a:cxnSpLocks/>
              <a:stCxn id="195" idx="1"/>
            </p:cNvCxnSpPr>
            <p:nvPr/>
          </p:nvCxnSpPr>
          <p:spPr>
            <a:xfrm flipH="1" flipV="1">
              <a:off x="7581340" y="1449844"/>
              <a:ext cx="673098" cy="730614"/>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70" name="THE MUMMY TEXT">
            <a:extLst>
              <a:ext uri="{FF2B5EF4-FFF2-40B4-BE49-F238E27FC236}">
                <a16:creationId xmlns:a16="http://schemas.microsoft.com/office/drawing/2014/main" id="{EF85549D-15B2-456A-890B-E743F14D3CF9}"/>
              </a:ext>
            </a:extLst>
          </p:cNvPr>
          <p:cNvSpPr/>
          <p:nvPr/>
        </p:nvSpPr>
        <p:spPr>
          <a:xfrm>
            <a:off x="9681746" y="2058403"/>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1. The Mummy	              30/25</a:t>
            </a:r>
            <a:endParaRPr lang="en-SG" sz="600" b="1" dirty="0">
              <a:latin typeface="Agency FB" panose="020B0503020202020204" pitchFamily="34" charset="0"/>
            </a:endParaRPr>
          </a:p>
        </p:txBody>
      </p:sp>
      <p:sp>
        <p:nvSpPr>
          <p:cNvPr id="171" name="THE MUMMY TEXT">
            <a:extLst>
              <a:ext uri="{FF2B5EF4-FFF2-40B4-BE49-F238E27FC236}">
                <a16:creationId xmlns:a16="http://schemas.microsoft.com/office/drawing/2014/main" id="{CD2A98C8-8256-4672-8B65-7244CF85DE5C}"/>
              </a:ext>
            </a:extLst>
          </p:cNvPr>
          <p:cNvSpPr/>
          <p:nvPr/>
        </p:nvSpPr>
        <p:spPr>
          <a:xfrm>
            <a:off x="9681746" y="2206259"/>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2. Ferris Wheel	              20/15</a:t>
            </a:r>
            <a:endParaRPr lang="en-SG" sz="600" b="1" dirty="0">
              <a:latin typeface="Agency FB" panose="020B0503020202020204" pitchFamily="34" charset="0"/>
            </a:endParaRPr>
          </a:p>
        </p:txBody>
      </p:sp>
      <p:sp>
        <p:nvSpPr>
          <p:cNvPr id="7" name="Pinch Zoom (D)">
            <a:hlinkClick r:id="rId60" action="ppaction://hlinksldjump"/>
            <a:extLst>
              <a:ext uri="{FF2B5EF4-FFF2-40B4-BE49-F238E27FC236}">
                <a16:creationId xmlns:a16="http://schemas.microsoft.com/office/drawing/2014/main" id="{BC7F6E74-AEB1-4A48-BB79-54A7635B410D}"/>
              </a:ext>
            </a:extLst>
          </p:cNvPr>
          <p:cNvSpPr txBox="1"/>
          <p:nvPr/>
        </p:nvSpPr>
        <p:spPr>
          <a:xfrm>
            <a:off x="8811552" y="6507762"/>
            <a:ext cx="3028281" cy="276999"/>
          </a:xfrm>
          <a:prstGeom prst="rect">
            <a:avLst/>
          </a:prstGeom>
          <a:noFill/>
        </p:spPr>
        <p:txBody>
          <a:bodyPr wrap="square" rtlCol="0">
            <a:spAutoFit/>
          </a:bodyPr>
          <a:lstStyle/>
          <a:p>
            <a:r>
              <a:rPr lang="en-US" sz="1200" b="1" dirty="0">
                <a:solidFill>
                  <a:srgbClr val="FF0000"/>
                </a:solidFill>
                <a:latin typeface="HELVETICA LIGHT" panose="020B0403020202020204"/>
              </a:rPr>
              <a:t>4.2 Animation of pinch feature (Click here)</a:t>
            </a:r>
            <a:endParaRPr lang="en-SG" sz="1200" b="1" dirty="0">
              <a:solidFill>
                <a:srgbClr val="FF0000"/>
              </a:solidFill>
              <a:latin typeface="HELVETICA LIGHT" panose="020B0403020202020204"/>
            </a:endParaRPr>
          </a:p>
        </p:txBody>
      </p:sp>
      <p:pic>
        <p:nvPicPr>
          <p:cNvPr id="172" name="Dining (Icon)" descr="Beverage, burger, coke, e-commerce, food and drink, online shop, shopping  icon - Download on Iconfinder">
            <a:hlinkClick r:id="rId61" action="ppaction://hlinksldjump"/>
            <a:extLst>
              <a:ext uri="{FF2B5EF4-FFF2-40B4-BE49-F238E27FC236}">
                <a16:creationId xmlns:a16="http://schemas.microsoft.com/office/drawing/2014/main" id="{1EDC8F15-4062-44C3-BB36-F50B8EAD5A63}"/>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hlinkClick r:id="rId61" action="ppaction://hlinksldjump"/>
            <a:extLst>
              <a:ext uri="{FF2B5EF4-FFF2-40B4-BE49-F238E27FC236}">
                <a16:creationId xmlns:a16="http://schemas.microsoft.com/office/drawing/2014/main" id="{A29D07A4-B7B9-44B1-8B96-DCFBE30C96FB}"/>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
        <p:nvSpPr>
          <p:cNvPr id="175" name="TextBox 12">
            <a:extLst>
              <a:ext uri="{FF2B5EF4-FFF2-40B4-BE49-F238E27FC236}">
                <a16:creationId xmlns:a16="http://schemas.microsoft.com/office/drawing/2014/main" id="{7074C8F6-523B-104F-9874-A1DB3E8B52B9}"/>
              </a:ext>
            </a:extLst>
          </p:cNvPr>
          <p:cNvSpPr txBox="1"/>
          <p:nvPr/>
        </p:nvSpPr>
        <p:spPr>
          <a:xfrm>
            <a:off x="-20884" y="1581427"/>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(8 action)</a:t>
            </a:r>
          </a:p>
        </p:txBody>
      </p:sp>
      <p:sp>
        <p:nvSpPr>
          <p:cNvPr id="179" name="TextBox 12">
            <a:extLst>
              <a:ext uri="{FF2B5EF4-FFF2-40B4-BE49-F238E27FC236}">
                <a16:creationId xmlns:a16="http://schemas.microsoft.com/office/drawing/2014/main" id="{857C3BCC-A60B-4159-810C-6ED348DCFFEF}"/>
              </a:ext>
            </a:extLst>
          </p:cNvPr>
          <p:cNvSpPr txBox="1"/>
          <p:nvPr/>
        </p:nvSpPr>
        <p:spPr>
          <a:xfrm>
            <a:off x="10588" y="1596064"/>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pic>
        <p:nvPicPr>
          <p:cNvPr id="180" name="Picture 179">
            <a:extLst>
              <a:ext uri="{FF2B5EF4-FFF2-40B4-BE49-F238E27FC236}">
                <a16:creationId xmlns:a16="http://schemas.microsoft.com/office/drawing/2014/main" id="{1F6D2F88-0614-4BC3-9D86-3CB628D69DA7}"/>
              </a:ext>
            </a:extLst>
          </p:cNvPr>
          <p:cNvPicPr>
            <a:picLocks noChangeAspect="1"/>
          </p:cNvPicPr>
          <p:nvPr/>
        </p:nvPicPr>
        <p:blipFill>
          <a:blip r:embed="rId63">
            <a:extLst>
              <a:ext uri="{BEBA8EAE-BF5A-486C-A8C5-ECC9F3942E4B}">
                <a14:imgProps xmlns:a14="http://schemas.microsoft.com/office/drawing/2010/main">
                  <a14:imgLayer r:embed="rId64">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346660" y="3083978"/>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pic>
        <p:nvPicPr>
          <p:cNvPr id="182" name="Toilet (Icon)" descr="Toilet - Free people icons">
            <a:hlinkClick r:id="rId65" action="ppaction://hlinksldjump"/>
            <a:extLst>
              <a:ext uri="{FF2B5EF4-FFF2-40B4-BE49-F238E27FC236}">
                <a16:creationId xmlns:a16="http://schemas.microsoft.com/office/drawing/2014/main" id="{FBCBE099-60CD-495C-A90D-9E32E5B3793A}"/>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a:hlinkClick r:id="rId65" action="ppaction://hlinksldjump"/>
            <a:extLst>
              <a:ext uri="{FF2B5EF4-FFF2-40B4-BE49-F238E27FC236}">
                <a16:creationId xmlns:a16="http://schemas.microsoft.com/office/drawing/2014/main" id="{2BEADE73-9D83-4489-8C41-DEB95B13F765}"/>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Tree>
    <p:extLst>
      <p:ext uri="{BB962C8B-B14F-4D97-AF65-F5344CB8AC3E}">
        <p14:creationId xmlns:p14="http://schemas.microsoft.com/office/powerpoint/2010/main" val="256311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fade">
                                      <p:cBhvr>
                                        <p:cTn id="12" dur="500"/>
                                        <p:tgtEl>
                                          <p:spTgt spid="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500"/>
                                        <p:tgtEl>
                                          <p:spTgt spid="19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11"/>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3"/>
                                        </p:tgtEl>
                                        <p:attrNameLst>
                                          <p:attrName>style.visibility</p:attrName>
                                        </p:attrNameLst>
                                      </p:cBhvr>
                                      <p:to>
                                        <p:strVal val="visible"/>
                                      </p:to>
                                    </p:set>
                                    <p:animEffect transition="in" filter="fade">
                                      <p:cBhvr>
                                        <p:cTn id="29" dur="500"/>
                                        <p:tgtEl>
                                          <p:spTgt spid="16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6"/>
                                        </p:tgtEl>
                                        <p:attrNameLst>
                                          <p:attrName>style.visibility</p:attrName>
                                        </p:attrNameLst>
                                      </p:cBhvr>
                                      <p:to>
                                        <p:strVal val="visible"/>
                                      </p:to>
                                    </p:set>
                                    <p:animEffect transition="in" filter="fade">
                                      <p:cBhvr>
                                        <p:cTn id="34" dur="500"/>
                                        <p:tgtEl>
                                          <p:spTgt spid="1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8"/>
                                        </p:tgtEl>
                                        <p:attrNameLst>
                                          <p:attrName>style.visibility</p:attrName>
                                        </p:attrNameLst>
                                      </p:cBhvr>
                                      <p:to>
                                        <p:strVal val="visible"/>
                                      </p:to>
                                    </p:set>
                                    <p:animEffect transition="in" filter="fade">
                                      <p:cBhvr>
                                        <p:cTn id="39" dur="500"/>
                                        <p:tgtEl>
                                          <p:spTgt spid="20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5"/>
                                        </p:tgtEl>
                                        <p:attrNameLst>
                                          <p:attrName>style.visibility</p:attrName>
                                        </p:attrNameLst>
                                      </p:cBhvr>
                                      <p:to>
                                        <p:strVal val="visible"/>
                                      </p:to>
                                    </p:set>
                                    <p:animEffect transition="in" filter="fade">
                                      <p:cBhvr>
                                        <p:cTn id="44" dur="500"/>
                                        <p:tgtEl>
                                          <p:spTgt spid="20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75"/>
                                        </p:tgtEl>
                                      </p:cBhvr>
                                    </p:animEffect>
                                    <p:set>
                                      <p:cBhvr>
                                        <p:cTn id="49" dur="1" fill="hold">
                                          <p:stCondLst>
                                            <p:cond delay="499"/>
                                          </p:stCondLst>
                                        </p:cTn>
                                        <p:tgtEl>
                                          <p:spTgt spid="175"/>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179"/>
                                        </p:tgtEl>
                                        <p:attrNameLst>
                                          <p:attrName>style.visibility</p:attrName>
                                        </p:attrNameLst>
                                      </p:cBhvr>
                                      <p:to>
                                        <p:strVal val="visible"/>
                                      </p:to>
                                    </p:set>
                                    <p:animEffect transition="in" filter="fade">
                                      <p:cBhvr>
                                        <p:cTn id="52"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3" restart="whenNotActive" fill="hold" evtFilter="cancelBubble" nodeType="interactiveSeq">
                <p:stCondLst>
                  <p:cond evt="onClick" delay="0">
                    <p:tgtEl>
                      <p:spTgt spid="123"/>
                    </p:tgtEl>
                  </p:cond>
                </p:stCondLst>
                <p:endSync evt="end" delay="0">
                  <p:rtn val="all"/>
                </p:endSync>
                <p:childTnLst>
                  <p:par>
                    <p:cTn id="54" fill="hold">
                      <p:stCondLst>
                        <p:cond delay="0"/>
                      </p:stCondLst>
                      <p:childTnLst>
                        <p:par>
                          <p:cTn id="55" fill="hold">
                            <p:stCondLst>
                              <p:cond delay="0"/>
                            </p:stCondLst>
                            <p:childTnLst>
                              <p:par>
                                <p:cTn id="56" presetID="10" presetClass="entr" presetSubtype="0" fill="hold" grpId="0" nodeType="with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fade">
                                      <p:cBhvr>
                                        <p:cTn id="58" dur="500"/>
                                        <p:tgtEl>
                                          <p:spTgt spid="138"/>
                                        </p:tgtEl>
                                      </p:cBhvr>
                                    </p:animEffect>
                                  </p:childTnLst>
                                </p:cTn>
                              </p:par>
                              <p:par>
                                <p:cTn id="59" presetID="10" presetClass="entr" presetSubtype="0" fill="hold" nodeType="with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fade">
                                      <p:cBhvr>
                                        <p:cTn id="61" dur="500"/>
                                        <p:tgtEl>
                                          <p:spTgt spid="126"/>
                                        </p:tgtEl>
                                      </p:cBhvr>
                                    </p:animEffect>
                                  </p:childTnLst>
                                </p:cTn>
                              </p:par>
                              <p:par>
                                <p:cTn id="62" presetID="1" presetClass="entr" presetSubtype="0" fill="hold" nodeType="withEffect">
                                  <p:stCondLst>
                                    <p:cond delay="0"/>
                                  </p:stCondLst>
                                  <p:childTnLst>
                                    <p:set>
                                      <p:cBhvr>
                                        <p:cTn id="63" dur="1" fill="hold">
                                          <p:stCondLst>
                                            <p:cond delay="0"/>
                                          </p:stCondLst>
                                        </p:cTn>
                                        <p:tgtEl>
                                          <p:spTgt spid="176"/>
                                        </p:tgtEl>
                                        <p:attrNameLst>
                                          <p:attrName>style.visibility</p:attrName>
                                        </p:attrNameLst>
                                      </p:cBhvr>
                                      <p:to>
                                        <p:strVal val="visible"/>
                                      </p:to>
                                    </p:set>
                                  </p:childTnLst>
                                </p:cTn>
                              </p:par>
                            </p:childTnLst>
                          </p:cTn>
                        </p:par>
                      </p:childTnLst>
                    </p:cTn>
                  </p:par>
                </p:childTnLst>
              </p:cTn>
              <p:nextCondLst>
                <p:cond evt="onClick" delay="0">
                  <p:tgtEl>
                    <p:spTgt spid="123"/>
                  </p:tgtEl>
                </p:cond>
              </p:nextCondLst>
            </p:seq>
            <p:seq concurrent="1" nextAc="seek">
              <p:cTn id="64" restart="whenNotActive" fill="hold" evtFilter="cancelBubble" nodeType="interactiveSeq">
                <p:stCondLst>
                  <p:cond evt="onClick" delay="0">
                    <p:tgtEl>
                      <p:spTgt spid="138"/>
                    </p:tgtEl>
                  </p:cond>
                </p:stCondLst>
                <p:endSync evt="end" delay="0">
                  <p:rtn val="all"/>
                </p:endSync>
                <p:childTnLst>
                  <p:par>
                    <p:cTn id="65" fill="hold">
                      <p:stCondLst>
                        <p:cond delay="0"/>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26"/>
                                        </p:tgtEl>
                                      </p:cBhvr>
                                    </p:animEffect>
                                    <p:set>
                                      <p:cBhvr>
                                        <p:cTn id="69" dur="1" fill="hold">
                                          <p:stCondLst>
                                            <p:cond delay="499"/>
                                          </p:stCondLst>
                                        </p:cTn>
                                        <p:tgtEl>
                                          <p:spTgt spid="126"/>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38"/>
                                        </p:tgtEl>
                                      </p:cBhvr>
                                    </p:animEffect>
                                    <p:set>
                                      <p:cBhvr>
                                        <p:cTn id="72" dur="1" fill="hold">
                                          <p:stCondLst>
                                            <p:cond delay="499"/>
                                          </p:stCondLst>
                                        </p:cTn>
                                        <p:tgtEl>
                                          <p:spTgt spid="13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76"/>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75" restart="whenNotActive" fill="hold" evtFilter="cancelBubble" nodeType="interactiveSeq">
                <p:stCondLst>
                  <p:cond evt="onClick" delay="0">
                    <p:tgtEl>
                      <p:spTgt spid="152"/>
                    </p:tgtEl>
                  </p:cond>
                </p:stCondLst>
                <p:endSync evt="end" delay="0">
                  <p:rtn val="all"/>
                </p:endSync>
                <p:childTnLst>
                  <p:par>
                    <p:cTn id="76" fill="hold">
                      <p:stCondLst>
                        <p:cond delay="0"/>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06"/>
                                        </p:tgtEl>
                                        <p:attrNameLst>
                                          <p:attrName>style.visibility</p:attrName>
                                        </p:attrNameLst>
                                      </p:cBhvr>
                                      <p:to>
                                        <p:strVal val="visible"/>
                                      </p:to>
                                    </p:set>
                                    <p:animEffect transition="in" filter="wipe(up)">
                                      <p:cBhvr>
                                        <p:cTn id="80" dur="500"/>
                                        <p:tgtEl>
                                          <p:spTgt spid="106"/>
                                        </p:tgtEl>
                                      </p:cBhvr>
                                    </p:animEffect>
                                  </p:childTnLst>
                                </p:cTn>
                              </p:par>
                              <p:par>
                                <p:cTn id="81" presetID="1" presetClass="entr" presetSubtype="0" fill="hold" nodeType="withEffect">
                                  <p:stCondLst>
                                    <p:cond delay="0"/>
                                  </p:stCondLst>
                                  <p:childTnLst>
                                    <p:set>
                                      <p:cBhvr>
                                        <p:cTn id="82" dur="1" fill="hold">
                                          <p:stCondLst>
                                            <p:cond delay="0"/>
                                          </p:stCondLst>
                                        </p:cTn>
                                        <p:tgtEl>
                                          <p:spTgt spid="5"/>
                                        </p:tgtEl>
                                        <p:attrNameLst>
                                          <p:attrName>style.visibility</p:attrName>
                                        </p:attrNameLst>
                                      </p:cBhvr>
                                      <p:to>
                                        <p:strVal val="visible"/>
                                      </p:to>
                                    </p:set>
                                  </p:childTnLst>
                                </p:cTn>
                              </p:par>
                              <p:par>
                                <p:cTn id="83" presetID="10" presetClass="entr" presetSubtype="0" fill="hold" nodeType="withEffect">
                                  <p:stCondLst>
                                    <p:cond delay="0"/>
                                  </p:stCondLst>
                                  <p:childTnLst>
                                    <p:set>
                                      <p:cBhvr>
                                        <p:cTn id="84" dur="1" fill="hold">
                                          <p:stCondLst>
                                            <p:cond delay="0"/>
                                          </p:stCondLst>
                                        </p:cTn>
                                        <p:tgtEl>
                                          <p:spTgt spid="186"/>
                                        </p:tgtEl>
                                        <p:attrNameLst>
                                          <p:attrName>style.visibility</p:attrName>
                                        </p:attrNameLst>
                                      </p:cBhvr>
                                      <p:to>
                                        <p:strVal val="visible"/>
                                      </p:to>
                                    </p:set>
                                    <p:animEffect transition="in" filter="fade">
                                      <p:cBhvr>
                                        <p:cTn id="85" dur="500"/>
                                        <p:tgtEl>
                                          <p:spTgt spid="186"/>
                                        </p:tgtEl>
                                      </p:cBhvr>
                                    </p:animEffect>
                                  </p:childTnLst>
                                </p:cTn>
                              </p:par>
                            </p:childTnLst>
                          </p:cTn>
                        </p:par>
                      </p:childTnLst>
                    </p:cTn>
                  </p:par>
                </p:childTnLst>
              </p:cTn>
              <p:nextCondLst>
                <p:cond evt="onClick" delay="0">
                  <p:tgtEl>
                    <p:spTgt spid="152"/>
                  </p:tgtEl>
                </p:cond>
              </p:nextCondLst>
            </p:seq>
            <p:seq concurrent="1" nextAc="seek">
              <p:cTn id="86" restart="whenNotActive" fill="hold" evtFilter="cancelBubble" nodeType="interactiveSeq">
                <p:stCondLst>
                  <p:cond evt="onClick" delay="0">
                    <p:tgtEl>
                      <p:spTgt spid="5"/>
                    </p:tgtEl>
                  </p:cond>
                </p:stCondLst>
                <p:endSync evt="end" delay="0">
                  <p:rtn val="all"/>
                </p:endSync>
                <p:childTnLst>
                  <p:par>
                    <p:cTn id="87" fill="hold">
                      <p:stCondLst>
                        <p:cond delay="0"/>
                      </p:stCondLst>
                      <p:childTnLst>
                        <p:par>
                          <p:cTn id="88" fill="hold">
                            <p:stCondLst>
                              <p:cond delay="0"/>
                            </p:stCondLst>
                            <p:childTnLst>
                              <p:par>
                                <p:cTn id="89" presetID="22" presetClass="exit" presetSubtype="4" fill="hold" nodeType="clickEffect">
                                  <p:stCondLst>
                                    <p:cond delay="0"/>
                                  </p:stCondLst>
                                  <p:childTnLst>
                                    <p:animEffect transition="out" filter="wipe(down)">
                                      <p:cBhvr>
                                        <p:cTn id="90" dur="500"/>
                                        <p:tgtEl>
                                          <p:spTgt spid="106"/>
                                        </p:tgtEl>
                                      </p:cBhvr>
                                    </p:animEffect>
                                    <p:set>
                                      <p:cBhvr>
                                        <p:cTn id="91" dur="1" fill="hold">
                                          <p:stCondLst>
                                            <p:cond delay="499"/>
                                          </p:stCondLst>
                                        </p:cTn>
                                        <p:tgtEl>
                                          <p:spTgt spid="106"/>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5"/>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86"/>
                                        </p:tgtEl>
                                      </p:cBhvr>
                                    </p:animEffect>
                                    <p:set>
                                      <p:cBhvr>
                                        <p:cTn id="96" dur="1" fill="hold">
                                          <p:stCondLst>
                                            <p:cond delay="499"/>
                                          </p:stCondLst>
                                        </p:cTn>
                                        <p:tgtEl>
                                          <p:spTgt spid="186"/>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38" grpId="0" animBg="1"/>
      <p:bldP spid="138" grpId="1" animBg="1"/>
      <p:bldP spid="7" grpId="0"/>
      <p:bldP spid="175" grpId="0"/>
      <p:bldP spid="1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55296" y="72789"/>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85" name="Group 84">
            <a:extLst>
              <a:ext uri="{FF2B5EF4-FFF2-40B4-BE49-F238E27FC236}">
                <a16:creationId xmlns:a16="http://schemas.microsoft.com/office/drawing/2014/main" id="{70CA5D4B-5E2F-44B2-9D26-CE98CA37FE19}"/>
              </a:ext>
            </a:extLst>
          </p:cNvPr>
          <p:cNvGrpSpPr/>
          <p:nvPr/>
        </p:nvGrpSpPr>
        <p:grpSpPr>
          <a:xfrm>
            <a:off x="1765664" y="495303"/>
            <a:ext cx="376238" cy="5415719"/>
            <a:chOff x="1228724" y="495300"/>
            <a:chExt cx="442911" cy="5462590"/>
          </a:xfrm>
          <a:solidFill>
            <a:schemeClr val="accent3">
              <a:lumMod val="20000"/>
              <a:lumOff val="80000"/>
            </a:schemeClr>
          </a:solidFill>
        </p:grpSpPr>
        <p:grpSp>
          <p:nvGrpSpPr>
            <p:cNvPr id="87" name="Group 86">
              <a:extLst>
                <a:ext uri="{FF2B5EF4-FFF2-40B4-BE49-F238E27FC236}">
                  <a16:creationId xmlns:a16="http://schemas.microsoft.com/office/drawing/2014/main" id="{01B08DFB-3A35-4B9B-BADD-0B8FF6E30918}"/>
                </a:ext>
              </a:extLst>
            </p:cNvPr>
            <p:cNvGrpSpPr/>
            <p:nvPr/>
          </p:nvGrpSpPr>
          <p:grpSpPr>
            <a:xfrm>
              <a:off x="1228724" y="495300"/>
              <a:ext cx="442911" cy="5462590"/>
              <a:chOff x="1228724" y="495300"/>
              <a:chExt cx="442911" cy="5462590"/>
            </a:xfrm>
            <a:grpFill/>
          </p:grpSpPr>
          <p:sp>
            <p:nvSpPr>
              <p:cNvPr id="93" name="Freeform: Shape 92">
                <a:extLst>
                  <a:ext uri="{FF2B5EF4-FFF2-40B4-BE49-F238E27FC236}">
                    <a16:creationId xmlns:a16="http://schemas.microsoft.com/office/drawing/2014/main" id="{50614422-7024-4126-9BD2-84D217D0A05C}"/>
                  </a:ext>
                </a:extLst>
              </p:cNvPr>
              <p:cNvSpPr/>
              <p:nvPr/>
            </p:nvSpPr>
            <p:spPr>
              <a:xfrm rot="5400000">
                <a:off x="-1281115" y="3005139"/>
                <a:ext cx="5462590" cy="442911"/>
              </a:xfrm>
              <a:custGeom>
                <a:avLst/>
                <a:gdLst>
                  <a:gd name="connsiteX0" fmla="*/ 0 w 5462590"/>
                  <a:gd name="connsiteY0" fmla="*/ 442911 h 442911"/>
                  <a:gd name="connsiteX1" fmla="*/ 0 w 5462590"/>
                  <a:gd name="connsiteY1" fmla="*/ 147636 h 442911"/>
                  <a:gd name="connsiteX2" fmla="*/ 2200277 w 5462590"/>
                  <a:gd name="connsiteY2" fmla="*/ 147636 h 442911"/>
                  <a:gd name="connsiteX3" fmla="*/ 2200277 w 5462590"/>
                  <a:gd name="connsiteY3" fmla="*/ 36513 h 442911"/>
                  <a:gd name="connsiteX4" fmla="*/ 2236790 w 5462590"/>
                  <a:gd name="connsiteY4" fmla="*/ 0 h 442911"/>
                  <a:gd name="connsiteX5" fmla="*/ 3225799 w 5462590"/>
                  <a:gd name="connsiteY5" fmla="*/ 0 h 442911"/>
                  <a:gd name="connsiteX6" fmla="*/ 3262312 w 5462590"/>
                  <a:gd name="connsiteY6" fmla="*/ 36513 h 442911"/>
                  <a:gd name="connsiteX7" fmla="*/ 3262312 w 5462590"/>
                  <a:gd name="connsiteY7" fmla="*/ 147636 h 442911"/>
                  <a:gd name="connsiteX8" fmla="*/ 5462590 w 5462590"/>
                  <a:gd name="connsiteY8" fmla="*/ 147636 h 442911"/>
                  <a:gd name="connsiteX9" fmla="*/ 5462590 w 5462590"/>
                  <a:gd name="connsiteY9" fmla="*/ 442911 h 44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2590" h="442911">
                    <a:moveTo>
                      <a:pt x="0" y="442911"/>
                    </a:moveTo>
                    <a:lnTo>
                      <a:pt x="0" y="147636"/>
                    </a:lnTo>
                    <a:lnTo>
                      <a:pt x="2200277" y="147636"/>
                    </a:lnTo>
                    <a:lnTo>
                      <a:pt x="2200277" y="36513"/>
                    </a:lnTo>
                    <a:lnTo>
                      <a:pt x="2236790" y="0"/>
                    </a:lnTo>
                    <a:lnTo>
                      <a:pt x="3225799" y="0"/>
                    </a:lnTo>
                    <a:lnTo>
                      <a:pt x="3262312" y="36513"/>
                    </a:lnTo>
                    <a:lnTo>
                      <a:pt x="3262312" y="147636"/>
                    </a:lnTo>
                    <a:lnTo>
                      <a:pt x="5462590" y="147636"/>
                    </a:lnTo>
                    <a:lnTo>
                      <a:pt x="5462590" y="442911"/>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94" name="Arrow: Chevron 93">
                <a:hlinkClick r:id="rId4" action="ppaction://hlinksldjump"/>
                <a:extLst>
                  <a:ext uri="{FF2B5EF4-FFF2-40B4-BE49-F238E27FC236}">
                    <a16:creationId xmlns:a16="http://schemas.microsoft.com/office/drawing/2014/main" id="{F453ACA0-78A1-414B-8DFE-02BF394CCC8F}"/>
                  </a:ext>
                </a:extLst>
              </p:cNvPr>
              <p:cNvSpPr/>
              <p:nvPr/>
            </p:nvSpPr>
            <p:spPr>
              <a:xfrm>
                <a:off x="1514477" y="3071808"/>
                <a:ext cx="66675" cy="161925"/>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pSp>
        <p:grpSp>
          <p:nvGrpSpPr>
            <p:cNvPr id="88" name="Group 87">
              <a:extLst>
                <a:ext uri="{FF2B5EF4-FFF2-40B4-BE49-F238E27FC236}">
                  <a16:creationId xmlns:a16="http://schemas.microsoft.com/office/drawing/2014/main" id="{F092B34E-759C-4026-997C-AF54A58A5185}"/>
                </a:ext>
              </a:extLst>
            </p:cNvPr>
            <p:cNvGrpSpPr/>
            <p:nvPr/>
          </p:nvGrpSpPr>
          <p:grpSpPr>
            <a:xfrm>
              <a:off x="1277059" y="500061"/>
              <a:ext cx="196141" cy="250033"/>
              <a:chOff x="1277059" y="495298"/>
              <a:chExt cx="203137" cy="312118"/>
            </a:xfrm>
            <a:grpFill/>
          </p:grpSpPr>
          <p:grpSp>
            <p:nvGrpSpPr>
              <p:cNvPr id="89" name="Group 88">
                <a:extLst>
                  <a:ext uri="{FF2B5EF4-FFF2-40B4-BE49-F238E27FC236}">
                    <a16:creationId xmlns:a16="http://schemas.microsoft.com/office/drawing/2014/main" id="{53F7C37B-8E95-4C84-AB7E-CE084E152922}"/>
                  </a:ext>
                </a:extLst>
              </p:cNvPr>
              <p:cNvGrpSpPr/>
              <p:nvPr/>
            </p:nvGrpSpPr>
            <p:grpSpPr>
              <a:xfrm>
                <a:off x="1277060" y="495298"/>
                <a:ext cx="203136" cy="238955"/>
                <a:chOff x="1277060" y="495298"/>
                <a:chExt cx="203136" cy="238955"/>
              </a:xfrm>
              <a:grpFill/>
            </p:grpSpPr>
            <p:sp>
              <p:nvSpPr>
                <p:cNvPr id="91" name="Minus Sign 90">
                  <a:extLst>
                    <a:ext uri="{FF2B5EF4-FFF2-40B4-BE49-F238E27FC236}">
                      <a16:creationId xmlns:a16="http://schemas.microsoft.com/office/drawing/2014/main" id="{D7C23D98-CBE9-40CF-A717-E553770E5F9F}"/>
                    </a:ext>
                  </a:extLst>
                </p:cNvPr>
                <p:cNvSpPr/>
                <p:nvPr/>
              </p:nvSpPr>
              <p:spPr>
                <a:xfrm>
                  <a:off x="1277061" y="495298"/>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Minus Sign 91">
                  <a:extLst>
                    <a:ext uri="{FF2B5EF4-FFF2-40B4-BE49-F238E27FC236}">
                      <a16:creationId xmlns:a16="http://schemas.microsoft.com/office/drawing/2014/main" id="{60FD83C9-C59C-4F7E-91C8-B558D3E647B2}"/>
                    </a:ext>
                  </a:extLst>
                </p:cNvPr>
                <p:cNvSpPr/>
                <p:nvPr/>
              </p:nvSpPr>
              <p:spPr>
                <a:xfrm>
                  <a:off x="1277060" y="568866"/>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90" name="Minus Sign 89">
                <a:extLst>
                  <a:ext uri="{FF2B5EF4-FFF2-40B4-BE49-F238E27FC236}">
                    <a16:creationId xmlns:a16="http://schemas.microsoft.com/office/drawing/2014/main" id="{58200DBB-7BB9-4D2E-AE8A-6C4E05FD1244}"/>
                  </a:ext>
                </a:extLst>
              </p:cNvPr>
              <p:cNvSpPr/>
              <p:nvPr/>
            </p:nvSpPr>
            <p:spPr>
              <a:xfrm>
                <a:off x="1277059" y="642029"/>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159" y="46963"/>
              <a:ext cx="398939" cy="398939"/>
            </a:xfrm>
            <a:prstGeom prst="rect">
              <a:avLst/>
            </a:prstGeom>
          </p:spPr>
        </p:pic>
      </p:grpSp>
      <p:grpSp>
        <p:nvGrpSpPr>
          <p:cNvPr id="106" name="Group 105">
            <a:extLst>
              <a:ext uri="{FF2B5EF4-FFF2-40B4-BE49-F238E27FC236}">
                <a16:creationId xmlns:a16="http://schemas.microsoft.com/office/drawing/2014/main" id="{380DE290-619D-472A-8171-9F5E832920D1}"/>
              </a:ext>
            </a:extLst>
          </p:cNvPr>
          <p:cNvGrpSpPr/>
          <p:nvPr/>
        </p:nvGrpSpPr>
        <p:grpSpPr>
          <a:xfrm>
            <a:off x="2631751" y="370691"/>
            <a:ext cx="1249630" cy="734288"/>
            <a:chOff x="2088689" y="377345"/>
            <a:chExt cx="1249630" cy="734288"/>
          </a:xfrm>
          <a:solidFill>
            <a:schemeClr val="accent3">
              <a:lumMod val="20000"/>
              <a:lumOff val="80000"/>
            </a:schemeClr>
          </a:solidFill>
        </p:grpSpPr>
        <p:grpSp>
          <p:nvGrpSpPr>
            <p:cNvPr id="107" name="Group 106">
              <a:extLst>
                <a:ext uri="{FF2B5EF4-FFF2-40B4-BE49-F238E27FC236}">
                  <a16:creationId xmlns:a16="http://schemas.microsoft.com/office/drawing/2014/main" id="{9F15C522-4BBF-438C-81E6-910D7675438A}"/>
                </a:ext>
              </a:extLst>
            </p:cNvPr>
            <p:cNvGrpSpPr/>
            <p:nvPr/>
          </p:nvGrpSpPr>
          <p:grpSpPr>
            <a:xfrm>
              <a:off x="2088689" y="377345"/>
              <a:ext cx="1249630" cy="734288"/>
              <a:chOff x="2088689" y="377345"/>
              <a:chExt cx="1249630" cy="734288"/>
            </a:xfrm>
            <a:grpFill/>
          </p:grpSpPr>
          <p:grpSp>
            <p:nvGrpSpPr>
              <p:cNvPr id="109" name="Group 108">
                <a:extLst>
                  <a:ext uri="{FF2B5EF4-FFF2-40B4-BE49-F238E27FC236}">
                    <a16:creationId xmlns:a16="http://schemas.microsoft.com/office/drawing/2014/main" id="{4A47F874-D61F-4624-9D21-1306EC9E2BD7}"/>
                  </a:ext>
                </a:extLst>
              </p:cNvPr>
              <p:cNvGrpSpPr/>
              <p:nvPr/>
            </p:nvGrpSpPr>
            <p:grpSpPr>
              <a:xfrm>
                <a:off x="2088689" y="377345"/>
                <a:ext cx="1227598" cy="734288"/>
                <a:chOff x="2088690" y="377345"/>
                <a:chExt cx="1250170" cy="734288"/>
              </a:xfrm>
              <a:grpFill/>
            </p:grpSpPr>
            <p:grpSp>
              <p:nvGrpSpPr>
                <p:cNvPr id="111" name="Group 110">
                  <a:extLst>
                    <a:ext uri="{FF2B5EF4-FFF2-40B4-BE49-F238E27FC236}">
                      <a16:creationId xmlns:a16="http://schemas.microsoft.com/office/drawing/2014/main" id="{86F884DF-F253-43C2-95D8-F94C97F19114}"/>
                    </a:ext>
                  </a:extLst>
                </p:cNvPr>
                <p:cNvGrpSpPr/>
                <p:nvPr/>
              </p:nvGrpSpPr>
              <p:grpSpPr>
                <a:xfrm>
                  <a:off x="2088690" y="377345"/>
                  <a:ext cx="1250170" cy="734288"/>
                  <a:chOff x="2088690" y="377345"/>
                  <a:chExt cx="1250170" cy="734288"/>
                </a:xfrm>
                <a:grpFill/>
              </p:grpSpPr>
              <p:grpSp>
                <p:nvGrpSpPr>
                  <p:cNvPr id="113" name="Group 112">
                    <a:extLst>
                      <a:ext uri="{FF2B5EF4-FFF2-40B4-BE49-F238E27FC236}">
                        <a16:creationId xmlns:a16="http://schemas.microsoft.com/office/drawing/2014/main" id="{2909F9B2-7466-4E2C-BBC3-AB7D4CAC7CDC}"/>
                      </a:ext>
                    </a:extLst>
                  </p:cNvPr>
                  <p:cNvGrpSpPr/>
                  <p:nvPr/>
                </p:nvGrpSpPr>
                <p:grpSpPr>
                  <a:xfrm>
                    <a:off x="2088690" y="377345"/>
                    <a:ext cx="1250170" cy="734288"/>
                    <a:chOff x="3687086" y="648964"/>
                    <a:chExt cx="1250170" cy="734288"/>
                  </a:xfrm>
                  <a:grpFill/>
                </p:grpSpPr>
                <p:sp>
                  <p:nvSpPr>
                    <p:cNvPr id="116" name="Rectangle 115">
                      <a:hlinkClick r:id="rId7" action="ppaction://hlinksldjump"/>
                      <a:extLst>
                        <a:ext uri="{FF2B5EF4-FFF2-40B4-BE49-F238E27FC236}">
                          <a16:creationId xmlns:a16="http://schemas.microsoft.com/office/drawing/2014/main" id="{D6C1A39E-AA11-481C-ABAC-BE7EFCC9C907}"/>
                        </a:ext>
                      </a:extLst>
                    </p:cNvPr>
                    <p:cNvSpPr/>
                    <p:nvPr/>
                  </p:nvSpPr>
                  <p:spPr>
                    <a:xfrm>
                      <a:off x="3687086" y="648964"/>
                      <a:ext cx="1249090"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117" name="Rectangle 116">
                      <a:extLst>
                        <a:ext uri="{FF2B5EF4-FFF2-40B4-BE49-F238E27FC236}">
                          <a16:creationId xmlns:a16="http://schemas.microsoft.com/office/drawing/2014/main" id="{B4E0C207-5903-4AF0-AA62-288F08271E95}"/>
                        </a:ext>
                      </a:extLst>
                    </p:cNvPr>
                    <p:cNvSpPr/>
                    <p:nvPr/>
                  </p:nvSpPr>
                  <p:spPr>
                    <a:xfrm>
                      <a:off x="3688164"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118" name="Rectangle 117">
                      <a:extLst>
                        <a:ext uri="{FF2B5EF4-FFF2-40B4-BE49-F238E27FC236}">
                          <a16:creationId xmlns:a16="http://schemas.microsoft.com/office/drawing/2014/main" id="{C3F7D297-E490-4C7D-A1D2-56F5F31BD713}"/>
                        </a:ext>
                      </a:extLst>
                    </p:cNvPr>
                    <p:cNvSpPr/>
                    <p:nvPr/>
                  </p:nvSpPr>
                  <p:spPr>
                    <a:xfrm>
                      <a:off x="3688165" y="1135190"/>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115" name="Picture 114" descr="Logo, icon&#10;&#10;Description automatically generated">
                    <a:hlinkClick r:id="rId7" action="ppaction://hlinksldjump"/>
                    <a:extLst>
                      <a:ext uri="{FF2B5EF4-FFF2-40B4-BE49-F238E27FC236}">
                        <a16:creationId xmlns:a16="http://schemas.microsoft.com/office/drawing/2014/main" id="{D05FC95A-4FAD-4057-BEC8-C9356C9F6A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4743" y="394801"/>
                    <a:ext cx="213184" cy="202740"/>
                  </a:xfrm>
                  <a:prstGeom prst="rect">
                    <a:avLst/>
                  </a:prstGeom>
                  <a:grpFill/>
                  <a:ln>
                    <a:noFill/>
                  </a:ln>
                </p:spPr>
              </p:pic>
            </p:grpSp>
            <p:pic>
              <p:nvPicPr>
                <p:cNvPr id="112" name="Picture 111" descr="A picture containing icon&#10;&#10;Description automatically generated">
                  <a:extLst>
                    <a:ext uri="{FF2B5EF4-FFF2-40B4-BE49-F238E27FC236}">
                      <a16:creationId xmlns:a16="http://schemas.microsoft.com/office/drawing/2014/main" id="{B796CEF2-3A51-40E9-8714-B4360F7D3E2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942761" y="630674"/>
                  <a:ext cx="286503" cy="214878"/>
                </a:xfrm>
                <a:prstGeom prst="rect">
                  <a:avLst/>
                </a:prstGeom>
                <a:grpFill/>
                <a:ln>
                  <a:noFill/>
                </a:ln>
              </p:spPr>
            </p:pic>
          </p:grpSp>
          <p:sp>
            <p:nvSpPr>
              <p:cNvPr id="110" name="Rectangle: Rounded Corners 109">
                <a:extLst>
                  <a:ext uri="{FF2B5EF4-FFF2-40B4-BE49-F238E27FC236}">
                    <a16:creationId xmlns:a16="http://schemas.microsoft.com/office/drawing/2014/main" id="{02EA6055-F830-4289-96D9-23CE984C2C9A}"/>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108" name="Oval 107">
              <a:extLst>
                <a:ext uri="{FF2B5EF4-FFF2-40B4-BE49-F238E27FC236}">
                  <a16:creationId xmlns:a16="http://schemas.microsoft.com/office/drawing/2014/main" id="{93789C59-7CCE-4A06-9C5B-64BC8AE2BD61}"/>
                </a:ext>
              </a:extLst>
            </p:cNvPr>
            <p:cNvSpPr/>
            <p:nvPr/>
          </p:nvSpPr>
          <p:spPr>
            <a:xfrm>
              <a:off x="3281054" y="389488"/>
              <a:ext cx="45719" cy="6795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11"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26" name="Group 125">
            <a:extLst>
              <a:ext uri="{FF2B5EF4-FFF2-40B4-BE49-F238E27FC236}">
                <a16:creationId xmlns:a16="http://schemas.microsoft.com/office/drawing/2014/main" id="{DE4417F1-367F-45FB-A1C5-E5D647CDA5C1}"/>
              </a:ext>
            </a:extLst>
          </p:cNvPr>
          <p:cNvGrpSpPr/>
          <p:nvPr/>
        </p:nvGrpSpPr>
        <p:grpSpPr>
          <a:xfrm>
            <a:off x="9655172" y="362719"/>
            <a:ext cx="1119187" cy="989485"/>
            <a:chOff x="9115419" y="362716"/>
            <a:chExt cx="1119187" cy="989485"/>
          </a:xfrm>
        </p:grpSpPr>
        <p:grpSp>
          <p:nvGrpSpPr>
            <p:cNvPr id="127" name="Group 126">
              <a:extLst>
                <a:ext uri="{FF2B5EF4-FFF2-40B4-BE49-F238E27FC236}">
                  <a16:creationId xmlns:a16="http://schemas.microsoft.com/office/drawing/2014/main" id="{C8888301-C670-4DC3-9507-022997995A4E}"/>
                </a:ext>
              </a:extLst>
            </p:cNvPr>
            <p:cNvGrpSpPr/>
            <p:nvPr/>
          </p:nvGrpSpPr>
          <p:grpSpPr>
            <a:xfrm>
              <a:off x="9115419" y="362716"/>
              <a:ext cx="1119187" cy="989485"/>
              <a:chOff x="9115419" y="362716"/>
              <a:chExt cx="1119187" cy="989485"/>
            </a:xfrm>
          </p:grpSpPr>
          <p:grpSp>
            <p:nvGrpSpPr>
              <p:cNvPr id="130" name="Group 129">
                <a:extLst>
                  <a:ext uri="{FF2B5EF4-FFF2-40B4-BE49-F238E27FC236}">
                    <a16:creationId xmlns:a16="http://schemas.microsoft.com/office/drawing/2014/main" id="{993BA044-65C2-4320-BCE1-79A53A109B82}"/>
                  </a:ext>
                </a:extLst>
              </p:cNvPr>
              <p:cNvGrpSpPr/>
              <p:nvPr/>
            </p:nvGrpSpPr>
            <p:grpSpPr>
              <a:xfrm>
                <a:off x="9115419" y="362716"/>
                <a:ext cx="1119187" cy="989485"/>
                <a:chOff x="9115419" y="362716"/>
                <a:chExt cx="1119187" cy="989485"/>
              </a:xfrm>
            </p:grpSpPr>
            <p:grpSp>
              <p:nvGrpSpPr>
                <p:cNvPr id="132" name="Group 131">
                  <a:extLst>
                    <a:ext uri="{FF2B5EF4-FFF2-40B4-BE49-F238E27FC236}">
                      <a16:creationId xmlns:a16="http://schemas.microsoft.com/office/drawing/2014/main" id="{45CB37C3-4A60-4602-8025-44EAC483CAE9}"/>
                    </a:ext>
                  </a:extLst>
                </p:cNvPr>
                <p:cNvGrpSpPr/>
                <p:nvPr/>
              </p:nvGrpSpPr>
              <p:grpSpPr>
                <a:xfrm>
                  <a:off x="9115419" y="362716"/>
                  <a:ext cx="1119187" cy="989485"/>
                  <a:chOff x="2087097" y="373609"/>
                  <a:chExt cx="1229556" cy="521732"/>
                </a:xfrm>
              </p:grpSpPr>
              <p:grpSp>
                <p:nvGrpSpPr>
                  <p:cNvPr id="134" name="Group 133">
                    <a:extLst>
                      <a:ext uri="{FF2B5EF4-FFF2-40B4-BE49-F238E27FC236}">
                        <a16:creationId xmlns:a16="http://schemas.microsoft.com/office/drawing/2014/main" id="{A4BDE6E7-CF42-4C63-946A-3D512BE89499}"/>
                      </a:ext>
                    </a:extLst>
                  </p:cNvPr>
                  <p:cNvGrpSpPr/>
                  <p:nvPr/>
                </p:nvGrpSpPr>
                <p:grpSpPr>
                  <a:xfrm>
                    <a:off x="2087937" y="373609"/>
                    <a:ext cx="1226605" cy="488535"/>
                    <a:chOff x="3686320" y="645228"/>
                    <a:chExt cx="1249159" cy="488535"/>
                  </a:xfrm>
                </p:grpSpPr>
                <p:sp>
                  <p:nvSpPr>
                    <p:cNvPr id="136" name="Rectangle 135">
                      <a:extLst>
                        <a:ext uri="{FF2B5EF4-FFF2-40B4-BE49-F238E27FC236}">
                          <a16:creationId xmlns:a16="http://schemas.microsoft.com/office/drawing/2014/main" id="{E068913F-241A-4CAA-A6E2-D24A0530FF62}"/>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137" name="Rectangle 136">
                      <a:extLst>
                        <a:ext uri="{FF2B5EF4-FFF2-40B4-BE49-F238E27FC236}">
                          <a16:creationId xmlns:a16="http://schemas.microsoft.com/office/drawing/2014/main" id="{D32E5650-6FC4-4B38-956F-46F6E9CC628B}"/>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135" name="Rectangle: Rounded Corners 134">
                    <a:extLst>
                      <a:ext uri="{FF2B5EF4-FFF2-40B4-BE49-F238E27FC236}">
                        <a16:creationId xmlns:a16="http://schemas.microsoft.com/office/drawing/2014/main" id="{950C24FC-4AD6-4430-B3E1-4090251CEB55}"/>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33" name="Graphic 132" descr="Lightning with solid fill">
                  <a:extLst>
                    <a:ext uri="{FF2B5EF4-FFF2-40B4-BE49-F238E27FC236}">
                      <a16:creationId xmlns:a16="http://schemas.microsoft.com/office/drawing/2014/main" id="{19EADB54-280C-4A3A-9484-173B1537A03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25549" y="584322"/>
                  <a:ext cx="235948" cy="235948"/>
                </a:xfrm>
                <a:prstGeom prst="rect">
                  <a:avLst/>
                </a:prstGeom>
              </p:spPr>
            </p:pic>
          </p:grpSp>
          <p:sp>
            <p:nvSpPr>
              <p:cNvPr id="131" name="TextBox 130">
                <a:extLst>
                  <a:ext uri="{FF2B5EF4-FFF2-40B4-BE49-F238E27FC236}">
                    <a16:creationId xmlns:a16="http://schemas.microsoft.com/office/drawing/2014/main" id="{A341CAE1-81A6-489C-B384-6490C2CA54FF}"/>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28" name="Graphic 127" descr="Partial sun outline">
              <a:extLst>
                <a:ext uri="{FF2B5EF4-FFF2-40B4-BE49-F238E27FC236}">
                  <a16:creationId xmlns:a16="http://schemas.microsoft.com/office/drawing/2014/main" id="{B4B43BC4-140E-4478-BAB3-AE0B44BA39B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24753" y="1013525"/>
              <a:ext cx="244309" cy="244309"/>
            </a:xfrm>
            <a:prstGeom prst="rect">
              <a:avLst/>
            </a:prstGeom>
          </p:spPr>
        </p:pic>
        <p:sp>
          <p:nvSpPr>
            <p:cNvPr id="129" name="TextBox 128">
              <a:extLst>
                <a:ext uri="{FF2B5EF4-FFF2-40B4-BE49-F238E27FC236}">
                  <a16:creationId xmlns:a16="http://schemas.microsoft.com/office/drawing/2014/main" id="{58CC9E62-E8FB-4744-85AE-BED95F6FA18D}"/>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38" name="Up Triangle (W Forecast)">
            <a:extLst>
              <a:ext uri="{FF2B5EF4-FFF2-40B4-BE49-F238E27FC236}">
                <a16:creationId xmlns:a16="http://schemas.microsoft.com/office/drawing/2014/main" id="{DA0CE4E1-0ACE-4447-8172-F0CD620A9D0E}"/>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39" name="Character" descr="Hi Max The Husky">
            <a:extLst>
              <a:ext uri="{FF2B5EF4-FFF2-40B4-BE49-F238E27FC236}">
                <a16:creationId xmlns:a16="http://schemas.microsoft.com/office/drawing/2014/main" id="{EEAEC25D-BA46-4DE3-8C4A-CF8FBD30C9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67851" y="4329507"/>
            <a:ext cx="1368232" cy="1368232"/>
          </a:xfrm>
          <a:prstGeom prst="rect">
            <a:avLst/>
          </a:prstGeom>
        </p:spPr>
      </p:pic>
      <p:grpSp>
        <p:nvGrpSpPr>
          <p:cNvPr id="140" name="Character Chat Box">
            <a:extLst>
              <a:ext uri="{FF2B5EF4-FFF2-40B4-BE49-F238E27FC236}">
                <a16:creationId xmlns:a16="http://schemas.microsoft.com/office/drawing/2014/main" id="{BB3DD2B0-F129-43BA-851D-313F3A6A8B71}"/>
              </a:ext>
            </a:extLst>
          </p:cNvPr>
          <p:cNvGrpSpPr/>
          <p:nvPr/>
        </p:nvGrpSpPr>
        <p:grpSpPr>
          <a:xfrm>
            <a:off x="2328735" y="2845824"/>
            <a:ext cx="1748008" cy="1748008"/>
            <a:chOff x="1843507" y="2845824"/>
            <a:chExt cx="1748008" cy="1748008"/>
          </a:xfrm>
        </p:grpSpPr>
        <p:pic>
          <p:nvPicPr>
            <p:cNvPr id="141" name="Graphic 140" descr="Speech outline">
              <a:extLst>
                <a:ext uri="{FF2B5EF4-FFF2-40B4-BE49-F238E27FC236}">
                  <a16:creationId xmlns:a16="http://schemas.microsoft.com/office/drawing/2014/main" id="{86AEFE4E-1152-4A67-9497-A5D63982AEE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1843507" y="2845824"/>
              <a:ext cx="1748008" cy="1748008"/>
            </a:xfrm>
            <a:prstGeom prst="rect">
              <a:avLst/>
            </a:prstGeom>
            <a:effectLst>
              <a:outerShdw blurRad="50800" dist="38100" dir="2700000" algn="tl" rotWithShape="0">
                <a:prstClr val="black">
                  <a:alpha val="40000"/>
                </a:prstClr>
              </a:outerShdw>
            </a:effectLst>
          </p:spPr>
        </p:pic>
        <p:sp>
          <p:nvSpPr>
            <p:cNvPr id="142" name="TextBox 141">
              <a:extLst>
                <a:ext uri="{FF2B5EF4-FFF2-40B4-BE49-F238E27FC236}">
                  <a16:creationId xmlns:a16="http://schemas.microsoft.com/office/drawing/2014/main" id="{80294285-3D61-4FD7-A88D-6A042E0ABBD0}"/>
                </a:ext>
              </a:extLst>
            </p:cNvPr>
            <p:cNvSpPr txBox="1"/>
            <p:nvPr/>
          </p:nvSpPr>
          <p:spPr>
            <a:xfrm>
              <a:off x="2107233" y="3233732"/>
              <a:ext cx="1277374" cy="400110"/>
            </a:xfrm>
            <a:prstGeom prst="rect">
              <a:avLst/>
            </a:prstGeom>
            <a:noFill/>
          </p:spPr>
          <p:txBody>
            <a:bodyPr wrap="square" rtlCol="0">
              <a:spAutoFit/>
            </a:bodyPr>
            <a:lstStyle/>
            <a:p>
              <a:r>
                <a:rPr lang="en-US" sz="1000" b="1" dirty="0">
                  <a:latin typeface="Agency FB" panose="020B0503020202020204" pitchFamily="34" charset="0"/>
                </a:rPr>
                <a:t>You look ^_^, consider riding </a:t>
              </a:r>
              <a:r>
                <a:rPr lang="en-US" sz="1000" b="1" u="sng" dirty="0">
                  <a:latin typeface="Agency FB" panose="020B0503020202020204" pitchFamily="34" charset="0"/>
                </a:rPr>
                <a:t>The Overturn</a:t>
              </a:r>
              <a:r>
                <a:rPr lang="en-US" sz="1000" b="1" dirty="0">
                  <a:latin typeface="Agency FB" panose="020B0503020202020204" pitchFamily="34" charset="0"/>
                </a:rPr>
                <a:t> next</a:t>
              </a:r>
              <a:endParaRPr lang="en-SG" sz="1000" b="1" u="sng" dirty="0">
                <a:latin typeface="Agency FB" panose="020B0503020202020204" pitchFamily="34" charset="0"/>
              </a:endParaRPr>
            </a:p>
          </p:txBody>
        </p:sp>
      </p:gr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hlinkClick r:id="rId28" action="ppaction://hlinksldjump"/>
            <a:extLst>
              <a:ext uri="{FF2B5EF4-FFF2-40B4-BE49-F238E27FC236}">
                <a16:creationId xmlns:a16="http://schemas.microsoft.com/office/drawing/2014/main" id="{EE385F97-7E78-4D02-A6EB-E4C0A6C2DFFC}"/>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37"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38"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254720" y="4089340"/>
            <a:ext cx="157277" cy="157277"/>
          </a:xfrm>
          <a:prstGeom prst="rect">
            <a:avLst/>
          </a:prstGeom>
        </p:spPr>
      </p:pic>
      <p:pic>
        <p:nvPicPr>
          <p:cNvPr id="10" name="Zoom Out" descr="Zoom out with solid fill">
            <a:hlinkClick r:id="rId41"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028" name="Make a plan (Icon)" descr="A Plan Icon - Plan Icon | Full Size PNG Download | SeekPNG">
            <a:extLst>
              <a:ext uri="{FF2B5EF4-FFF2-40B4-BE49-F238E27FC236}">
                <a16:creationId xmlns:a16="http://schemas.microsoft.com/office/drawing/2014/main" id="{3DF92726-1421-4ECD-AA81-F8D970C2BD69}"/>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0" name="Dining (Icon)" descr="Beverage, burger, coke, e-commerce, food and drink, online shop, shopping  icon - Download on Iconfinder">
            <a:extLst>
              <a:ext uri="{FF2B5EF4-FFF2-40B4-BE49-F238E27FC236}">
                <a16:creationId xmlns:a16="http://schemas.microsoft.com/office/drawing/2014/main" id="{93D86E7C-A9D1-48B9-95AD-D4CAD7F0BDEC}"/>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pic>
        <p:nvPicPr>
          <p:cNvPr id="16" name="Rides (Icon)">
            <a:hlinkClick r:id="rId50" action="ppaction://hlinksldjump"/>
            <a:extLst>
              <a:ext uri="{FF2B5EF4-FFF2-40B4-BE49-F238E27FC236}">
                <a16:creationId xmlns:a16="http://schemas.microsoft.com/office/drawing/2014/main" id="{09C87F32-0D88-43B1-B38D-3C552EDCCBD5}"/>
              </a:ext>
            </a:extLst>
          </p:cNvPr>
          <p:cNvPicPr>
            <a:picLocks noChangeAspect="1"/>
          </p:cNvPicPr>
          <p:nvPr/>
        </p:nvPicPr>
        <p:blipFill>
          <a:blip r:embed="rId51">
            <a:extLst>
              <a:ext uri="{BEBA8EAE-BF5A-486C-A8C5-ECC9F3942E4B}">
                <a14:imgProps xmlns:a14="http://schemas.microsoft.com/office/drawing/2010/main">
                  <a14:imgLayer r:embed="rId52">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7" name="TextBox 16">
            <a:extLst>
              <a:ext uri="{FF2B5EF4-FFF2-40B4-BE49-F238E27FC236}">
                <a16:creationId xmlns:a16="http://schemas.microsoft.com/office/drawing/2014/main" id="{23773132-9A25-4A1E-8FDD-E588240EA860}"/>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44" name="TextBox 143">
            <a:extLst>
              <a:ext uri="{FF2B5EF4-FFF2-40B4-BE49-F238E27FC236}">
                <a16:creationId xmlns:a16="http://schemas.microsoft.com/office/drawing/2014/main" id="{9778ADA9-B064-45A5-A78B-124807C44E28}"/>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6" name="TextBox 145">
            <a:extLst>
              <a:ext uri="{FF2B5EF4-FFF2-40B4-BE49-F238E27FC236}">
                <a16:creationId xmlns:a16="http://schemas.microsoft.com/office/drawing/2014/main" id="{503F7F91-A072-4330-A0AB-B974D94BBF2B}"/>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52" name="LANGUAGE DOWN PLANE">
            <a:extLst>
              <a:ext uri="{FF2B5EF4-FFF2-40B4-BE49-F238E27FC236}">
                <a16:creationId xmlns:a16="http://schemas.microsoft.com/office/drawing/2014/main" id="{1C386AFE-BC96-4920-B918-859D4107D8FC}"/>
              </a:ext>
            </a:extLst>
          </p:cNvPr>
          <p:cNvGrpSpPr/>
          <p:nvPr/>
        </p:nvGrpSpPr>
        <p:grpSpPr>
          <a:xfrm>
            <a:off x="2629469" y="124035"/>
            <a:ext cx="1253739" cy="248062"/>
            <a:chOff x="-209353" y="1305901"/>
            <a:chExt cx="1253739" cy="248062"/>
          </a:xfrm>
        </p:grpSpPr>
        <p:sp>
          <p:nvSpPr>
            <p:cNvPr id="153" name="Rectangle: Rounded Corners 152">
              <a:extLst>
                <a:ext uri="{FF2B5EF4-FFF2-40B4-BE49-F238E27FC236}">
                  <a16:creationId xmlns:a16="http://schemas.microsoft.com/office/drawing/2014/main" id="{B37647CD-A2FC-46C5-AC7F-5B0472C79493}"/>
                </a:ext>
              </a:extLst>
            </p:cNvPr>
            <p:cNvSpPr/>
            <p:nvPr/>
          </p:nvSpPr>
          <p:spPr>
            <a:xfrm>
              <a:off x="-209353" y="1305901"/>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sp>
          <p:nvSpPr>
            <p:cNvPr id="156" name="Isosceles Triangle 155">
              <a:extLst>
                <a:ext uri="{FF2B5EF4-FFF2-40B4-BE49-F238E27FC236}">
                  <a16:creationId xmlns:a16="http://schemas.microsoft.com/office/drawing/2014/main" id="{DE22035F-47F5-482C-B67A-05A148C0F810}"/>
                </a:ext>
              </a:extLst>
            </p:cNvPr>
            <p:cNvSpPr/>
            <p:nvPr/>
          </p:nvSpPr>
          <p:spPr>
            <a:xfrm rot="10800000">
              <a:off x="945687" y="140707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165" name="Picture 164" descr="Logo, company name&#10;&#10;Description automatically generated">
              <a:extLst>
                <a:ext uri="{FF2B5EF4-FFF2-40B4-BE49-F238E27FC236}">
                  <a16:creationId xmlns:a16="http://schemas.microsoft.com/office/drawing/2014/main" id="{A093552B-AD16-456E-9149-5631523230B5}"/>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672293" y="1328562"/>
              <a:ext cx="200422" cy="202739"/>
            </a:xfrm>
            <a:prstGeom prst="rect">
              <a:avLst/>
            </a:prstGeom>
            <a:ln>
              <a:noFill/>
            </a:ln>
            <a:effectLst>
              <a:outerShdw blurRad="292100" dist="139700" dir="2700000" algn="tl" rotWithShape="0">
                <a:srgbClr val="333333">
                  <a:alpha val="65000"/>
                </a:srgbClr>
              </a:outerShdw>
            </a:effectLst>
          </p:spPr>
        </p:pic>
      </p:gr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37925" y="4495513"/>
            <a:ext cx="874748" cy="1260728"/>
            <a:chOff x="11066081" y="3930186"/>
            <a:chExt cx="726546" cy="1152672"/>
          </a:xfrm>
        </p:grpSpPr>
        <p:pic>
          <p:nvPicPr>
            <p:cNvPr id="150" name="Make a plan (Icon)" descr="A Plan Icon - Plan Icon | Full Size PNG Download | SeekPNG">
              <a:hlinkClick r:id="rId54" action="ppaction://hlinksldjump">
                <a:snd r:embed="rId55"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54" action="ppaction://hlinksldjump"/>
              <a:extLst>
                <a:ext uri="{FF2B5EF4-FFF2-40B4-BE49-F238E27FC236}">
                  <a16:creationId xmlns:a16="http://schemas.microsoft.com/office/drawing/2014/main" id="{8E995F9A-22ED-4725-B543-25DF059BE31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grpSp>
        <p:nvGrpSpPr>
          <p:cNvPr id="5" name="LANGUAGE UP PLANE">
            <a:extLst>
              <a:ext uri="{FF2B5EF4-FFF2-40B4-BE49-F238E27FC236}">
                <a16:creationId xmlns:a16="http://schemas.microsoft.com/office/drawing/2014/main" id="{F8416479-0080-4F59-B347-B3127940A29C}"/>
              </a:ext>
            </a:extLst>
          </p:cNvPr>
          <p:cNvGrpSpPr/>
          <p:nvPr/>
        </p:nvGrpSpPr>
        <p:grpSpPr>
          <a:xfrm>
            <a:off x="2627675" y="125379"/>
            <a:ext cx="1253739" cy="248062"/>
            <a:chOff x="-209353" y="1305901"/>
            <a:chExt cx="1253739" cy="248062"/>
          </a:xfrm>
        </p:grpSpPr>
        <p:sp>
          <p:nvSpPr>
            <p:cNvPr id="154" name="Rectangle: Rounded Corners 153">
              <a:extLst>
                <a:ext uri="{FF2B5EF4-FFF2-40B4-BE49-F238E27FC236}">
                  <a16:creationId xmlns:a16="http://schemas.microsoft.com/office/drawing/2014/main" id="{03FC690B-2096-48DF-9D17-A4DA0A892040}"/>
                </a:ext>
              </a:extLst>
            </p:cNvPr>
            <p:cNvSpPr/>
            <p:nvPr/>
          </p:nvSpPr>
          <p:spPr>
            <a:xfrm>
              <a:off x="-209353" y="1305901"/>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sp>
          <p:nvSpPr>
            <p:cNvPr id="119" name="Isosceles Triangle 118">
              <a:extLst>
                <a:ext uri="{FF2B5EF4-FFF2-40B4-BE49-F238E27FC236}">
                  <a16:creationId xmlns:a16="http://schemas.microsoft.com/office/drawing/2014/main" id="{692DE275-1834-4058-8CD2-6009151AEF33}"/>
                </a:ext>
              </a:extLst>
            </p:cNvPr>
            <p:cNvSpPr/>
            <p:nvPr/>
          </p:nvSpPr>
          <p:spPr>
            <a:xfrm>
              <a:off x="945687" y="140707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155" name="Picture 154" descr="Logo, company name&#10;&#10;Description automatically generated">
              <a:extLst>
                <a:ext uri="{FF2B5EF4-FFF2-40B4-BE49-F238E27FC236}">
                  <a16:creationId xmlns:a16="http://schemas.microsoft.com/office/drawing/2014/main" id="{8F894CC9-94FE-465D-A1C7-3B716735514C}"/>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672293" y="1328562"/>
              <a:ext cx="200422" cy="202739"/>
            </a:xfrm>
            <a:prstGeom prst="rect">
              <a:avLst/>
            </a:prstGeom>
            <a:ln>
              <a:noFill/>
            </a:ln>
            <a:effectLst>
              <a:outerShdw blurRad="292100" dist="139700" dir="2700000" algn="tl" rotWithShape="0">
                <a:srgbClr val="333333">
                  <a:alpha val="65000"/>
                </a:srgbClr>
              </a:outerShdw>
            </a:effectLst>
          </p:spPr>
        </p:pic>
      </p:grpSp>
      <p:graphicFrame>
        <p:nvGraphicFramePr>
          <p:cNvPr id="157" name="Object 156">
            <a:extLst>
              <a:ext uri="{FF2B5EF4-FFF2-40B4-BE49-F238E27FC236}">
                <a16:creationId xmlns:a16="http://schemas.microsoft.com/office/drawing/2014/main" id="{F71740B2-39A4-4CA7-98DE-1FC686023B10}"/>
              </a:ext>
            </a:extLst>
          </p:cNvPr>
          <p:cNvGraphicFramePr>
            <a:graphicFrameLocks noChangeAspect="1"/>
          </p:cNvGraphicFramePr>
          <p:nvPr>
            <p:extLst>
              <p:ext uri="{D42A27DB-BD31-4B8C-83A1-F6EECF244321}">
                <p14:modId xmlns:p14="http://schemas.microsoft.com/office/powerpoint/2010/main" val="2870605958"/>
              </p:ext>
            </p:extLst>
          </p:nvPr>
        </p:nvGraphicFramePr>
        <p:xfrm>
          <a:off x="9584826" y="1634393"/>
          <a:ext cx="1553062" cy="2410553"/>
        </p:xfrm>
        <a:graphic>
          <a:graphicData uri="http://schemas.openxmlformats.org/presentationml/2006/ole">
            <mc:AlternateContent xmlns:mc="http://schemas.openxmlformats.org/markup-compatibility/2006">
              <mc:Choice xmlns:v="urn:schemas-microsoft-com:vml" Requires="v">
                <p:oleObj spid="_x0000_s9691" name="Bitmap Image" r:id="rId56" imgW="1409760" imgH="2365200" progId="Paint.Picture">
                  <p:embed/>
                </p:oleObj>
              </mc:Choice>
              <mc:Fallback>
                <p:oleObj name="Bitmap Image" r:id="rId56" imgW="1409760" imgH="2365200" progId="Paint.Picture">
                  <p:embed/>
                  <p:pic>
                    <p:nvPicPr>
                      <p:cNvPr id="4" name="Object 3">
                        <a:extLst>
                          <a:ext uri="{FF2B5EF4-FFF2-40B4-BE49-F238E27FC236}">
                            <a16:creationId xmlns:a16="http://schemas.microsoft.com/office/drawing/2014/main" id="{1714D2E7-5ADE-45B9-9B40-B74E0A99098B}"/>
                          </a:ext>
                        </a:extLst>
                      </p:cNvPr>
                      <p:cNvPicPr/>
                      <p:nvPr/>
                    </p:nvPicPr>
                    <p:blipFill>
                      <a:blip r:embed="rId57"/>
                      <a:stretch>
                        <a:fillRect/>
                      </a:stretch>
                    </p:blipFill>
                    <p:spPr>
                      <a:xfrm>
                        <a:off x="9584826" y="1634393"/>
                        <a:ext cx="1553062" cy="2410553"/>
                      </a:xfrm>
                      <a:prstGeom prst="rect">
                        <a:avLst/>
                      </a:prstGeom>
                    </p:spPr>
                  </p:pic>
                </p:oleObj>
              </mc:Fallback>
            </mc:AlternateContent>
          </a:graphicData>
        </a:graphic>
      </p:graphicFrame>
      <p:sp>
        <p:nvSpPr>
          <p:cNvPr id="159" name="TextBox 140">
            <a:hlinkClick r:id="rId37" action="ppaction://hlinksldjump"/>
            <a:extLst>
              <a:ext uri="{FF2B5EF4-FFF2-40B4-BE49-F238E27FC236}">
                <a16:creationId xmlns:a16="http://schemas.microsoft.com/office/drawing/2014/main" id="{DF7A7649-1A0A-4A8A-9C88-EB1E8844BDF7}"/>
              </a:ext>
            </a:extLst>
          </p:cNvPr>
          <p:cNvSpPr txBox="1"/>
          <p:nvPr/>
        </p:nvSpPr>
        <p:spPr>
          <a:xfrm>
            <a:off x="9746859" y="3705300"/>
            <a:ext cx="1014098"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1" dirty="0">
                <a:latin typeface="Agency FB" panose="020B0503020202020204" pitchFamily="34" charset="0"/>
              </a:rPr>
              <a:t>View popular attractions</a:t>
            </a:r>
            <a:endParaRPr lang="en-SG" sz="700" b="1" dirty="0">
              <a:latin typeface="Agency FB" panose="020B0503020202020204" pitchFamily="34" charset="0"/>
            </a:endParaRPr>
          </a:p>
        </p:txBody>
      </p:sp>
      <p:pic>
        <p:nvPicPr>
          <p:cNvPr id="9" name="Graphic 8" descr="Comment Fire with solid fill">
            <a:hlinkClick r:id="rId37" action="ppaction://hlinksldjump"/>
            <a:extLst>
              <a:ext uri="{FF2B5EF4-FFF2-40B4-BE49-F238E27FC236}">
                <a16:creationId xmlns:a16="http://schemas.microsoft.com/office/drawing/2014/main" id="{DC054948-442B-4AB8-B8C4-4EEB84AAA425}"/>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619763" y="3705297"/>
            <a:ext cx="211978" cy="211978"/>
          </a:xfrm>
          <a:prstGeom prst="rect">
            <a:avLst/>
          </a:prstGeom>
        </p:spPr>
      </p:pic>
      <p:sp>
        <p:nvSpPr>
          <p:cNvPr id="158" name="TextBox 157">
            <a:extLst>
              <a:ext uri="{FF2B5EF4-FFF2-40B4-BE49-F238E27FC236}">
                <a16:creationId xmlns:a16="http://schemas.microsoft.com/office/drawing/2014/main" id="{276C607E-4782-4AA3-A789-8110276E8FAB}"/>
              </a:ext>
            </a:extLst>
          </p:cNvPr>
          <p:cNvSpPr txBox="1"/>
          <p:nvPr/>
        </p:nvSpPr>
        <p:spPr>
          <a:xfrm>
            <a:off x="-17399" y="25068"/>
            <a:ext cx="1760677" cy="144655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1.1 Main Screen (First-time users)</a:t>
            </a:r>
          </a:p>
          <a:p>
            <a:endParaRPr lang="en-US" sz="1200" dirty="0">
              <a:latin typeface="Helvetica Light" panose="020B0403020202020204" pitchFamily="34" charset="0"/>
            </a:endParaRPr>
          </a:p>
          <a:p>
            <a:r>
              <a:rPr lang="en-US" sz="1200" dirty="0">
                <a:latin typeface="Helvetica Light" panose="020B0403020202020204" pitchFamily="34" charset="0"/>
              </a:rPr>
              <a:t>Smart system will immediately display this screen to all first-time users</a:t>
            </a:r>
          </a:p>
        </p:txBody>
      </p:sp>
      <p:grpSp>
        <p:nvGrpSpPr>
          <p:cNvPr id="163" name="Group 162">
            <a:extLst>
              <a:ext uri="{FF2B5EF4-FFF2-40B4-BE49-F238E27FC236}">
                <a16:creationId xmlns:a16="http://schemas.microsoft.com/office/drawing/2014/main" id="{33ED81A9-8C57-4049-A8A8-82E8AB33A74A}"/>
              </a:ext>
            </a:extLst>
          </p:cNvPr>
          <p:cNvGrpSpPr/>
          <p:nvPr/>
        </p:nvGrpSpPr>
        <p:grpSpPr>
          <a:xfrm>
            <a:off x="7599855" y="1282084"/>
            <a:ext cx="5602760" cy="842736"/>
            <a:chOff x="3955528" y="1672236"/>
            <a:chExt cx="5602760" cy="773298"/>
          </a:xfrm>
        </p:grpSpPr>
        <p:sp>
          <p:nvSpPr>
            <p:cNvPr id="164" name="TextBox 163">
              <a:extLst>
                <a:ext uri="{FF2B5EF4-FFF2-40B4-BE49-F238E27FC236}">
                  <a16:creationId xmlns:a16="http://schemas.microsoft.com/office/drawing/2014/main" id="{CCEB83C7-8F18-49E9-95B2-1D633D922FEF}"/>
                </a:ext>
              </a:extLst>
            </p:cNvPr>
            <p:cNvSpPr txBox="1"/>
            <p:nvPr/>
          </p:nvSpPr>
          <p:spPr>
            <a:xfrm>
              <a:off x="7861509" y="1852458"/>
              <a:ext cx="1696779" cy="593076"/>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2. More details </a:t>
              </a:r>
              <a:r>
                <a:rPr lang="en-US" sz="1200" b="1" dirty="0">
                  <a:latin typeface="Helvetica Light" panose="020B0403020202020204" pitchFamily="34" charset="0"/>
                </a:rPr>
                <a:t>about an attraction when selected</a:t>
              </a:r>
            </a:p>
          </p:txBody>
        </p:sp>
        <p:cxnSp>
          <p:nvCxnSpPr>
            <p:cNvPr id="166" name="Straight Connector 165">
              <a:extLst>
                <a:ext uri="{FF2B5EF4-FFF2-40B4-BE49-F238E27FC236}">
                  <a16:creationId xmlns:a16="http://schemas.microsoft.com/office/drawing/2014/main" id="{B612A39C-E635-4BF9-9022-1A24B1776E68}"/>
                </a:ext>
              </a:extLst>
            </p:cNvPr>
            <p:cNvCxnSpPr>
              <a:cxnSpLocks/>
              <a:stCxn id="164" idx="1"/>
              <a:endCxn id="311" idx="3"/>
            </p:cNvCxnSpPr>
            <p:nvPr/>
          </p:nvCxnSpPr>
          <p:spPr>
            <a:xfrm flipH="1" flipV="1">
              <a:off x="3955528" y="1672236"/>
              <a:ext cx="3905981" cy="476760"/>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67" name="ADD TO FAV">
            <a:extLst>
              <a:ext uri="{FF2B5EF4-FFF2-40B4-BE49-F238E27FC236}">
                <a16:creationId xmlns:a16="http://schemas.microsoft.com/office/drawing/2014/main" id="{BE9AF7A6-70A6-4390-89CB-290A654A70C8}"/>
              </a:ext>
            </a:extLst>
          </p:cNvPr>
          <p:cNvSpPr/>
          <p:nvPr/>
        </p:nvSpPr>
        <p:spPr>
          <a:xfrm>
            <a:off x="2733029" y="3691841"/>
            <a:ext cx="971093" cy="168219"/>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gency FB" panose="020B0503020202020204" pitchFamily="34" charset="0"/>
              </a:rPr>
              <a:t>Add to favorites</a:t>
            </a:r>
            <a:endParaRPr lang="en-SG" sz="1000" b="1" dirty="0">
              <a:solidFill>
                <a:schemeClr val="tx1"/>
              </a:solidFill>
              <a:latin typeface="Agency FB" panose="020B0503020202020204" pitchFamily="34" charset="0"/>
            </a:endParaRPr>
          </a:p>
        </p:txBody>
      </p:sp>
      <p:grpSp>
        <p:nvGrpSpPr>
          <p:cNvPr id="168" name="Group 167">
            <a:extLst>
              <a:ext uri="{FF2B5EF4-FFF2-40B4-BE49-F238E27FC236}">
                <a16:creationId xmlns:a16="http://schemas.microsoft.com/office/drawing/2014/main" id="{DE16FE4E-EEB2-4384-A8F6-6A673D3A7F6E}"/>
              </a:ext>
            </a:extLst>
          </p:cNvPr>
          <p:cNvGrpSpPr/>
          <p:nvPr/>
        </p:nvGrpSpPr>
        <p:grpSpPr>
          <a:xfrm>
            <a:off x="11040173" y="2131727"/>
            <a:ext cx="2114657" cy="690346"/>
            <a:chOff x="7391540" y="1741330"/>
            <a:chExt cx="2114657" cy="690346"/>
          </a:xfrm>
        </p:grpSpPr>
        <p:sp>
          <p:nvSpPr>
            <p:cNvPr id="169" name="TextBox 168">
              <a:extLst>
                <a:ext uri="{FF2B5EF4-FFF2-40B4-BE49-F238E27FC236}">
                  <a16:creationId xmlns:a16="http://schemas.microsoft.com/office/drawing/2014/main" id="{B6716147-3EEA-43E5-BA59-7687D541CB86}"/>
                </a:ext>
              </a:extLst>
            </p:cNvPr>
            <p:cNvSpPr txBox="1"/>
            <p:nvPr/>
          </p:nvSpPr>
          <p:spPr>
            <a:xfrm>
              <a:off x="7842680" y="1970011"/>
              <a:ext cx="1663517" cy="461665"/>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1.2 Show on map</a:t>
              </a:r>
            </a:p>
            <a:p>
              <a:r>
                <a:rPr lang="en-US" sz="1200" b="1" dirty="0">
                  <a:solidFill>
                    <a:schemeClr val="accent1"/>
                  </a:solidFill>
                  <a:latin typeface="Helvetica Light" panose="020B0403020202020204" pitchFamily="34" charset="0"/>
                </a:rPr>
                <a:t>(Click again to off)</a:t>
              </a:r>
            </a:p>
          </p:txBody>
        </p:sp>
        <p:cxnSp>
          <p:nvCxnSpPr>
            <p:cNvPr id="170" name="Straight Connector 169">
              <a:extLst>
                <a:ext uri="{FF2B5EF4-FFF2-40B4-BE49-F238E27FC236}">
                  <a16:creationId xmlns:a16="http://schemas.microsoft.com/office/drawing/2014/main" id="{B0EEE654-34DC-401D-A08E-F045F31ACA51}"/>
                </a:ext>
              </a:extLst>
            </p:cNvPr>
            <p:cNvCxnSpPr>
              <a:cxnSpLocks/>
              <a:stCxn id="169" idx="1"/>
            </p:cNvCxnSpPr>
            <p:nvPr/>
          </p:nvCxnSpPr>
          <p:spPr>
            <a:xfrm flipH="1" flipV="1">
              <a:off x="7391540" y="1741330"/>
              <a:ext cx="451140" cy="459514"/>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71" name="TextBox 92">
            <a:extLst>
              <a:ext uri="{FF2B5EF4-FFF2-40B4-BE49-F238E27FC236}">
                <a16:creationId xmlns:a16="http://schemas.microsoft.com/office/drawing/2014/main" id="{61D54AE5-48B8-496A-A759-356EE589D287}"/>
              </a:ext>
            </a:extLst>
          </p:cNvPr>
          <p:cNvSpPr txBox="1"/>
          <p:nvPr/>
        </p:nvSpPr>
        <p:spPr>
          <a:xfrm>
            <a:off x="68254" y="4482977"/>
            <a:ext cx="1675459" cy="101566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1. Virtual character/</a:t>
            </a:r>
          </a:p>
          <a:p>
            <a:r>
              <a:rPr lang="en-US" sz="1200" b="1" dirty="0">
                <a:solidFill>
                  <a:schemeClr val="accent1"/>
                </a:solidFill>
                <a:latin typeface="Helvetica Light" panose="020B0403020202020204" pitchFamily="34" charset="0"/>
              </a:rPr>
              <a:t>Recommender</a:t>
            </a:r>
          </a:p>
          <a:p>
            <a:r>
              <a:rPr lang="en-US" sz="1200" b="1" dirty="0">
                <a:latin typeface="Helvetica Light" panose="020B0403020202020204" pitchFamily="34" charset="0"/>
              </a:rPr>
              <a:t>Suggest attractions to </a:t>
            </a:r>
          </a:p>
          <a:p>
            <a:r>
              <a:rPr lang="en-US" sz="1200" b="1" dirty="0">
                <a:latin typeface="Helvetica Light" panose="020B0403020202020204" pitchFamily="34" charset="0"/>
              </a:rPr>
              <a:t>first time users to </a:t>
            </a:r>
            <a:r>
              <a:rPr lang="en-US" sz="1200" b="1" dirty="0">
                <a:solidFill>
                  <a:schemeClr val="accent1"/>
                </a:solidFill>
                <a:latin typeface="Helvetica Light" panose="020B0403020202020204" pitchFamily="34" charset="0"/>
              </a:rPr>
              <a:t>add</a:t>
            </a:r>
          </a:p>
          <a:p>
            <a:r>
              <a:rPr lang="en-US" sz="1200" b="1" dirty="0">
                <a:solidFill>
                  <a:schemeClr val="accent1"/>
                </a:solidFill>
                <a:latin typeface="Helvetica Light" panose="020B0403020202020204" pitchFamily="34" charset="0"/>
              </a:rPr>
              <a:t>to favorites</a:t>
            </a:r>
          </a:p>
        </p:txBody>
      </p:sp>
      <p:cxnSp>
        <p:nvCxnSpPr>
          <p:cNvPr id="172" name="Straight Connector 171">
            <a:extLst>
              <a:ext uri="{FF2B5EF4-FFF2-40B4-BE49-F238E27FC236}">
                <a16:creationId xmlns:a16="http://schemas.microsoft.com/office/drawing/2014/main" id="{1F75B36A-8BE6-494C-9CD9-4B2322721A6E}"/>
              </a:ext>
            </a:extLst>
          </p:cNvPr>
          <p:cNvCxnSpPr>
            <a:cxnSpLocks/>
          </p:cNvCxnSpPr>
          <p:nvPr/>
        </p:nvCxnSpPr>
        <p:spPr>
          <a:xfrm flipV="1">
            <a:off x="941312" y="3794958"/>
            <a:ext cx="1686363" cy="714964"/>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60" name="THE MUMMY TEXT">
            <a:extLst>
              <a:ext uri="{FF2B5EF4-FFF2-40B4-BE49-F238E27FC236}">
                <a16:creationId xmlns:a16="http://schemas.microsoft.com/office/drawing/2014/main" id="{4C339963-8CB7-43B9-B7CC-675A9615EC1E}"/>
              </a:ext>
            </a:extLst>
          </p:cNvPr>
          <p:cNvSpPr/>
          <p:nvPr/>
        </p:nvSpPr>
        <p:spPr>
          <a:xfrm>
            <a:off x="9661265" y="1984818"/>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The Overturn		</a:t>
            </a:r>
            <a:endParaRPr lang="en-SG" sz="600" b="1" dirty="0">
              <a:latin typeface="Agency FB" panose="020B0503020202020204" pitchFamily="34" charset="0"/>
            </a:endParaRPr>
          </a:p>
        </p:txBody>
      </p:sp>
      <p:pic>
        <p:nvPicPr>
          <p:cNvPr id="161" name="Find on Map" descr="Map - Free Maps and Flags icons">
            <a:extLst>
              <a:ext uri="{FF2B5EF4-FFF2-40B4-BE49-F238E27FC236}">
                <a16:creationId xmlns:a16="http://schemas.microsoft.com/office/drawing/2014/main" id="{3C025981-FEBE-48DB-A3A8-DF96B12DEB5C}"/>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0830672" y="2001033"/>
            <a:ext cx="107506" cy="10750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4" descr="901 Cartoon Roller Coaster Illustrations &amp;amp; Clip Art - iStock">
            <a:hlinkClick r:id="rId28" action="ppaction://hlinksldjump"/>
            <a:extLst>
              <a:ext uri="{FF2B5EF4-FFF2-40B4-BE49-F238E27FC236}">
                <a16:creationId xmlns:a16="http://schemas.microsoft.com/office/drawing/2014/main" id="{A79BE99D-B0DA-411E-86D2-C8BE7D69E4C7}"/>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27999" y="832107"/>
            <a:ext cx="1782099" cy="891050"/>
          </a:xfrm>
          <a:prstGeom prst="rect">
            <a:avLst/>
          </a:prstGeom>
          <a:noFill/>
          <a:effectLst>
            <a:glow rad="101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3" name="Find on Map 2" descr="Map - Free Maps and Flags icons">
            <a:extLst>
              <a:ext uri="{FF2B5EF4-FFF2-40B4-BE49-F238E27FC236}">
                <a16:creationId xmlns:a16="http://schemas.microsoft.com/office/drawing/2014/main" id="{55C972C0-1ACD-4E1C-9B2F-9CB06F770E68}"/>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0825850" y="2003439"/>
            <a:ext cx="107506" cy="107506"/>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2">
            <a:extLst>
              <a:ext uri="{FF2B5EF4-FFF2-40B4-BE49-F238E27FC236}">
                <a16:creationId xmlns:a16="http://schemas.microsoft.com/office/drawing/2014/main" id="{1DEED37D-522D-49D4-B0F0-7D164AF4162A}"/>
              </a:ext>
            </a:extLst>
          </p:cNvPr>
          <p:cNvSpPr txBox="1"/>
          <p:nvPr/>
        </p:nvSpPr>
        <p:spPr>
          <a:xfrm>
            <a:off x="-20884" y="1581427"/>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(3 action)</a:t>
            </a:r>
          </a:p>
        </p:txBody>
      </p:sp>
      <p:grpSp>
        <p:nvGrpSpPr>
          <p:cNvPr id="175" name="Group 174">
            <a:extLst>
              <a:ext uri="{FF2B5EF4-FFF2-40B4-BE49-F238E27FC236}">
                <a16:creationId xmlns:a16="http://schemas.microsoft.com/office/drawing/2014/main" id="{79C55E3A-89AD-4CD8-9317-3F6ECBC46DDD}"/>
              </a:ext>
            </a:extLst>
          </p:cNvPr>
          <p:cNvGrpSpPr/>
          <p:nvPr/>
        </p:nvGrpSpPr>
        <p:grpSpPr>
          <a:xfrm>
            <a:off x="10091416" y="3899349"/>
            <a:ext cx="2953560" cy="967575"/>
            <a:chOff x="6804809" y="2205702"/>
            <a:chExt cx="2953560" cy="967575"/>
          </a:xfrm>
        </p:grpSpPr>
        <p:sp>
          <p:nvSpPr>
            <p:cNvPr id="176" name="TextBox 175">
              <a:extLst>
                <a:ext uri="{FF2B5EF4-FFF2-40B4-BE49-F238E27FC236}">
                  <a16:creationId xmlns:a16="http://schemas.microsoft.com/office/drawing/2014/main" id="{A91F06A4-803E-487E-BF0E-55A2B8D22A2C}"/>
                </a:ext>
              </a:extLst>
            </p:cNvPr>
            <p:cNvSpPr txBox="1"/>
            <p:nvPr/>
          </p:nvSpPr>
          <p:spPr>
            <a:xfrm>
              <a:off x="8240699" y="2342280"/>
              <a:ext cx="1517670" cy="830997"/>
            </a:xfrm>
            <a:prstGeom prst="rect">
              <a:avLst/>
            </a:prstGeom>
            <a:noFill/>
          </p:spPr>
          <p:txBody>
            <a:bodyPr wrap="square" rtlCol="0">
              <a:spAutoFit/>
            </a:bodyPr>
            <a:lstStyle/>
            <a:p>
              <a:r>
                <a:rPr lang="en-US" sz="1200" b="1" dirty="0">
                  <a:solidFill>
                    <a:schemeClr val="accent1"/>
                  </a:solidFill>
                  <a:latin typeface="Helvetica Light" panose="020B0403020202020204" pitchFamily="34" charset="0"/>
                </a:rPr>
                <a:t>3. Toggle display panel</a:t>
              </a:r>
            </a:p>
            <a:p>
              <a:r>
                <a:rPr lang="en-US" sz="1200" b="1" dirty="0">
                  <a:solidFill>
                    <a:schemeClr val="accent1"/>
                  </a:solidFill>
                  <a:latin typeface="Helvetica Light" panose="020B0403020202020204" pitchFamily="34" charset="0"/>
                </a:rPr>
                <a:t>back to popular attractions</a:t>
              </a:r>
            </a:p>
          </p:txBody>
        </p:sp>
        <p:cxnSp>
          <p:nvCxnSpPr>
            <p:cNvPr id="177" name="Straight Connector 176">
              <a:extLst>
                <a:ext uri="{FF2B5EF4-FFF2-40B4-BE49-F238E27FC236}">
                  <a16:creationId xmlns:a16="http://schemas.microsoft.com/office/drawing/2014/main" id="{5D04479E-FBAB-4AB8-84F7-6733641AC047}"/>
                </a:ext>
              </a:extLst>
            </p:cNvPr>
            <p:cNvCxnSpPr>
              <a:cxnSpLocks/>
              <a:stCxn id="176" idx="1"/>
            </p:cNvCxnSpPr>
            <p:nvPr/>
          </p:nvCxnSpPr>
          <p:spPr>
            <a:xfrm flipH="1" flipV="1">
              <a:off x="6804809" y="2205702"/>
              <a:ext cx="1435890" cy="552077"/>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78" name="TextBox 12">
            <a:extLst>
              <a:ext uri="{FF2B5EF4-FFF2-40B4-BE49-F238E27FC236}">
                <a16:creationId xmlns:a16="http://schemas.microsoft.com/office/drawing/2014/main" id="{B171911E-6516-431B-8213-575744533844}"/>
              </a:ext>
            </a:extLst>
          </p:cNvPr>
          <p:cNvSpPr txBox="1"/>
          <p:nvPr/>
        </p:nvSpPr>
        <p:spPr>
          <a:xfrm>
            <a:off x="19193" y="1579939"/>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pic>
        <p:nvPicPr>
          <p:cNvPr id="179" name="Picture 178">
            <a:extLst>
              <a:ext uri="{FF2B5EF4-FFF2-40B4-BE49-F238E27FC236}">
                <a16:creationId xmlns:a16="http://schemas.microsoft.com/office/drawing/2014/main" id="{2A5479C0-E1B4-481E-831C-CFDE91509C4A}"/>
              </a:ext>
            </a:extLst>
          </p:cNvPr>
          <p:cNvPicPr>
            <a:picLocks noChangeAspect="1"/>
          </p:cNvPicPr>
          <p:nvPr/>
        </p:nvPicPr>
        <p:blipFill>
          <a:blip r:embed="rId61">
            <a:extLst>
              <a:ext uri="{BEBA8EAE-BF5A-486C-A8C5-ECC9F3942E4B}">
                <a14:imgProps xmlns:a14="http://schemas.microsoft.com/office/drawing/2010/main">
                  <a14:imgLayer r:embed="rId62">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346660" y="3083978"/>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pic>
        <p:nvPicPr>
          <p:cNvPr id="180" name="Toilet (Icon)" descr="Toilet - Free people icons">
            <a:hlinkClick r:id="rId63" action="ppaction://hlinksldjump"/>
            <a:extLst>
              <a:ext uri="{FF2B5EF4-FFF2-40B4-BE49-F238E27FC236}">
                <a16:creationId xmlns:a16="http://schemas.microsoft.com/office/drawing/2014/main" id="{7344033A-806A-4D44-8003-F09F90B1834C}"/>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sp>
        <p:nvSpPr>
          <p:cNvPr id="181" name="TextBox 180">
            <a:hlinkClick r:id="rId63" action="ppaction://hlinksldjump"/>
            <a:extLst>
              <a:ext uri="{FF2B5EF4-FFF2-40B4-BE49-F238E27FC236}">
                <a16:creationId xmlns:a16="http://schemas.microsoft.com/office/drawing/2014/main" id="{F4FC7016-A027-4DCF-9173-42D5AFD6CB51}"/>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Tree>
    <p:extLst>
      <p:ext uri="{BB962C8B-B14F-4D97-AF65-F5344CB8AC3E}">
        <p14:creationId xmlns:p14="http://schemas.microsoft.com/office/powerpoint/2010/main" val="398020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par>
                                <p:cTn id="8" presetID="10" presetClass="entr" presetSubtype="0" fill="hold"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500"/>
                                        <p:tgtEl>
                                          <p:spTgt spid="1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500"/>
                                        <p:tgtEl>
                                          <p:spTgt spid="1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5"/>
                                        </p:tgtEl>
                                        <p:attrNameLst>
                                          <p:attrName>style.visibility</p:attrName>
                                        </p:attrNameLst>
                                      </p:cBhvr>
                                      <p:to>
                                        <p:strVal val="visible"/>
                                      </p:to>
                                    </p:set>
                                    <p:animEffect transition="in" filter="fade">
                                      <p:cBhvr>
                                        <p:cTn id="20" dur="500"/>
                                        <p:tgtEl>
                                          <p:spTgt spid="17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174"/>
                                        </p:tgtEl>
                                      </p:cBhvr>
                                    </p:animEffect>
                                    <p:set>
                                      <p:cBhvr>
                                        <p:cTn id="30" dur="1" fill="hold">
                                          <p:stCondLst>
                                            <p:cond delay="499"/>
                                          </p:stCondLst>
                                        </p:cTn>
                                        <p:tgtEl>
                                          <p:spTgt spid="1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123"/>
                    </p:tgtEl>
                  </p:cond>
                </p:stCondLst>
                <p:endSync evt="end" delay="0">
                  <p:rtn val="all"/>
                </p:endSync>
                <p:childTnLst>
                  <p:par>
                    <p:cTn id="32" fill="hold">
                      <p:stCondLst>
                        <p:cond delay="0"/>
                      </p:stCondLst>
                      <p:childTnLst>
                        <p:par>
                          <p:cTn id="33" fill="hold">
                            <p:stCondLst>
                              <p:cond delay="0"/>
                            </p:stCondLst>
                            <p:childTnLst>
                              <p:par>
                                <p:cTn id="34" presetID="10" presetClass="entr" presetSubtype="0" fill="hold" grpId="0" nodeType="withEffect">
                                  <p:stCondLst>
                                    <p:cond delay="0"/>
                                  </p:stCondLst>
                                  <p:childTnLst>
                                    <p:set>
                                      <p:cBhvr>
                                        <p:cTn id="35" dur="1" fill="hold">
                                          <p:stCondLst>
                                            <p:cond delay="0"/>
                                          </p:stCondLst>
                                        </p:cTn>
                                        <p:tgtEl>
                                          <p:spTgt spid="138"/>
                                        </p:tgtEl>
                                        <p:attrNameLst>
                                          <p:attrName>style.visibility</p:attrName>
                                        </p:attrNameLst>
                                      </p:cBhvr>
                                      <p:to>
                                        <p:strVal val="visible"/>
                                      </p:to>
                                    </p:set>
                                    <p:animEffect transition="in" filter="fade">
                                      <p:cBhvr>
                                        <p:cTn id="36" dur="500"/>
                                        <p:tgtEl>
                                          <p:spTgt spid="138"/>
                                        </p:tgtEl>
                                      </p:cBhvr>
                                    </p:animEffect>
                                  </p:childTnLst>
                                </p:cTn>
                              </p:par>
                              <p:par>
                                <p:cTn id="37" presetID="10" presetClass="entr" presetSubtype="0"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fade">
                                      <p:cBhvr>
                                        <p:cTn id="39" dur="500"/>
                                        <p:tgtEl>
                                          <p:spTgt spid="126"/>
                                        </p:tgtEl>
                                      </p:cBhvr>
                                    </p:animEffect>
                                  </p:childTnLst>
                                </p:cTn>
                              </p:par>
                            </p:childTnLst>
                          </p:cTn>
                        </p:par>
                      </p:childTnLst>
                    </p:cTn>
                  </p:par>
                </p:childTnLst>
              </p:cTn>
              <p:nextCondLst>
                <p:cond evt="onClick" delay="0">
                  <p:tgtEl>
                    <p:spTgt spid="123"/>
                  </p:tgtEl>
                </p:cond>
              </p:nextCondLst>
            </p:seq>
            <p:seq concurrent="1" nextAc="seek">
              <p:cTn id="40" restart="whenNotActive" fill="hold" evtFilter="cancelBubble" nodeType="interactiveSeq">
                <p:stCondLst>
                  <p:cond evt="onClick" delay="0">
                    <p:tgtEl>
                      <p:spTgt spid="138"/>
                    </p:tgtEl>
                  </p:cond>
                </p:stCondLst>
                <p:endSync evt="end" delay="0">
                  <p:rtn val="all"/>
                </p:endSync>
                <p:childTnLst>
                  <p:par>
                    <p:cTn id="41" fill="hold">
                      <p:stCondLst>
                        <p:cond delay="0"/>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26"/>
                                        </p:tgtEl>
                                      </p:cBhvr>
                                    </p:animEffect>
                                    <p:set>
                                      <p:cBhvr>
                                        <p:cTn id="45" dur="1" fill="hold">
                                          <p:stCondLst>
                                            <p:cond delay="499"/>
                                          </p:stCondLst>
                                        </p:cTn>
                                        <p:tgtEl>
                                          <p:spTgt spid="12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38"/>
                                        </p:tgtEl>
                                      </p:cBhvr>
                                    </p:animEffect>
                                    <p:set>
                                      <p:cBhvr>
                                        <p:cTn id="48"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49" restart="whenNotActive" fill="hold" evtFilter="cancelBubble" nodeType="interactiveSeq">
                <p:stCondLst>
                  <p:cond evt="onClick" delay="0">
                    <p:tgtEl>
                      <p:spTgt spid="152"/>
                    </p:tgtEl>
                  </p:cond>
                </p:stCondLst>
                <p:endSync evt="end" delay="0">
                  <p:rtn val="all"/>
                </p:endSync>
                <p:childTnLst>
                  <p:par>
                    <p:cTn id="50" fill="hold">
                      <p:stCondLst>
                        <p:cond delay="0"/>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wipe(up)">
                                      <p:cBhvr>
                                        <p:cTn id="54" dur="500"/>
                                        <p:tgtEl>
                                          <p:spTgt spid="106"/>
                                        </p:tgtEl>
                                      </p:cBhvr>
                                    </p:animEffec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152"/>
                  </p:tgtEl>
                </p:cond>
              </p:nextCondLst>
            </p:seq>
            <p:seq concurrent="1" nextAc="seek">
              <p:cTn id="57" restart="whenNotActive" fill="hold" evtFilter="cancelBubble" nodeType="interactiveSeq">
                <p:stCondLst>
                  <p:cond evt="onClick" delay="0">
                    <p:tgtEl>
                      <p:spTgt spid="5"/>
                    </p:tgtEl>
                  </p:cond>
                </p:stCondLst>
                <p:endSync evt="end" delay="0">
                  <p:rtn val="all"/>
                </p:endSync>
                <p:childTnLst>
                  <p:par>
                    <p:cTn id="58" fill="hold">
                      <p:stCondLst>
                        <p:cond delay="0"/>
                      </p:stCondLst>
                      <p:childTnLst>
                        <p:par>
                          <p:cTn id="59" fill="hold">
                            <p:stCondLst>
                              <p:cond delay="0"/>
                            </p:stCondLst>
                            <p:childTnLst>
                              <p:par>
                                <p:cTn id="60" presetID="22" presetClass="exit" presetSubtype="4" fill="hold" nodeType="clickEffect">
                                  <p:stCondLst>
                                    <p:cond delay="0"/>
                                  </p:stCondLst>
                                  <p:childTnLst>
                                    <p:animEffect transition="out" filter="wipe(down)">
                                      <p:cBhvr>
                                        <p:cTn id="61" dur="500"/>
                                        <p:tgtEl>
                                          <p:spTgt spid="106"/>
                                        </p:tgtEl>
                                      </p:cBhvr>
                                    </p:animEffect>
                                    <p:set>
                                      <p:cBhvr>
                                        <p:cTn id="62" dur="1" fill="hold">
                                          <p:stCondLst>
                                            <p:cond delay="499"/>
                                          </p:stCondLst>
                                        </p:cTn>
                                        <p:tgtEl>
                                          <p:spTgt spid="106"/>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65" restart="whenNotActive" fill="hold" evtFilter="cancelBubble" nodeType="interactiveSeq">
                <p:stCondLst>
                  <p:cond evt="onClick" delay="0">
                    <p:tgtEl>
                      <p:spTgt spid="167"/>
                    </p:tgtEl>
                  </p:cond>
                </p:stCondLst>
                <p:endSync evt="end" delay="0">
                  <p:rtn val="all"/>
                </p:endSync>
                <p:childTnLst>
                  <p:par>
                    <p:cTn id="66" fill="hold">
                      <p:stCondLst>
                        <p:cond delay="0"/>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60"/>
                                        </p:tgtEl>
                                        <p:attrNameLst>
                                          <p:attrName>style.visibility</p:attrName>
                                        </p:attrNameLst>
                                      </p:cBhvr>
                                      <p:to>
                                        <p:strVal val="visible"/>
                                      </p:to>
                                    </p:set>
                                    <p:animEffect transition="in" filter="fade">
                                      <p:cBhvr>
                                        <p:cTn id="70" dur="500"/>
                                        <p:tgtEl>
                                          <p:spTgt spid="160"/>
                                        </p:tgtEl>
                                      </p:cBhvr>
                                    </p:animEffect>
                                  </p:childTnLst>
                                </p:cTn>
                              </p:par>
                              <p:par>
                                <p:cTn id="71" presetID="1" presetClass="entr" presetSubtype="0" fill="hold" nodeType="withEffect">
                                  <p:stCondLst>
                                    <p:cond delay="0"/>
                                  </p:stCondLst>
                                  <p:childTnLst>
                                    <p:set>
                                      <p:cBhvr>
                                        <p:cTn id="72" dur="1" fill="hold">
                                          <p:stCondLst>
                                            <p:cond delay="0"/>
                                          </p:stCondLst>
                                        </p:cTn>
                                        <p:tgtEl>
                                          <p:spTgt spid="161"/>
                                        </p:tgtEl>
                                        <p:attrNameLst>
                                          <p:attrName>style.visibility</p:attrName>
                                        </p:attrNameLst>
                                      </p:cBhvr>
                                      <p:to>
                                        <p:strVal val="visible"/>
                                      </p:to>
                                    </p:set>
                                  </p:childTnLst>
                                </p:cTn>
                              </p:par>
                              <p:par>
                                <p:cTn id="73" presetID="10" presetClass="entr" presetSubtype="0" fill="hold" nodeType="with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500"/>
                                        <p:tgtEl>
                                          <p:spTgt spid="168"/>
                                        </p:tgtEl>
                                      </p:cBhvr>
                                    </p:animEffect>
                                  </p:childTnLst>
                                </p:cTn>
                              </p:par>
                            </p:childTnLst>
                          </p:cTn>
                        </p:par>
                      </p:childTnLst>
                    </p:cTn>
                  </p:par>
                </p:childTnLst>
              </p:cTn>
              <p:nextCondLst>
                <p:cond evt="onClick" delay="0">
                  <p:tgtEl>
                    <p:spTgt spid="167"/>
                  </p:tgtEl>
                </p:cond>
              </p:nextCondLst>
            </p:seq>
            <p:seq concurrent="1" nextAc="seek">
              <p:cTn id="76" restart="whenNotActive" fill="hold" evtFilter="cancelBubble" nodeType="interactiveSeq">
                <p:stCondLst>
                  <p:cond evt="onClick" delay="0">
                    <p:tgtEl>
                      <p:spTgt spid="161"/>
                    </p:tgtEl>
                  </p:cond>
                </p:stCondLst>
                <p:endSync evt="end" delay="0">
                  <p:rtn val="all"/>
                </p:endSync>
                <p:childTnLst>
                  <p:par>
                    <p:cTn id="77" fill="hold">
                      <p:stCondLst>
                        <p:cond delay="0"/>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3"/>
                                        </p:tgtEl>
                                        <p:attrNameLst>
                                          <p:attrName>style.visibility</p:attrName>
                                        </p:attrNameLst>
                                      </p:cBhvr>
                                      <p:to>
                                        <p:strVal val="visible"/>
                                      </p:to>
                                    </p:set>
                                  </p:childTnLst>
                                </p:cTn>
                              </p:par>
                            </p:childTnLst>
                          </p:cTn>
                        </p:par>
                      </p:childTnLst>
                    </p:cTn>
                  </p:par>
                </p:childTnLst>
              </p:cTn>
              <p:nextCondLst>
                <p:cond evt="onClick" delay="0">
                  <p:tgtEl>
                    <p:spTgt spid="161"/>
                  </p:tgtEl>
                </p:cond>
              </p:nextCondLst>
            </p:seq>
            <p:seq concurrent="1" nextAc="seek">
              <p:cTn id="83" restart="whenNotActive" fill="hold" evtFilter="cancelBubble" nodeType="interactiveSeq">
                <p:stCondLst>
                  <p:cond evt="onClick" delay="0">
                    <p:tgtEl>
                      <p:spTgt spid="173"/>
                    </p:tgtEl>
                  </p:cond>
                </p:stCondLst>
                <p:endSync evt="end" delay="0">
                  <p:rtn val="all"/>
                </p:endSync>
                <p:childTnLst>
                  <p:par>
                    <p:cTn id="84" fill="hold">
                      <p:stCondLst>
                        <p:cond delay="0"/>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62"/>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173"/>
                                        </p:tgtEl>
                                        <p:attrNameLst>
                                          <p:attrName>style.visibility</p:attrName>
                                        </p:attrNameLst>
                                      </p:cBhvr>
                                      <p:to>
                                        <p:strVal val="hidden"/>
                                      </p:to>
                                    </p:set>
                                  </p:childTnLst>
                                </p:cTn>
                              </p:par>
                            </p:childTnLst>
                          </p:cTn>
                        </p:par>
                      </p:childTnLst>
                    </p:cTn>
                  </p:par>
                </p:childTnLst>
              </p:cTn>
              <p:nextCondLst>
                <p:cond evt="onClick" delay="0">
                  <p:tgtEl>
                    <p:spTgt spid="173"/>
                  </p:tgtEl>
                </p:cond>
              </p:nextCondLst>
            </p:seq>
          </p:childTnLst>
        </p:cTn>
      </p:par>
    </p:tnLst>
    <p:bldLst>
      <p:bldP spid="138" grpId="0" animBg="1"/>
      <p:bldP spid="138" grpId="1" animBg="1"/>
      <p:bldP spid="171" grpId="0"/>
      <p:bldP spid="160" grpId="0" animBg="1"/>
      <p:bldP spid="174" grpId="0"/>
      <p:bldP spid="1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85" name="Group 84">
            <a:extLst>
              <a:ext uri="{FF2B5EF4-FFF2-40B4-BE49-F238E27FC236}">
                <a16:creationId xmlns:a16="http://schemas.microsoft.com/office/drawing/2014/main" id="{70CA5D4B-5E2F-44B2-9D26-CE98CA37FE19}"/>
              </a:ext>
            </a:extLst>
          </p:cNvPr>
          <p:cNvGrpSpPr/>
          <p:nvPr/>
        </p:nvGrpSpPr>
        <p:grpSpPr>
          <a:xfrm>
            <a:off x="1774052" y="495303"/>
            <a:ext cx="376238" cy="5415719"/>
            <a:chOff x="1228724" y="495300"/>
            <a:chExt cx="442911" cy="5462590"/>
          </a:xfrm>
          <a:solidFill>
            <a:schemeClr val="accent3">
              <a:lumMod val="20000"/>
              <a:lumOff val="80000"/>
            </a:schemeClr>
          </a:solidFill>
        </p:grpSpPr>
        <p:grpSp>
          <p:nvGrpSpPr>
            <p:cNvPr id="87" name="Group 86">
              <a:extLst>
                <a:ext uri="{FF2B5EF4-FFF2-40B4-BE49-F238E27FC236}">
                  <a16:creationId xmlns:a16="http://schemas.microsoft.com/office/drawing/2014/main" id="{01B08DFB-3A35-4B9B-BADD-0B8FF6E30918}"/>
                </a:ext>
              </a:extLst>
            </p:cNvPr>
            <p:cNvGrpSpPr/>
            <p:nvPr/>
          </p:nvGrpSpPr>
          <p:grpSpPr>
            <a:xfrm>
              <a:off x="1228724" y="495300"/>
              <a:ext cx="442911" cy="5462590"/>
              <a:chOff x="1228724" y="495300"/>
              <a:chExt cx="442911" cy="5462590"/>
            </a:xfrm>
            <a:grpFill/>
          </p:grpSpPr>
          <p:sp>
            <p:nvSpPr>
              <p:cNvPr id="93" name="Freeform: Shape 92">
                <a:extLst>
                  <a:ext uri="{FF2B5EF4-FFF2-40B4-BE49-F238E27FC236}">
                    <a16:creationId xmlns:a16="http://schemas.microsoft.com/office/drawing/2014/main" id="{50614422-7024-4126-9BD2-84D217D0A05C}"/>
                  </a:ext>
                </a:extLst>
              </p:cNvPr>
              <p:cNvSpPr/>
              <p:nvPr/>
            </p:nvSpPr>
            <p:spPr>
              <a:xfrm rot="5400000">
                <a:off x="-1281115" y="3005139"/>
                <a:ext cx="5462590" cy="442911"/>
              </a:xfrm>
              <a:custGeom>
                <a:avLst/>
                <a:gdLst>
                  <a:gd name="connsiteX0" fmla="*/ 0 w 5462590"/>
                  <a:gd name="connsiteY0" fmla="*/ 442911 h 442911"/>
                  <a:gd name="connsiteX1" fmla="*/ 0 w 5462590"/>
                  <a:gd name="connsiteY1" fmla="*/ 147636 h 442911"/>
                  <a:gd name="connsiteX2" fmla="*/ 2200277 w 5462590"/>
                  <a:gd name="connsiteY2" fmla="*/ 147636 h 442911"/>
                  <a:gd name="connsiteX3" fmla="*/ 2200277 w 5462590"/>
                  <a:gd name="connsiteY3" fmla="*/ 36513 h 442911"/>
                  <a:gd name="connsiteX4" fmla="*/ 2236790 w 5462590"/>
                  <a:gd name="connsiteY4" fmla="*/ 0 h 442911"/>
                  <a:gd name="connsiteX5" fmla="*/ 3225799 w 5462590"/>
                  <a:gd name="connsiteY5" fmla="*/ 0 h 442911"/>
                  <a:gd name="connsiteX6" fmla="*/ 3262312 w 5462590"/>
                  <a:gd name="connsiteY6" fmla="*/ 36513 h 442911"/>
                  <a:gd name="connsiteX7" fmla="*/ 3262312 w 5462590"/>
                  <a:gd name="connsiteY7" fmla="*/ 147636 h 442911"/>
                  <a:gd name="connsiteX8" fmla="*/ 5462590 w 5462590"/>
                  <a:gd name="connsiteY8" fmla="*/ 147636 h 442911"/>
                  <a:gd name="connsiteX9" fmla="*/ 5462590 w 5462590"/>
                  <a:gd name="connsiteY9" fmla="*/ 442911 h 44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2590" h="442911">
                    <a:moveTo>
                      <a:pt x="0" y="442911"/>
                    </a:moveTo>
                    <a:lnTo>
                      <a:pt x="0" y="147636"/>
                    </a:lnTo>
                    <a:lnTo>
                      <a:pt x="2200277" y="147636"/>
                    </a:lnTo>
                    <a:lnTo>
                      <a:pt x="2200277" y="36513"/>
                    </a:lnTo>
                    <a:lnTo>
                      <a:pt x="2236790" y="0"/>
                    </a:lnTo>
                    <a:lnTo>
                      <a:pt x="3225799" y="0"/>
                    </a:lnTo>
                    <a:lnTo>
                      <a:pt x="3262312" y="36513"/>
                    </a:lnTo>
                    <a:lnTo>
                      <a:pt x="3262312" y="147636"/>
                    </a:lnTo>
                    <a:lnTo>
                      <a:pt x="5462590" y="147636"/>
                    </a:lnTo>
                    <a:lnTo>
                      <a:pt x="5462590" y="442911"/>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94" name="Arrow: Chevron 93">
                <a:hlinkClick r:id="rId4" action="ppaction://hlinksldjump"/>
                <a:extLst>
                  <a:ext uri="{FF2B5EF4-FFF2-40B4-BE49-F238E27FC236}">
                    <a16:creationId xmlns:a16="http://schemas.microsoft.com/office/drawing/2014/main" id="{F453ACA0-78A1-414B-8DFE-02BF394CCC8F}"/>
                  </a:ext>
                </a:extLst>
              </p:cNvPr>
              <p:cNvSpPr/>
              <p:nvPr/>
            </p:nvSpPr>
            <p:spPr>
              <a:xfrm>
                <a:off x="1514477" y="3071808"/>
                <a:ext cx="66675" cy="161925"/>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pSp>
        <p:grpSp>
          <p:nvGrpSpPr>
            <p:cNvPr id="88" name="Group 87">
              <a:extLst>
                <a:ext uri="{FF2B5EF4-FFF2-40B4-BE49-F238E27FC236}">
                  <a16:creationId xmlns:a16="http://schemas.microsoft.com/office/drawing/2014/main" id="{F092B34E-759C-4026-997C-AF54A58A5185}"/>
                </a:ext>
              </a:extLst>
            </p:cNvPr>
            <p:cNvGrpSpPr/>
            <p:nvPr/>
          </p:nvGrpSpPr>
          <p:grpSpPr>
            <a:xfrm>
              <a:off x="1277059" y="500061"/>
              <a:ext cx="196141" cy="250033"/>
              <a:chOff x="1277059" y="495298"/>
              <a:chExt cx="203137" cy="312118"/>
            </a:xfrm>
            <a:grpFill/>
          </p:grpSpPr>
          <p:grpSp>
            <p:nvGrpSpPr>
              <p:cNvPr id="89" name="Group 88">
                <a:extLst>
                  <a:ext uri="{FF2B5EF4-FFF2-40B4-BE49-F238E27FC236}">
                    <a16:creationId xmlns:a16="http://schemas.microsoft.com/office/drawing/2014/main" id="{53F7C37B-8E95-4C84-AB7E-CE084E152922}"/>
                  </a:ext>
                </a:extLst>
              </p:cNvPr>
              <p:cNvGrpSpPr/>
              <p:nvPr/>
            </p:nvGrpSpPr>
            <p:grpSpPr>
              <a:xfrm>
                <a:off x="1277060" y="495298"/>
                <a:ext cx="203136" cy="238955"/>
                <a:chOff x="1277060" y="495298"/>
                <a:chExt cx="203136" cy="238955"/>
              </a:xfrm>
              <a:grpFill/>
            </p:grpSpPr>
            <p:sp>
              <p:nvSpPr>
                <p:cNvPr id="91" name="Minus Sign 90">
                  <a:extLst>
                    <a:ext uri="{FF2B5EF4-FFF2-40B4-BE49-F238E27FC236}">
                      <a16:creationId xmlns:a16="http://schemas.microsoft.com/office/drawing/2014/main" id="{D7C23D98-CBE9-40CF-A717-E553770E5F9F}"/>
                    </a:ext>
                  </a:extLst>
                </p:cNvPr>
                <p:cNvSpPr/>
                <p:nvPr/>
              </p:nvSpPr>
              <p:spPr>
                <a:xfrm>
                  <a:off x="1277061" y="495298"/>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Minus Sign 91">
                  <a:extLst>
                    <a:ext uri="{FF2B5EF4-FFF2-40B4-BE49-F238E27FC236}">
                      <a16:creationId xmlns:a16="http://schemas.microsoft.com/office/drawing/2014/main" id="{60FD83C9-C59C-4F7E-91C8-B558D3E647B2}"/>
                    </a:ext>
                  </a:extLst>
                </p:cNvPr>
                <p:cNvSpPr/>
                <p:nvPr/>
              </p:nvSpPr>
              <p:spPr>
                <a:xfrm>
                  <a:off x="1277060" y="568866"/>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90" name="Minus Sign 89">
                <a:extLst>
                  <a:ext uri="{FF2B5EF4-FFF2-40B4-BE49-F238E27FC236}">
                    <a16:creationId xmlns:a16="http://schemas.microsoft.com/office/drawing/2014/main" id="{58200DBB-7BB9-4D2E-AE8A-6C4E05FD1244}"/>
                  </a:ext>
                </a:extLst>
              </p:cNvPr>
              <p:cNvSpPr/>
              <p:nvPr/>
            </p:nvSpPr>
            <p:spPr>
              <a:xfrm>
                <a:off x="1277059" y="642029"/>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graphicFrame>
        <p:nvGraphicFramePr>
          <p:cNvPr id="5" name="Object 4">
            <a:extLst>
              <a:ext uri="{FF2B5EF4-FFF2-40B4-BE49-F238E27FC236}">
                <a16:creationId xmlns:a16="http://schemas.microsoft.com/office/drawing/2014/main" id="{05A5C1F9-1AB0-4B38-9A3E-1743DB0B3110}"/>
              </a:ext>
            </a:extLst>
          </p:cNvPr>
          <p:cNvGraphicFramePr>
            <a:graphicFrameLocks noChangeAspect="1"/>
          </p:cNvGraphicFramePr>
          <p:nvPr>
            <p:extLst>
              <p:ext uri="{D42A27DB-BD31-4B8C-83A1-F6EECF244321}">
                <p14:modId xmlns:p14="http://schemas.microsoft.com/office/powerpoint/2010/main" val="2367835318"/>
              </p:ext>
            </p:extLst>
          </p:nvPr>
        </p:nvGraphicFramePr>
        <p:xfrm>
          <a:off x="9556822" y="1616424"/>
          <a:ext cx="1663694" cy="2513434"/>
        </p:xfrm>
        <a:graphic>
          <a:graphicData uri="http://schemas.openxmlformats.org/presentationml/2006/ole">
            <mc:AlternateContent xmlns:mc="http://schemas.openxmlformats.org/markup-compatibility/2006">
              <mc:Choice xmlns:v="urn:schemas-microsoft-com:vml" Requires="v">
                <p:oleObj spid="_x0000_s8667" name="Bitmap Image" r:id="rId5" imgW="1486080" imgH="2390760" progId="Paint.Picture">
                  <p:embed/>
                </p:oleObj>
              </mc:Choice>
              <mc:Fallback>
                <p:oleObj name="Bitmap Image" r:id="rId5" imgW="1486080" imgH="2390760" progId="Paint.Picture">
                  <p:embed/>
                  <p:pic>
                    <p:nvPicPr>
                      <p:cNvPr id="0" name=""/>
                      <p:cNvPicPr/>
                      <p:nvPr/>
                    </p:nvPicPr>
                    <p:blipFill>
                      <a:blip r:embed="rId6"/>
                      <a:stretch>
                        <a:fillRect/>
                      </a:stretch>
                    </p:blipFill>
                    <p:spPr>
                      <a:xfrm>
                        <a:off x="9556822" y="1616424"/>
                        <a:ext cx="1663694" cy="2513434"/>
                      </a:xfrm>
                      <a:prstGeom prst="rect">
                        <a:avLst/>
                      </a:prstGeom>
                    </p:spPr>
                  </p:pic>
                </p:oleObj>
              </mc:Fallback>
            </mc:AlternateContent>
          </a:graphicData>
        </a:graphic>
      </p:graphicFrame>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96" name="Group 95">
              <a:extLst>
                <a:ext uri="{FF2B5EF4-FFF2-40B4-BE49-F238E27FC236}">
                  <a16:creationId xmlns:a16="http://schemas.microsoft.com/office/drawing/2014/main" id="{1C5007E7-58E5-4A9C-B478-E76A642C22AC}"/>
                </a:ext>
              </a:extLst>
            </p:cNvPr>
            <p:cNvGrpSpPr/>
            <p:nvPr/>
          </p:nvGrpSpPr>
          <p:grpSpPr>
            <a:xfrm>
              <a:off x="1228725" y="19051"/>
              <a:ext cx="9510713" cy="476249"/>
              <a:chOff x="1228725" y="19051"/>
              <a:chExt cx="9510713" cy="476249"/>
            </a:xfrm>
            <a:grp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04" name="Rectangle: Rounded Corners 103">
                  <a:extLst>
                    <a:ext uri="{FF2B5EF4-FFF2-40B4-BE49-F238E27FC236}">
                      <a16:creationId xmlns:a16="http://schemas.microsoft.com/office/drawing/2014/main" id="{4ED288E7-CDBA-4C3E-ADD8-B31FCE92C939}"/>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01" name="Picture 100" descr="Logo, company name&#10;&#10;Description automatically generated">
                <a:extLst>
                  <a:ext uri="{FF2B5EF4-FFF2-40B4-BE49-F238E27FC236}">
                    <a16:creationId xmlns:a16="http://schemas.microsoft.com/office/drawing/2014/main" id="{E3865A35-A944-4F7F-B0D6-659C8971F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Current location: Zone A</a:t>
              </a:r>
              <a:endParaRPr lang="en-SG" b="1" dirty="0">
                <a:solidFill>
                  <a:schemeClr val="tx1"/>
                </a:solidFill>
                <a:latin typeface="Agency FB" panose="020B0503020202020204" pitchFamily="34" charset="0"/>
              </a:endParaRP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81159" y="46963"/>
              <a:ext cx="398939" cy="398939"/>
            </a:xfrm>
            <a:prstGeom prst="rect">
              <a:avLst/>
            </a:prstGeom>
          </p:spPr>
        </p:pic>
      </p:grpSp>
      <p:sp>
        <p:nvSpPr>
          <p:cNvPr id="105" name="Isosceles Triangle 104">
            <a:extLst>
              <a:ext uri="{FF2B5EF4-FFF2-40B4-BE49-F238E27FC236}">
                <a16:creationId xmlns:a16="http://schemas.microsoft.com/office/drawing/2014/main" id="{ADAB1A8C-29A1-4EA3-B213-FC5DFB57C04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06" name="Group 105">
            <a:extLst>
              <a:ext uri="{FF2B5EF4-FFF2-40B4-BE49-F238E27FC236}">
                <a16:creationId xmlns:a16="http://schemas.microsoft.com/office/drawing/2014/main" id="{380DE290-619D-472A-8171-9F5E832920D1}"/>
              </a:ext>
            </a:extLst>
          </p:cNvPr>
          <p:cNvGrpSpPr/>
          <p:nvPr/>
        </p:nvGrpSpPr>
        <p:grpSpPr>
          <a:xfrm>
            <a:off x="2631753" y="370691"/>
            <a:ext cx="1249631" cy="734288"/>
            <a:chOff x="2088688" y="377345"/>
            <a:chExt cx="1249631" cy="734288"/>
          </a:xfrm>
          <a:solidFill>
            <a:schemeClr val="accent3">
              <a:lumMod val="20000"/>
              <a:lumOff val="80000"/>
            </a:schemeClr>
          </a:solidFill>
        </p:grpSpPr>
        <p:grpSp>
          <p:nvGrpSpPr>
            <p:cNvPr id="107" name="Group 106">
              <a:extLst>
                <a:ext uri="{FF2B5EF4-FFF2-40B4-BE49-F238E27FC236}">
                  <a16:creationId xmlns:a16="http://schemas.microsoft.com/office/drawing/2014/main" id="{9F15C522-4BBF-438C-81E6-910D7675438A}"/>
                </a:ext>
              </a:extLst>
            </p:cNvPr>
            <p:cNvGrpSpPr/>
            <p:nvPr/>
          </p:nvGrpSpPr>
          <p:grpSpPr>
            <a:xfrm>
              <a:off x="2088688" y="377345"/>
              <a:ext cx="1249631" cy="734288"/>
              <a:chOff x="2088688" y="377345"/>
              <a:chExt cx="1249631" cy="734288"/>
            </a:xfrm>
            <a:grpFill/>
          </p:grpSpPr>
          <p:grpSp>
            <p:nvGrpSpPr>
              <p:cNvPr id="109" name="Group 108">
                <a:extLst>
                  <a:ext uri="{FF2B5EF4-FFF2-40B4-BE49-F238E27FC236}">
                    <a16:creationId xmlns:a16="http://schemas.microsoft.com/office/drawing/2014/main" id="{4A47F874-D61F-4624-9D21-1306EC9E2BD7}"/>
                  </a:ext>
                </a:extLst>
              </p:cNvPr>
              <p:cNvGrpSpPr/>
              <p:nvPr/>
            </p:nvGrpSpPr>
            <p:grpSpPr>
              <a:xfrm>
                <a:off x="2088688" y="377345"/>
                <a:ext cx="1227600" cy="734288"/>
                <a:chOff x="2088688" y="377345"/>
                <a:chExt cx="1250172" cy="734288"/>
              </a:xfrm>
              <a:grpFill/>
            </p:grpSpPr>
            <p:grpSp>
              <p:nvGrpSpPr>
                <p:cNvPr id="111" name="Group 110">
                  <a:extLst>
                    <a:ext uri="{FF2B5EF4-FFF2-40B4-BE49-F238E27FC236}">
                      <a16:creationId xmlns:a16="http://schemas.microsoft.com/office/drawing/2014/main" id="{86F884DF-F253-43C2-95D8-F94C97F19114}"/>
                    </a:ext>
                  </a:extLst>
                </p:cNvPr>
                <p:cNvGrpSpPr/>
                <p:nvPr/>
              </p:nvGrpSpPr>
              <p:grpSpPr>
                <a:xfrm>
                  <a:off x="2088688" y="377345"/>
                  <a:ext cx="1250172" cy="734288"/>
                  <a:chOff x="2088688" y="377345"/>
                  <a:chExt cx="1250172" cy="734288"/>
                </a:xfrm>
                <a:grpFill/>
              </p:grpSpPr>
              <p:grpSp>
                <p:nvGrpSpPr>
                  <p:cNvPr id="113" name="Group 112">
                    <a:extLst>
                      <a:ext uri="{FF2B5EF4-FFF2-40B4-BE49-F238E27FC236}">
                        <a16:creationId xmlns:a16="http://schemas.microsoft.com/office/drawing/2014/main" id="{2909F9B2-7466-4E2C-BBC3-AB7D4CAC7CDC}"/>
                      </a:ext>
                    </a:extLst>
                  </p:cNvPr>
                  <p:cNvGrpSpPr/>
                  <p:nvPr/>
                </p:nvGrpSpPr>
                <p:grpSpPr>
                  <a:xfrm>
                    <a:off x="2088688" y="377345"/>
                    <a:ext cx="1250172" cy="734288"/>
                    <a:chOff x="3687084" y="648964"/>
                    <a:chExt cx="1250172" cy="734288"/>
                  </a:xfrm>
                  <a:grpFill/>
                </p:grpSpPr>
                <p:sp>
                  <p:nvSpPr>
                    <p:cNvPr id="116" name="Rectangle 115">
                      <a:extLst>
                        <a:ext uri="{FF2B5EF4-FFF2-40B4-BE49-F238E27FC236}">
                          <a16:creationId xmlns:a16="http://schemas.microsoft.com/office/drawing/2014/main" id="{D6C1A39E-AA11-481C-ABAC-BE7EFCC9C907}"/>
                        </a:ext>
                      </a:extLst>
                    </p:cNvPr>
                    <p:cNvSpPr/>
                    <p:nvPr/>
                  </p:nvSpPr>
                  <p:spPr>
                    <a:xfrm>
                      <a:off x="3687084" y="648964"/>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117" name="Rectangle 116">
                      <a:extLst>
                        <a:ext uri="{FF2B5EF4-FFF2-40B4-BE49-F238E27FC236}">
                          <a16:creationId xmlns:a16="http://schemas.microsoft.com/office/drawing/2014/main" id="{B4E0C207-5903-4AF0-AA62-288F08271E95}"/>
                        </a:ext>
                      </a:extLst>
                    </p:cNvPr>
                    <p:cNvSpPr/>
                    <p:nvPr/>
                  </p:nvSpPr>
                  <p:spPr>
                    <a:xfrm>
                      <a:off x="3688164"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118" name="Rectangle 117">
                      <a:extLst>
                        <a:ext uri="{FF2B5EF4-FFF2-40B4-BE49-F238E27FC236}">
                          <a16:creationId xmlns:a16="http://schemas.microsoft.com/office/drawing/2014/main" id="{C3F7D297-E490-4C7D-A1D2-56F5F31BD713}"/>
                        </a:ext>
                      </a:extLst>
                    </p:cNvPr>
                    <p:cNvSpPr/>
                    <p:nvPr/>
                  </p:nvSpPr>
                  <p:spPr>
                    <a:xfrm>
                      <a:off x="3688165" y="1135190"/>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115" name="Picture 114" descr="Logo, icon&#10;&#10;Description automatically generated">
                    <a:extLst>
                      <a:ext uri="{FF2B5EF4-FFF2-40B4-BE49-F238E27FC236}">
                        <a16:creationId xmlns:a16="http://schemas.microsoft.com/office/drawing/2014/main" id="{D05FC95A-4FAD-4057-BEC8-C9356C9F6A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4744" y="394801"/>
                    <a:ext cx="202741" cy="202740"/>
                  </a:xfrm>
                  <a:prstGeom prst="rect">
                    <a:avLst/>
                  </a:prstGeom>
                  <a:grpFill/>
                  <a:ln>
                    <a:noFill/>
                  </a:ln>
                </p:spPr>
              </p:pic>
            </p:grpSp>
            <p:pic>
              <p:nvPicPr>
                <p:cNvPr id="112" name="Picture 111" descr="A picture containing icon&#10;&#10;Description automatically generated">
                  <a:extLst>
                    <a:ext uri="{FF2B5EF4-FFF2-40B4-BE49-F238E27FC236}">
                      <a16:creationId xmlns:a16="http://schemas.microsoft.com/office/drawing/2014/main" id="{B796CEF2-3A51-40E9-8714-B4360F7D3E2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942761" y="630674"/>
                  <a:ext cx="286503" cy="214878"/>
                </a:xfrm>
                <a:prstGeom prst="rect">
                  <a:avLst/>
                </a:prstGeom>
                <a:grpFill/>
                <a:ln>
                  <a:noFill/>
                </a:ln>
              </p:spPr>
            </p:pic>
          </p:grpSp>
          <p:sp>
            <p:nvSpPr>
              <p:cNvPr id="110" name="Rectangle: Rounded Corners 109">
                <a:extLst>
                  <a:ext uri="{FF2B5EF4-FFF2-40B4-BE49-F238E27FC236}">
                    <a16:creationId xmlns:a16="http://schemas.microsoft.com/office/drawing/2014/main" id="{02EA6055-F830-4289-96D9-23CE984C2C9A}"/>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108" name="Oval 107">
              <a:extLst>
                <a:ext uri="{FF2B5EF4-FFF2-40B4-BE49-F238E27FC236}">
                  <a16:creationId xmlns:a16="http://schemas.microsoft.com/office/drawing/2014/main" id="{93789C59-7CCE-4A06-9C5B-64BC8AE2BD61}"/>
                </a:ext>
              </a:extLst>
            </p:cNvPr>
            <p:cNvSpPr/>
            <p:nvPr/>
          </p:nvSpPr>
          <p:spPr>
            <a:xfrm>
              <a:off x="3281054" y="389488"/>
              <a:ext cx="45719" cy="6795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119" name="Isosceles Triangle 118">
            <a:extLst>
              <a:ext uri="{FF2B5EF4-FFF2-40B4-BE49-F238E27FC236}">
                <a16:creationId xmlns:a16="http://schemas.microsoft.com/office/drawing/2014/main" id="{692DE275-1834-4058-8CD2-6009151AEF33}"/>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13"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26" name="Group 125">
            <a:extLst>
              <a:ext uri="{FF2B5EF4-FFF2-40B4-BE49-F238E27FC236}">
                <a16:creationId xmlns:a16="http://schemas.microsoft.com/office/drawing/2014/main" id="{DE4417F1-367F-45FB-A1C5-E5D647CDA5C1}"/>
              </a:ext>
            </a:extLst>
          </p:cNvPr>
          <p:cNvGrpSpPr/>
          <p:nvPr/>
        </p:nvGrpSpPr>
        <p:grpSpPr>
          <a:xfrm>
            <a:off x="9655172" y="362719"/>
            <a:ext cx="1119187" cy="989485"/>
            <a:chOff x="9115419" y="362716"/>
            <a:chExt cx="1119187" cy="989485"/>
          </a:xfrm>
        </p:grpSpPr>
        <p:grpSp>
          <p:nvGrpSpPr>
            <p:cNvPr id="127" name="Group 126">
              <a:extLst>
                <a:ext uri="{FF2B5EF4-FFF2-40B4-BE49-F238E27FC236}">
                  <a16:creationId xmlns:a16="http://schemas.microsoft.com/office/drawing/2014/main" id="{C8888301-C670-4DC3-9507-022997995A4E}"/>
                </a:ext>
              </a:extLst>
            </p:cNvPr>
            <p:cNvGrpSpPr/>
            <p:nvPr/>
          </p:nvGrpSpPr>
          <p:grpSpPr>
            <a:xfrm>
              <a:off x="9115419" y="362716"/>
              <a:ext cx="1119187" cy="989485"/>
              <a:chOff x="9115419" y="362716"/>
              <a:chExt cx="1119187" cy="989485"/>
            </a:xfrm>
          </p:grpSpPr>
          <p:grpSp>
            <p:nvGrpSpPr>
              <p:cNvPr id="130" name="Group 129">
                <a:extLst>
                  <a:ext uri="{FF2B5EF4-FFF2-40B4-BE49-F238E27FC236}">
                    <a16:creationId xmlns:a16="http://schemas.microsoft.com/office/drawing/2014/main" id="{993BA044-65C2-4320-BCE1-79A53A109B82}"/>
                  </a:ext>
                </a:extLst>
              </p:cNvPr>
              <p:cNvGrpSpPr/>
              <p:nvPr/>
            </p:nvGrpSpPr>
            <p:grpSpPr>
              <a:xfrm>
                <a:off x="9115419" y="362716"/>
                <a:ext cx="1119187" cy="989485"/>
                <a:chOff x="9115419" y="362716"/>
                <a:chExt cx="1119187" cy="989485"/>
              </a:xfrm>
            </p:grpSpPr>
            <p:grpSp>
              <p:nvGrpSpPr>
                <p:cNvPr id="132" name="Group 131">
                  <a:extLst>
                    <a:ext uri="{FF2B5EF4-FFF2-40B4-BE49-F238E27FC236}">
                      <a16:creationId xmlns:a16="http://schemas.microsoft.com/office/drawing/2014/main" id="{45CB37C3-4A60-4602-8025-44EAC483CAE9}"/>
                    </a:ext>
                  </a:extLst>
                </p:cNvPr>
                <p:cNvGrpSpPr/>
                <p:nvPr/>
              </p:nvGrpSpPr>
              <p:grpSpPr>
                <a:xfrm>
                  <a:off x="9115419" y="362716"/>
                  <a:ext cx="1119187" cy="989485"/>
                  <a:chOff x="2087097" y="373609"/>
                  <a:chExt cx="1229556" cy="521732"/>
                </a:xfrm>
              </p:grpSpPr>
              <p:grpSp>
                <p:nvGrpSpPr>
                  <p:cNvPr id="134" name="Group 133">
                    <a:extLst>
                      <a:ext uri="{FF2B5EF4-FFF2-40B4-BE49-F238E27FC236}">
                        <a16:creationId xmlns:a16="http://schemas.microsoft.com/office/drawing/2014/main" id="{A4BDE6E7-CF42-4C63-946A-3D512BE89499}"/>
                      </a:ext>
                    </a:extLst>
                  </p:cNvPr>
                  <p:cNvGrpSpPr/>
                  <p:nvPr/>
                </p:nvGrpSpPr>
                <p:grpSpPr>
                  <a:xfrm>
                    <a:off x="2087937" y="373609"/>
                    <a:ext cx="1226605" cy="488535"/>
                    <a:chOff x="3686320" y="645228"/>
                    <a:chExt cx="1249159" cy="488535"/>
                  </a:xfrm>
                </p:grpSpPr>
                <p:sp>
                  <p:nvSpPr>
                    <p:cNvPr id="136" name="Rectangle 135">
                      <a:extLst>
                        <a:ext uri="{FF2B5EF4-FFF2-40B4-BE49-F238E27FC236}">
                          <a16:creationId xmlns:a16="http://schemas.microsoft.com/office/drawing/2014/main" id="{E068913F-241A-4CAA-A6E2-D24A0530FF62}"/>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137" name="Rectangle 136">
                      <a:extLst>
                        <a:ext uri="{FF2B5EF4-FFF2-40B4-BE49-F238E27FC236}">
                          <a16:creationId xmlns:a16="http://schemas.microsoft.com/office/drawing/2014/main" id="{D32E5650-6FC4-4B38-956F-46F6E9CC628B}"/>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135" name="Rectangle: Rounded Corners 134">
                    <a:extLst>
                      <a:ext uri="{FF2B5EF4-FFF2-40B4-BE49-F238E27FC236}">
                        <a16:creationId xmlns:a16="http://schemas.microsoft.com/office/drawing/2014/main" id="{950C24FC-4AD6-4430-B3E1-4090251CEB55}"/>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33" name="Graphic 132" descr="Lightning with solid fill">
                  <a:extLst>
                    <a:ext uri="{FF2B5EF4-FFF2-40B4-BE49-F238E27FC236}">
                      <a16:creationId xmlns:a16="http://schemas.microsoft.com/office/drawing/2014/main" id="{19EADB54-280C-4A3A-9484-173B1537A03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25549" y="584322"/>
                  <a:ext cx="235948" cy="235948"/>
                </a:xfrm>
                <a:prstGeom prst="rect">
                  <a:avLst/>
                </a:prstGeom>
              </p:spPr>
            </p:pic>
          </p:grpSp>
          <p:sp>
            <p:nvSpPr>
              <p:cNvPr id="131" name="TextBox 130">
                <a:extLst>
                  <a:ext uri="{FF2B5EF4-FFF2-40B4-BE49-F238E27FC236}">
                    <a16:creationId xmlns:a16="http://schemas.microsoft.com/office/drawing/2014/main" id="{A341CAE1-81A6-489C-B384-6490C2CA54FF}"/>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28" name="Graphic 127" descr="Partial sun outline">
              <a:extLst>
                <a:ext uri="{FF2B5EF4-FFF2-40B4-BE49-F238E27FC236}">
                  <a16:creationId xmlns:a16="http://schemas.microsoft.com/office/drawing/2014/main" id="{B4B43BC4-140E-4478-BAB3-AE0B44BA39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24753" y="1013525"/>
              <a:ext cx="244309" cy="244309"/>
            </a:xfrm>
            <a:prstGeom prst="rect">
              <a:avLst/>
            </a:prstGeom>
          </p:spPr>
        </p:pic>
        <p:sp>
          <p:nvSpPr>
            <p:cNvPr id="129" name="TextBox 128">
              <a:extLst>
                <a:ext uri="{FF2B5EF4-FFF2-40B4-BE49-F238E27FC236}">
                  <a16:creationId xmlns:a16="http://schemas.microsoft.com/office/drawing/2014/main" id="{58CC9E62-E8FB-4744-85AE-BED95F6FA18D}"/>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38" name="Up Triangle (W Forecast)">
            <a:extLst>
              <a:ext uri="{FF2B5EF4-FFF2-40B4-BE49-F238E27FC236}">
                <a16:creationId xmlns:a16="http://schemas.microsoft.com/office/drawing/2014/main" id="{DA0CE4E1-0ACE-4447-8172-F0CD620A9D0E}"/>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140" name="Character Chat Box">
            <a:extLst>
              <a:ext uri="{FF2B5EF4-FFF2-40B4-BE49-F238E27FC236}">
                <a16:creationId xmlns:a16="http://schemas.microsoft.com/office/drawing/2014/main" id="{BB3DD2B0-F129-43BA-851D-313F3A6A8B71}"/>
              </a:ext>
            </a:extLst>
          </p:cNvPr>
          <p:cNvGrpSpPr/>
          <p:nvPr/>
        </p:nvGrpSpPr>
        <p:grpSpPr>
          <a:xfrm>
            <a:off x="2328735" y="2845824"/>
            <a:ext cx="1748008" cy="1748008"/>
            <a:chOff x="1843507" y="2845824"/>
            <a:chExt cx="1748008" cy="1748008"/>
          </a:xfrm>
        </p:grpSpPr>
        <p:pic>
          <p:nvPicPr>
            <p:cNvPr id="141" name="Graphic 140" descr="Speech outline">
              <a:extLst>
                <a:ext uri="{FF2B5EF4-FFF2-40B4-BE49-F238E27FC236}">
                  <a16:creationId xmlns:a16="http://schemas.microsoft.com/office/drawing/2014/main" id="{86AEFE4E-1152-4A67-9497-A5D63982AE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flipH="1">
              <a:off x="1843507" y="2845824"/>
              <a:ext cx="1748008" cy="1748008"/>
            </a:xfrm>
            <a:prstGeom prst="rect">
              <a:avLst/>
            </a:prstGeom>
            <a:effectLst>
              <a:outerShdw blurRad="50800" dist="38100" dir="2700000" algn="tl" rotWithShape="0">
                <a:prstClr val="black">
                  <a:alpha val="40000"/>
                </a:prstClr>
              </a:outerShdw>
            </a:effectLst>
          </p:spPr>
        </p:pic>
        <p:sp>
          <p:nvSpPr>
            <p:cNvPr id="142" name="TextBox 141">
              <a:extLst>
                <a:ext uri="{FF2B5EF4-FFF2-40B4-BE49-F238E27FC236}">
                  <a16:creationId xmlns:a16="http://schemas.microsoft.com/office/drawing/2014/main" id="{80294285-3D61-4FD7-A88D-6A042E0ABBD0}"/>
                </a:ext>
              </a:extLst>
            </p:cNvPr>
            <p:cNvSpPr txBox="1"/>
            <p:nvPr/>
          </p:nvSpPr>
          <p:spPr>
            <a:xfrm>
              <a:off x="2107233" y="3233732"/>
              <a:ext cx="1196474" cy="400110"/>
            </a:xfrm>
            <a:prstGeom prst="rect">
              <a:avLst/>
            </a:prstGeom>
            <a:noFill/>
          </p:spPr>
          <p:txBody>
            <a:bodyPr wrap="square" rtlCol="0">
              <a:spAutoFit/>
            </a:bodyPr>
            <a:lstStyle/>
            <a:p>
              <a:r>
                <a:rPr lang="en-US" sz="1000" b="1" dirty="0">
                  <a:latin typeface="Agency FB" panose="020B0503020202020204" pitchFamily="34" charset="0"/>
                </a:rPr>
                <a:t>Its lunch time, have a bite at </a:t>
              </a:r>
              <a:r>
                <a:rPr lang="en-US" sz="1000" b="1" u="sng" dirty="0">
                  <a:latin typeface="Agency FB" panose="020B0503020202020204" pitchFamily="34" charset="0"/>
                </a:rPr>
                <a:t>Burger Town</a:t>
              </a:r>
              <a:endParaRPr lang="en-SG" sz="1000" b="1" u="sng" dirty="0">
                <a:latin typeface="Agency FB" panose="020B0503020202020204" pitchFamily="34" charset="0"/>
              </a:endParaRPr>
            </a:p>
          </p:txBody>
        </p:sp>
      </p:grpSp>
      <p:sp>
        <p:nvSpPr>
          <p:cNvPr id="143" name="Rectangle: Rounded Corners 142">
            <a:extLst>
              <a:ext uri="{FF2B5EF4-FFF2-40B4-BE49-F238E27FC236}">
                <a16:creationId xmlns:a16="http://schemas.microsoft.com/office/drawing/2014/main" id="{9DBFB63F-50D9-4889-8917-E9131F3BD9BD}"/>
              </a:ext>
            </a:extLst>
          </p:cNvPr>
          <p:cNvSpPr/>
          <p:nvPr/>
        </p:nvSpPr>
        <p:spPr>
          <a:xfrm>
            <a:off x="2827859" y="3691841"/>
            <a:ext cx="756919" cy="179565"/>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gency FB" panose="020B0503020202020204" pitchFamily="34" charset="0"/>
              </a:rPr>
              <a:t>Add to plan</a:t>
            </a:r>
            <a:endParaRPr lang="en-SG" sz="1000" b="1" dirty="0">
              <a:solidFill>
                <a:schemeClr val="tx1"/>
              </a:solidFill>
              <a:latin typeface="Agency FB" panose="020B0503020202020204" pitchFamily="34" charset="0"/>
            </a:endParaRPr>
          </a:p>
        </p:txBody>
      </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55193" y="1729590"/>
              <a:ext cx="64145"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extLst>
              <a:ext uri="{FF2B5EF4-FFF2-40B4-BE49-F238E27FC236}">
                <a16:creationId xmlns:a16="http://schemas.microsoft.com/office/drawing/2014/main" id="{EE385F97-7E78-4D02-A6EB-E4C0A6C2DFFC}"/>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37"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sp>
        <p:nvSpPr>
          <p:cNvPr id="155" name="Rectangle 154">
            <a:extLst>
              <a:ext uri="{FF2B5EF4-FFF2-40B4-BE49-F238E27FC236}">
                <a16:creationId xmlns:a16="http://schemas.microsoft.com/office/drawing/2014/main" id="{DEB6B8BB-7637-41D2-BFCB-CAB8106F8E57}"/>
              </a:ext>
            </a:extLst>
          </p:cNvPr>
          <p:cNvSpPr/>
          <p:nvPr/>
        </p:nvSpPr>
        <p:spPr>
          <a:xfrm>
            <a:off x="3715773" y="4947441"/>
            <a:ext cx="725634" cy="96069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Zoom In" descr="Zoom in with solid fill">
            <a:hlinkClick r:id="rId38"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254720" y="4089340"/>
            <a:ext cx="157277" cy="157277"/>
          </a:xfrm>
          <a:prstGeom prst="rect">
            <a:avLst/>
          </a:prstGeom>
        </p:spPr>
      </p:pic>
      <p:pic>
        <p:nvPicPr>
          <p:cNvPr id="10" name="Zoom Out" descr="Zoom out with solid fill">
            <a:hlinkClick r:id="rId41"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028" name="Make a plan (Icon)" descr="A Plan Icon - Plan Icon | Full Size PNG Download | SeekPNG">
            <a:hlinkClick r:id="rId44" action="ppaction://hlinksldjump"/>
            <a:extLst>
              <a:ext uri="{FF2B5EF4-FFF2-40B4-BE49-F238E27FC236}">
                <a16:creationId xmlns:a16="http://schemas.microsoft.com/office/drawing/2014/main" id="{3DF92726-1421-4ECD-AA81-F8D970C2BD69}"/>
              </a:ext>
            </a:extLst>
          </p:cNvPr>
          <p:cNvPicPr>
            <a:picLocks noChangeAspect="1" noChangeArrowheads="1"/>
          </p:cNvPicPr>
          <p:nvPr/>
        </p:nvPicPr>
        <p:blipFill>
          <a:blip r:embed="rId4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2" name="Toilet (Icon)" descr="Toilet - Free people icons">
            <a:hlinkClick r:id="rId48" action="ppaction://hlinksldjump"/>
            <a:extLst>
              <a:ext uri="{FF2B5EF4-FFF2-40B4-BE49-F238E27FC236}">
                <a16:creationId xmlns:a16="http://schemas.microsoft.com/office/drawing/2014/main" id="{C880E59B-B848-4EE8-A8B0-223DF560FDAE}"/>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3773132-9A25-4A1E-8FDD-E588240EA860}"/>
              </a:ext>
            </a:extLst>
          </p:cNvPr>
          <p:cNvSpPr txBox="1"/>
          <p:nvPr/>
        </p:nvSpPr>
        <p:spPr>
          <a:xfrm>
            <a:off x="3814903" y="5545867"/>
            <a:ext cx="571209" cy="246221"/>
          </a:xfrm>
          <a:prstGeom prst="rect">
            <a:avLst/>
          </a:prstGeom>
          <a:noFill/>
          <a:effectLst>
            <a:glow rad="228600">
              <a:schemeClr val="accent4">
                <a:satMod val="175000"/>
                <a:alpha val="40000"/>
              </a:schemeClr>
            </a:glow>
          </a:effectLst>
        </p:spPr>
        <p:txBody>
          <a:bodyPr wrap="square" rtlCol="0">
            <a:spAutoFit/>
          </a:bodyPr>
          <a:lstStyle/>
          <a:p>
            <a:r>
              <a:rPr lang="en-US" sz="1000" b="1" dirty="0">
                <a:solidFill>
                  <a:schemeClr val="bg1"/>
                </a:solidFill>
                <a:latin typeface="Agency FB" panose="020B0503020202020204" pitchFamily="34" charset="0"/>
              </a:rPr>
              <a:t>My Plan</a:t>
            </a:r>
            <a:endParaRPr lang="en-SG" sz="1000" b="1" dirty="0">
              <a:solidFill>
                <a:schemeClr val="bg1"/>
              </a:solidFill>
              <a:latin typeface="Agency FB" panose="020B0503020202020204" pitchFamily="34" charset="0"/>
            </a:endParaRPr>
          </a:p>
        </p:txBody>
      </p:sp>
      <p:sp>
        <p:nvSpPr>
          <p:cNvPr id="144" name="TextBox 143">
            <a:extLst>
              <a:ext uri="{FF2B5EF4-FFF2-40B4-BE49-F238E27FC236}">
                <a16:creationId xmlns:a16="http://schemas.microsoft.com/office/drawing/2014/main" id="{9778ADA9-B064-45A5-A78B-124807C44E28}"/>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8" name="TextBox 147">
            <a:hlinkClick r:id="rId48" action="ppaction://hlinksldjump"/>
            <a:extLst>
              <a:ext uri="{FF2B5EF4-FFF2-40B4-BE49-F238E27FC236}">
                <a16:creationId xmlns:a16="http://schemas.microsoft.com/office/drawing/2014/main" id="{B0AD0A0D-9B08-4803-8C3D-BBEA3420DE78}"/>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37925" y="4495513"/>
            <a:ext cx="874748" cy="1260728"/>
            <a:chOff x="11066081" y="3930186"/>
            <a:chExt cx="726546" cy="1152672"/>
          </a:xfrm>
        </p:grpSpPr>
        <p:pic>
          <p:nvPicPr>
            <p:cNvPr id="150" name="Make a plan (Icon)" descr="A Plan Icon - Plan Icon | Full Size PNG Download | SeekPNG">
              <a:hlinkClick r:id="rId52" action="ppaction://hlinksldjump">
                <a:snd r:embed="rId53"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54" action="ppaction://hlinksldjump"/>
              <a:extLst>
                <a:ext uri="{FF2B5EF4-FFF2-40B4-BE49-F238E27FC236}">
                  <a16:creationId xmlns:a16="http://schemas.microsoft.com/office/drawing/2014/main" id="{8E995F9A-22ED-4725-B543-25DF059BE31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Edit my plan</a:t>
              </a:r>
              <a:endParaRPr lang="en-SG" sz="1400" b="1" dirty="0">
                <a:latin typeface="Agency FB" panose="020B0503020202020204" pitchFamily="34" charset="0"/>
              </a:endParaRPr>
            </a:p>
          </p:txBody>
        </p:sp>
      </p:grpSp>
      <p:pic>
        <p:nvPicPr>
          <p:cNvPr id="7" name="Picture 6" descr="No O Fox">
            <a:extLst>
              <a:ext uri="{FF2B5EF4-FFF2-40B4-BE49-F238E27FC236}">
                <a16:creationId xmlns:a16="http://schemas.microsoft.com/office/drawing/2014/main" id="{742CBCCA-4897-4267-9A6B-41BFF2C75D2A}"/>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2052095" y="4203495"/>
            <a:ext cx="1444022" cy="1444022"/>
          </a:xfrm>
          <a:prstGeom prst="rect">
            <a:avLst/>
          </a:prstGeom>
        </p:spPr>
      </p:pic>
      <p:sp>
        <p:nvSpPr>
          <p:cNvPr id="172" name="Rectangle: Rounded Corners 171">
            <a:extLst>
              <a:ext uri="{FF2B5EF4-FFF2-40B4-BE49-F238E27FC236}">
                <a16:creationId xmlns:a16="http://schemas.microsoft.com/office/drawing/2014/main" id="{B5E78241-993B-4F1D-8277-3F53D353556D}"/>
              </a:ext>
            </a:extLst>
          </p:cNvPr>
          <p:cNvSpPr/>
          <p:nvPr/>
        </p:nvSpPr>
        <p:spPr>
          <a:xfrm>
            <a:off x="9620945" y="2069495"/>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Circus live show                 45/10 minutes</a:t>
            </a:r>
            <a:endParaRPr lang="en-SG" sz="600" b="1" dirty="0">
              <a:latin typeface="Agency FB" panose="020B0503020202020204" pitchFamily="34" charset="0"/>
            </a:endParaRPr>
          </a:p>
        </p:txBody>
      </p:sp>
      <p:sp>
        <p:nvSpPr>
          <p:cNvPr id="152" name="Rectangle: Rounded Corners 151">
            <a:extLst>
              <a:ext uri="{FF2B5EF4-FFF2-40B4-BE49-F238E27FC236}">
                <a16:creationId xmlns:a16="http://schemas.microsoft.com/office/drawing/2014/main" id="{6F1305F6-4076-4EFB-AC9A-FED8C11EB2C6}"/>
              </a:ext>
            </a:extLst>
          </p:cNvPr>
          <p:cNvSpPr/>
          <p:nvPr/>
        </p:nvSpPr>
        <p:spPr>
          <a:xfrm>
            <a:off x="9623425" y="2206762"/>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Haunted House                   15/5  minutes</a:t>
            </a:r>
            <a:endParaRPr lang="en-SG" sz="600" b="1" dirty="0">
              <a:latin typeface="Agency FB" panose="020B0503020202020204" pitchFamily="34" charset="0"/>
            </a:endParaRPr>
          </a:p>
        </p:txBody>
      </p:sp>
      <p:sp>
        <p:nvSpPr>
          <p:cNvPr id="153" name="TextBox 152">
            <a:extLst>
              <a:ext uri="{FF2B5EF4-FFF2-40B4-BE49-F238E27FC236}">
                <a16:creationId xmlns:a16="http://schemas.microsoft.com/office/drawing/2014/main" id="{6699FF29-F7F0-4FAE-9C81-EF4B1F6CBBF8}"/>
              </a:ext>
            </a:extLst>
          </p:cNvPr>
          <p:cNvSpPr txBox="1"/>
          <p:nvPr/>
        </p:nvSpPr>
        <p:spPr>
          <a:xfrm>
            <a:off x="9618887" y="3551857"/>
            <a:ext cx="1501030" cy="215444"/>
          </a:xfrm>
          <a:prstGeom prst="rect">
            <a:avLst/>
          </a:prstGeom>
          <a:noFill/>
        </p:spPr>
        <p:txBody>
          <a:bodyPr wrap="square" rtlCol="0">
            <a:spAutoFit/>
          </a:bodyPr>
          <a:lstStyle/>
          <a:p>
            <a:r>
              <a:rPr lang="en-US" sz="800" b="1" dirty="0">
                <a:latin typeface="Agency FB" panose="020B0503020202020204" pitchFamily="34" charset="0"/>
              </a:rPr>
              <a:t>Visited	</a:t>
            </a:r>
            <a:endParaRPr lang="en-SG" sz="800" b="1" dirty="0">
              <a:latin typeface="Agency FB" panose="020B0503020202020204" pitchFamily="34" charset="0"/>
            </a:endParaRPr>
          </a:p>
        </p:txBody>
      </p:sp>
      <p:cxnSp>
        <p:nvCxnSpPr>
          <p:cNvPr id="9" name="Straight Connector 8">
            <a:extLst>
              <a:ext uri="{FF2B5EF4-FFF2-40B4-BE49-F238E27FC236}">
                <a16:creationId xmlns:a16="http://schemas.microsoft.com/office/drawing/2014/main" id="{08BA83BD-07C4-4286-BBB8-DCB0BCA43B31}"/>
              </a:ext>
            </a:extLst>
          </p:cNvPr>
          <p:cNvCxnSpPr>
            <a:cxnSpLocks/>
          </p:cNvCxnSpPr>
          <p:nvPr/>
        </p:nvCxnSpPr>
        <p:spPr>
          <a:xfrm>
            <a:off x="9588489" y="3730004"/>
            <a:ext cx="1531431" cy="0"/>
          </a:xfrm>
          <a:prstGeom prst="line">
            <a:avLst/>
          </a:prstGeom>
        </p:spPr>
        <p:style>
          <a:lnRef idx="1">
            <a:schemeClr val="dk1"/>
          </a:lnRef>
          <a:fillRef idx="0">
            <a:schemeClr val="dk1"/>
          </a:fillRef>
          <a:effectRef idx="0">
            <a:schemeClr val="dk1"/>
          </a:effectRef>
          <a:fontRef idx="minor">
            <a:schemeClr val="tx1"/>
          </a:fontRef>
        </p:style>
      </p:cxnSp>
      <p:sp>
        <p:nvSpPr>
          <p:cNvPr id="154" name="Rectangle: Rounded Corners 153">
            <a:extLst>
              <a:ext uri="{FF2B5EF4-FFF2-40B4-BE49-F238E27FC236}">
                <a16:creationId xmlns:a16="http://schemas.microsoft.com/office/drawing/2014/main" id="{1DC0E099-ADD5-42D9-A4B0-74E5F4BFAC15}"/>
              </a:ext>
            </a:extLst>
          </p:cNvPr>
          <p:cNvSpPr/>
          <p:nvPr/>
        </p:nvSpPr>
        <p:spPr>
          <a:xfrm>
            <a:off x="9620945" y="3768358"/>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strike="sngStrike" dirty="0">
                <a:latin typeface="Agency FB" panose="020B0503020202020204" pitchFamily="34" charset="0"/>
              </a:rPr>
              <a:t>Entrance</a:t>
            </a:r>
            <a:r>
              <a:rPr lang="en-US" sz="600" b="1" dirty="0">
                <a:latin typeface="Agency FB" panose="020B0503020202020204" pitchFamily="34" charset="0"/>
              </a:rPr>
              <a:t>                           </a:t>
            </a:r>
            <a:r>
              <a:rPr lang="en-US" sz="600" b="1" strike="sngStrike" dirty="0">
                <a:latin typeface="Agency FB" panose="020B0503020202020204" pitchFamily="34" charset="0"/>
              </a:rPr>
              <a:t>20 minutes ago</a:t>
            </a:r>
            <a:endParaRPr lang="en-SG" sz="600" b="1" strike="sngStrike" dirty="0">
              <a:latin typeface="Agency FB" panose="020B0503020202020204" pitchFamily="34" charset="0"/>
            </a:endParaRPr>
          </a:p>
        </p:txBody>
      </p:sp>
      <p:pic>
        <p:nvPicPr>
          <p:cNvPr id="19" name="Picture 18">
            <a:extLst>
              <a:ext uri="{FF2B5EF4-FFF2-40B4-BE49-F238E27FC236}">
                <a16:creationId xmlns:a16="http://schemas.microsoft.com/office/drawing/2014/main" id="{CDF427B0-F19D-40C9-806C-564BEB309787}"/>
              </a:ext>
            </a:extLst>
          </p:cNvPr>
          <p:cNvPicPr>
            <a:picLocks noChangeAspect="1"/>
          </p:cNvPicPr>
          <p:nvPr/>
        </p:nvPicPr>
        <p:blipFill>
          <a:blip r:embed="rId56">
            <a:extLst>
              <a:ext uri="{BEBA8EAE-BF5A-486C-A8C5-ECC9F3942E4B}">
                <a14:imgProps xmlns:a14="http://schemas.microsoft.com/office/drawing/2010/main">
                  <a14:imgLayer r:embed="rId57">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4773050" y="2995593"/>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sp>
        <p:nvSpPr>
          <p:cNvPr id="181" name="Freeform: Shape 180">
            <a:extLst>
              <a:ext uri="{FF2B5EF4-FFF2-40B4-BE49-F238E27FC236}">
                <a16:creationId xmlns:a16="http://schemas.microsoft.com/office/drawing/2014/main" id="{4BFB288B-1879-442A-A6C7-2F2AB9FBB932}"/>
              </a:ext>
            </a:extLst>
          </p:cNvPr>
          <p:cNvSpPr/>
          <p:nvPr/>
        </p:nvSpPr>
        <p:spPr>
          <a:xfrm rot="13351733">
            <a:off x="4319442" y="3178256"/>
            <a:ext cx="499765" cy="133365"/>
          </a:xfrm>
          <a:custGeom>
            <a:avLst/>
            <a:gdLst>
              <a:gd name="connsiteX0" fmla="*/ 22860 w 499765"/>
              <a:gd name="connsiteY0" fmla="*/ 50015 h 133365"/>
              <a:gd name="connsiteX1" fmla="*/ 0 w 499765"/>
              <a:gd name="connsiteY1" fmla="*/ 50015 h 133365"/>
              <a:gd name="connsiteX2" fmla="*/ 22860 w 499765"/>
              <a:gd name="connsiteY2" fmla="*/ 27156 h 133365"/>
              <a:gd name="connsiteX3" fmla="*/ 0 w 499765"/>
              <a:gd name="connsiteY3" fmla="*/ 4296 h 133365"/>
              <a:gd name="connsiteX4" fmla="*/ 22860 w 499765"/>
              <a:gd name="connsiteY4" fmla="*/ 4296 h 133365"/>
              <a:gd name="connsiteX5" fmla="*/ 45719 w 499765"/>
              <a:gd name="connsiteY5" fmla="*/ 27156 h 133365"/>
              <a:gd name="connsiteX6" fmla="*/ 89770 w 499765"/>
              <a:gd name="connsiteY6" fmla="*/ 45656 h 133365"/>
              <a:gd name="connsiteX7" fmla="*/ 66942 w 499765"/>
              <a:gd name="connsiteY7" fmla="*/ 46857 h 133365"/>
              <a:gd name="connsiteX8" fmla="*/ 88570 w 499765"/>
              <a:gd name="connsiteY8" fmla="*/ 22829 h 133365"/>
              <a:gd name="connsiteX9" fmla="*/ 64540 w 499765"/>
              <a:gd name="connsiteY9" fmla="*/ 1201 h 133365"/>
              <a:gd name="connsiteX10" fmla="*/ 87369 w 499765"/>
              <a:gd name="connsiteY10" fmla="*/ 0 h 133365"/>
              <a:gd name="connsiteX11" fmla="*/ 111397 w 499765"/>
              <a:gd name="connsiteY11" fmla="*/ 21628 h 133365"/>
              <a:gd name="connsiteX12" fmla="*/ 152223 w 499765"/>
              <a:gd name="connsiteY12" fmla="*/ 46204 h 133365"/>
              <a:gd name="connsiteX13" fmla="*/ 129363 w 499765"/>
              <a:gd name="connsiteY13" fmla="*/ 46204 h 133365"/>
              <a:gd name="connsiteX14" fmla="*/ 152223 w 499765"/>
              <a:gd name="connsiteY14" fmla="*/ 23345 h 133365"/>
              <a:gd name="connsiteX15" fmla="*/ 129363 w 499765"/>
              <a:gd name="connsiteY15" fmla="*/ 485 h 133365"/>
              <a:gd name="connsiteX16" fmla="*/ 152223 w 499765"/>
              <a:gd name="connsiteY16" fmla="*/ 485 h 133365"/>
              <a:gd name="connsiteX17" fmla="*/ 175082 w 499765"/>
              <a:gd name="connsiteY17" fmla="*/ 23345 h 133365"/>
              <a:gd name="connsiteX18" fmla="*/ 236305 w 499765"/>
              <a:gd name="connsiteY18" fmla="*/ 25996 h 133365"/>
              <a:gd name="connsiteX19" fmla="*/ 212031 w 499765"/>
              <a:gd name="connsiteY19" fmla="*/ 47347 h 133365"/>
              <a:gd name="connsiteX20" fmla="*/ 189218 w 499765"/>
              <a:gd name="connsiteY20" fmla="*/ 45886 h 133365"/>
              <a:gd name="connsiteX21" fmla="*/ 213493 w 499765"/>
              <a:gd name="connsiteY21" fmla="*/ 24535 h 133365"/>
              <a:gd name="connsiteX22" fmla="*/ 192141 w 499765"/>
              <a:gd name="connsiteY22" fmla="*/ 260 h 133365"/>
              <a:gd name="connsiteX23" fmla="*/ 214954 w 499765"/>
              <a:gd name="connsiteY23" fmla="*/ 1722 h 133365"/>
              <a:gd name="connsiteX24" fmla="*/ 293490 w 499765"/>
              <a:gd name="connsiteY24" fmla="*/ 33343 h 133365"/>
              <a:gd name="connsiteX25" fmla="*/ 268105 w 499765"/>
              <a:gd name="connsiteY25" fmla="*/ 53360 h 133365"/>
              <a:gd name="connsiteX26" fmla="*/ 245403 w 499765"/>
              <a:gd name="connsiteY26" fmla="*/ 50676 h 133365"/>
              <a:gd name="connsiteX27" fmla="*/ 270789 w 499765"/>
              <a:gd name="connsiteY27" fmla="*/ 30659 h 133365"/>
              <a:gd name="connsiteX28" fmla="*/ 250771 w 499765"/>
              <a:gd name="connsiteY28" fmla="*/ 5273 h 133365"/>
              <a:gd name="connsiteX29" fmla="*/ 273473 w 499765"/>
              <a:gd name="connsiteY29" fmla="*/ 7957 h 133365"/>
              <a:gd name="connsiteX30" fmla="*/ 349501 w 499765"/>
              <a:gd name="connsiteY30" fmla="*/ 47350 h 133365"/>
              <a:gd name="connsiteX31" fmla="*/ 321842 w 499765"/>
              <a:gd name="connsiteY31" fmla="*/ 64085 h 133365"/>
              <a:gd name="connsiteX32" fmla="*/ 299644 w 499765"/>
              <a:gd name="connsiteY32" fmla="*/ 58622 h 133365"/>
              <a:gd name="connsiteX33" fmla="*/ 327304 w 499765"/>
              <a:gd name="connsiteY33" fmla="*/ 41888 h 133365"/>
              <a:gd name="connsiteX34" fmla="*/ 310569 w 499765"/>
              <a:gd name="connsiteY34" fmla="*/ 14228 h 133365"/>
              <a:gd name="connsiteX35" fmla="*/ 332767 w 499765"/>
              <a:gd name="connsiteY35" fmla="*/ 19690 h 133365"/>
              <a:gd name="connsiteX36" fmla="*/ 404046 w 499765"/>
              <a:gd name="connsiteY36" fmla="*/ 67763 h 133365"/>
              <a:gd name="connsiteX37" fmla="*/ 375850 w 499765"/>
              <a:gd name="connsiteY37" fmla="*/ 83576 h 133365"/>
              <a:gd name="connsiteX38" fmla="*/ 353845 w 499765"/>
              <a:gd name="connsiteY38" fmla="*/ 77384 h 133365"/>
              <a:gd name="connsiteX39" fmla="*/ 382042 w 499765"/>
              <a:gd name="connsiteY39" fmla="*/ 61571 h 133365"/>
              <a:gd name="connsiteX40" fmla="*/ 366228 w 499765"/>
              <a:gd name="connsiteY40" fmla="*/ 33374 h 133365"/>
              <a:gd name="connsiteX41" fmla="*/ 388234 w 499765"/>
              <a:gd name="connsiteY41" fmla="*/ 39566 h 133365"/>
              <a:gd name="connsiteX42" fmla="*/ 452858 w 499765"/>
              <a:gd name="connsiteY42" fmla="*/ 93462 h 133365"/>
              <a:gd name="connsiteX43" fmla="*/ 422876 w 499765"/>
              <a:gd name="connsiteY43" fmla="*/ 105551 h 133365"/>
              <a:gd name="connsiteX44" fmla="*/ 401839 w 499765"/>
              <a:gd name="connsiteY44" fmla="*/ 96604 h 133365"/>
              <a:gd name="connsiteX45" fmla="*/ 431822 w 499765"/>
              <a:gd name="connsiteY45" fmla="*/ 84515 h 133365"/>
              <a:gd name="connsiteX46" fmla="*/ 419733 w 499765"/>
              <a:gd name="connsiteY46" fmla="*/ 54532 h 133365"/>
              <a:gd name="connsiteX47" fmla="*/ 440769 w 499765"/>
              <a:gd name="connsiteY47" fmla="*/ 63479 h 133365"/>
              <a:gd name="connsiteX48" fmla="*/ 499765 w 499765"/>
              <a:gd name="connsiteY48" fmla="*/ 125394 h 133365"/>
              <a:gd name="connsiteX49" fmla="*/ 468436 w 499765"/>
              <a:gd name="connsiteY49" fmla="*/ 133365 h 133365"/>
              <a:gd name="connsiteX50" fmla="*/ 448784 w 499765"/>
              <a:gd name="connsiteY50" fmla="*/ 121685 h 133365"/>
              <a:gd name="connsiteX51" fmla="*/ 480115 w 499765"/>
              <a:gd name="connsiteY51" fmla="*/ 113714 h 133365"/>
              <a:gd name="connsiteX52" fmla="*/ 472144 w 499765"/>
              <a:gd name="connsiteY52" fmla="*/ 82383 h 133365"/>
              <a:gd name="connsiteX53" fmla="*/ 491795 w 499765"/>
              <a:gd name="connsiteY53" fmla="*/ 94064 h 13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9765" h="133365">
                <a:moveTo>
                  <a:pt x="22860" y="50015"/>
                </a:moveTo>
                <a:lnTo>
                  <a:pt x="0" y="50015"/>
                </a:lnTo>
                <a:lnTo>
                  <a:pt x="22860" y="27156"/>
                </a:lnTo>
                <a:lnTo>
                  <a:pt x="0" y="4296"/>
                </a:lnTo>
                <a:lnTo>
                  <a:pt x="22860" y="4296"/>
                </a:lnTo>
                <a:lnTo>
                  <a:pt x="45719" y="27156"/>
                </a:lnTo>
                <a:close/>
                <a:moveTo>
                  <a:pt x="89770" y="45656"/>
                </a:moveTo>
                <a:lnTo>
                  <a:pt x="66942" y="46857"/>
                </a:lnTo>
                <a:lnTo>
                  <a:pt x="88570" y="22829"/>
                </a:lnTo>
                <a:lnTo>
                  <a:pt x="64540" y="1201"/>
                </a:lnTo>
                <a:lnTo>
                  <a:pt x="87369" y="0"/>
                </a:lnTo>
                <a:lnTo>
                  <a:pt x="111397" y="21628"/>
                </a:lnTo>
                <a:close/>
                <a:moveTo>
                  <a:pt x="152223" y="46204"/>
                </a:moveTo>
                <a:lnTo>
                  <a:pt x="129363" y="46204"/>
                </a:lnTo>
                <a:lnTo>
                  <a:pt x="152223" y="23345"/>
                </a:lnTo>
                <a:lnTo>
                  <a:pt x="129363" y="485"/>
                </a:lnTo>
                <a:lnTo>
                  <a:pt x="152223" y="485"/>
                </a:lnTo>
                <a:lnTo>
                  <a:pt x="175082" y="23345"/>
                </a:lnTo>
                <a:close/>
                <a:moveTo>
                  <a:pt x="236305" y="25996"/>
                </a:moveTo>
                <a:lnTo>
                  <a:pt x="212031" y="47347"/>
                </a:lnTo>
                <a:lnTo>
                  <a:pt x="189218" y="45886"/>
                </a:lnTo>
                <a:lnTo>
                  <a:pt x="213493" y="24535"/>
                </a:lnTo>
                <a:lnTo>
                  <a:pt x="192141" y="260"/>
                </a:lnTo>
                <a:lnTo>
                  <a:pt x="214954" y="1722"/>
                </a:lnTo>
                <a:close/>
                <a:moveTo>
                  <a:pt x="293490" y="33343"/>
                </a:moveTo>
                <a:lnTo>
                  <a:pt x="268105" y="53360"/>
                </a:lnTo>
                <a:lnTo>
                  <a:pt x="245403" y="50676"/>
                </a:lnTo>
                <a:lnTo>
                  <a:pt x="270789" y="30659"/>
                </a:lnTo>
                <a:lnTo>
                  <a:pt x="250771" y="5273"/>
                </a:lnTo>
                <a:lnTo>
                  <a:pt x="273473" y="7957"/>
                </a:lnTo>
                <a:close/>
                <a:moveTo>
                  <a:pt x="349501" y="47350"/>
                </a:moveTo>
                <a:lnTo>
                  <a:pt x="321842" y="64085"/>
                </a:lnTo>
                <a:lnTo>
                  <a:pt x="299644" y="58622"/>
                </a:lnTo>
                <a:lnTo>
                  <a:pt x="327304" y="41888"/>
                </a:lnTo>
                <a:lnTo>
                  <a:pt x="310569" y="14228"/>
                </a:lnTo>
                <a:lnTo>
                  <a:pt x="332767" y="19690"/>
                </a:lnTo>
                <a:close/>
                <a:moveTo>
                  <a:pt x="404046" y="67763"/>
                </a:moveTo>
                <a:lnTo>
                  <a:pt x="375850" y="83576"/>
                </a:lnTo>
                <a:lnTo>
                  <a:pt x="353845" y="77384"/>
                </a:lnTo>
                <a:lnTo>
                  <a:pt x="382042" y="61571"/>
                </a:lnTo>
                <a:lnTo>
                  <a:pt x="366228" y="33374"/>
                </a:lnTo>
                <a:lnTo>
                  <a:pt x="388234" y="39566"/>
                </a:lnTo>
                <a:close/>
                <a:moveTo>
                  <a:pt x="452858" y="93462"/>
                </a:moveTo>
                <a:lnTo>
                  <a:pt x="422876" y="105551"/>
                </a:lnTo>
                <a:lnTo>
                  <a:pt x="401839" y="96604"/>
                </a:lnTo>
                <a:lnTo>
                  <a:pt x="431822" y="84515"/>
                </a:lnTo>
                <a:lnTo>
                  <a:pt x="419733" y="54532"/>
                </a:lnTo>
                <a:lnTo>
                  <a:pt x="440769" y="63479"/>
                </a:lnTo>
                <a:close/>
                <a:moveTo>
                  <a:pt x="499765" y="125394"/>
                </a:moveTo>
                <a:lnTo>
                  <a:pt x="468436" y="133365"/>
                </a:lnTo>
                <a:lnTo>
                  <a:pt x="448784" y="121685"/>
                </a:lnTo>
                <a:lnTo>
                  <a:pt x="480115" y="113714"/>
                </a:lnTo>
                <a:lnTo>
                  <a:pt x="472144" y="82383"/>
                </a:lnTo>
                <a:lnTo>
                  <a:pt x="491795" y="94064"/>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SG" dirty="0">
              <a:ln w="3175">
                <a:solidFill>
                  <a:schemeClr val="tx1"/>
                </a:solidFill>
              </a:ln>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8100000" scaled="1"/>
                <a:tileRect/>
              </a:gradFill>
            </a:endParaRPr>
          </a:p>
        </p:txBody>
      </p:sp>
      <p:sp>
        <p:nvSpPr>
          <p:cNvPr id="177" name="Freeform: Shape 176">
            <a:extLst>
              <a:ext uri="{FF2B5EF4-FFF2-40B4-BE49-F238E27FC236}">
                <a16:creationId xmlns:a16="http://schemas.microsoft.com/office/drawing/2014/main" id="{28214182-8AC1-44CF-97F6-5DED1ED08E7C}"/>
              </a:ext>
            </a:extLst>
          </p:cNvPr>
          <p:cNvSpPr/>
          <p:nvPr/>
        </p:nvSpPr>
        <p:spPr>
          <a:xfrm rot="16758163">
            <a:off x="4234812" y="2103612"/>
            <a:ext cx="786593" cy="56461"/>
          </a:xfrm>
          <a:custGeom>
            <a:avLst/>
            <a:gdLst>
              <a:gd name="connsiteX0" fmla="*/ 46418 w 786593"/>
              <a:gd name="connsiteY0" fmla="*/ 24317 h 56461"/>
              <a:gd name="connsiteX1" fmla="*/ 22849 w 786593"/>
              <a:gd name="connsiteY1" fmla="*/ 46443 h 56461"/>
              <a:gd name="connsiteX2" fmla="*/ 0 w 786593"/>
              <a:gd name="connsiteY2" fmla="*/ 45720 h 56461"/>
              <a:gd name="connsiteX3" fmla="*/ 23571 w 786593"/>
              <a:gd name="connsiteY3" fmla="*/ 23595 h 56461"/>
              <a:gd name="connsiteX4" fmla="*/ 1444 w 786593"/>
              <a:gd name="connsiteY4" fmla="*/ 24 h 56461"/>
              <a:gd name="connsiteX5" fmla="*/ 24293 w 786593"/>
              <a:gd name="connsiteY5" fmla="*/ 746 h 56461"/>
              <a:gd name="connsiteX6" fmla="*/ 102618 w 786593"/>
              <a:gd name="connsiteY6" fmla="*/ 24293 h 56461"/>
              <a:gd name="connsiteX7" fmla="*/ 79048 w 786593"/>
              <a:gd name="connsiteY7" fmla="*/ 46419 h 56461"/>
              <a:gd name="connsiteX8" fmla="*/ 56200 w 786593"/>
              <a:gd name="connsiteY8" fmla="*/ 45697 h 56461"/>
              <a:gd name="connsiteX9" fmla="*/ 79770 w 786593"/>
              <a:gd name="connsiteY9" fmla="*/ 23571 h 56461"/>
              <a:gd name="connsiteX10" fmla="*/ 57644 w 786593"/>
              <a:gd name="connsiteY10" fmla="*/ 0 h 56461"/>
              <a:gd name="connsiteX11" fmla="*/ 80492 w 786593"/>
              <a:gd name="connsiteY11" fmla="*/ 722 h 56461"/>
              <a:gd name="connsiteX12" fmla="*/ 159929 w 786593"/>
              <a:gd name="connsiteY12" fmla="*/ 26086 h 56461"/>
              <a:gd name="connsiteX13" fmla="*/ 136360 w 786593"/>
              <a:gd name="connsiteY13" fmla="*/ 48212 h 56461"/>
              <a:gd name="connsiteX14" fmla="*/ 113511 w 786593"/>
              <a:gd name="connsiteY14" fmla="*/ 47490 h 56461"/>
              <a:gd name="connsiteX15" fmla="*/ 137082 w 786593"/>
              <a:gd name="connsiteY15" fmla="*/ 25364 h 56461"/>
              <a:gd name="connsiteX16" fmla="*/ 114955 w 786593"/>
              <a:gd name="connsiteY16" fmla="*/ 1793 h 56461"/>
              <a:gd name="connsiteX17" fmla="*/ 137804 w 786593"/>
              <a:gd name="connsiteY17" fmla="*/ 2515 h 56461"/>
              <a:gd name="connsiteX18" fmla="*/ 218674 w 786593"/>
              <a:gd name="connsiteY18" fmla="*/ 26694 h 56461"/>
              <a:gd name="connsiteX19" fmla="*/ 195105 w 786593"/>
              <a:gd name="connsiteY19" fmla="*/ 48820 h 56461"/>
              <a:gd name="connsiteX20" fmla="*/ 172256 w 786593"/>
              <a:gd name="connsiteY20" fmla="*/ 48097 h 56461"/>
              <a:gd name="connsiteX21" fmla="*/ 195827 w 786593"/>
              <a:gd name="connsiteY21" fmla="*/ 25972 h 56461"/>
              <a:gd name="connsiteX22" fmla="*/ 173700 w 786593"/>
              <a:gd name="connsiteY22" fmla="*/ 2401 h 56461"/>
              <a:gd name="connsiteX23" fmla="*/ 196549 w 786593"/>
              <a:gd name="connsiteY23" fmla="*/ 3123 h 56461"/>
              <a:gd name="connsiteX24" fmla="*/ 277015 w 786593"/>
              <a:gd name="connsiteY24" fmla="*/ 27336 h 56461"/>
              <a:gd name="connsiteX25" fmla="*/ 253446 w 786593"/>
              <a:gd name="connsiteY25" fmla="*/ 49461 h 56461"/>
              <a:gd name="connsiteX26" fmla="*/ 230597 w 786593"/>
              <a:gd name="connsiteY26" fmla="*/ 48739 h 56461"/>
              <a:gd name="connsiteX27" fmla="*/ 254168 w 786593"/>
              <a:gd name="connsiteY27" fmla="*/ 26613 h 56461"/>
              <a:gd name="connsiteX28" fmla="*/ 232041 w 786593"/>
              <a:gd name="connsiteY28" fmla="*/ 3043 h 56461"/>
              <a:gd name="connsiteX29" fmla="*/ 254890 w 786593"/>
              <a:gd name="connsiteY29" fmla="*/ 3765 h 56461"/>
              <a:gd name="connsiteX30" fmla="*/ 333942 w 786593"/>
              <a:gd name="connsiteY30" fmla="*/ 26988 h 56461"/>
              <a:gd name="connsiteX31" fmla="*/ 310372 w 786593"/>
              <a:gd name="connsiteY31" fmla="*/ 49113 h 56461"/>
              <a:gd name="connsiteX32" fmla="*/ 287524 w 786593"/>
              <a:gd name="connsiteY32" fmla="*/ 48391 h 56461"/>
              <a:gd name="connsiteX33" fmla="*/ 311094 w 786593"/>
              <a:gd name="connsiteY33" fmla="*/ 26266 h 56461"/>
              <a:gd name="connsiteX34" fmla="*/ 288967 w 786593"/>
              <a:gd name="connsiteY34" fmla="*/ 2695 h 56461"/>
              <a:gd name="connsiteX35" fmla="*/ 311816 w 786593"/>
              <a:gd name="connsiteY35" fmla="*/ 3417 h 56461"/>
              <a:gd name="connsiteX36" fmla="*/ 389336 w 786593"/>
              <a:gd name="connsiteY36" fmla="*/ 29109 h 56461"/>
              <a:gd name="connsiteX37" fmla="*/ 366083 w 786593"/>
              <a:gd name="connsiteY37" fmla="*/ 51567 h 56461"/>
              <a:gd name="connsiteX38" fmla="*/ 343226 w 786593"/>
              <a:gd name="connsiteY38" fmla="*/ 51170 h 56461"/>
              <a:gd name="connsiteX39" fmla="*/ 366480 w 786593"/>
              <a:gd name="connsiteY39" fmla="*/ 28712 h 56461"/>
              <a:gd name="connsiteX40" fmla="*/ 344020 w 786593"/>
              <a:gd name="connsiteY40" fmla="*/ 5458 h 56461"/>
              <a:gd name="connsiteX41" fmla="*/ 366877 w 786593"/>
              <a:gd name="connsiteY41" fmla="*/ 5855 h 56461"/>
              <a:gd name="connsiteX42" fmla="*/ 443206 w 786593"/>
              <a:gd name="connsiteY42" fmla="*/ 30390 h 56461"/>
              <a:gd name="connsiteX43" fmla="*/ 419954 w 786593"/>
              <a:gd name="connsiteY43" fmla="*/ 52849 h 56461"/>
              <a:gd name="connsiteX44" fmla="*/ 397097 w 786593"/>
              <a:gd name="connsiteY44" fmla="*/ 52452 h 56461"/>
              <a:gd name="connsiteX45" fmla="*/ 420351 w 786593"/>
              <a:gd name="connsiteY45" fmla="*/ 29993 h 56461"/>
              <a:gd name="connsiteX46" fmla="*/ 397891 w 786593"/>
              <a:gd name="connsiteY46" fmla="*/ 6740 h 56461"/>
              <a:gd name="connsiteX47" fmla="*/ 420748 w 786593"/>
              <a:gd name="connsiteY47" fmla="*/ 7137 h 56461"/>
              <a:gd name="connsiteX48" fmla="*/ 495983 w 786593"/>
              <a:gd name="connsiteY48" fmla="*/ 28256 h 56461"/>
              <a:gd name="connsiteX49" fmla="*/ 473124 w 786593"/>
              <a:gd name="connsiteY49" fmla="*/ 51115 h 56461"/>
              <a:gd name="connsiteX50" fmla="*/ 450264 w 786593"/>
              <a:gd name="connsiteY50" fmla="*/ 51115 h 56461"/>
              <a:gd name="connsiteX51" fmla="*/ 473124 w 786593"/>
              <a:gd name="connsiteY51" fmla="*/ 28256 h 56461"/>
              <a:gd name="connsiteX52" fmla="*/ 450264 w 786593"/>
              <a:gd name="connsiteY52" fmla="*/ 5396 h 56461"/>
              <a:gd name="connsiteX53" fmla="*/ 473124 w 786593"/>
              <a:gd name="connsiteY53" fmla="*/ 5396 h 56461"/>
              <a:gd name="connsiteX54" fmla="*/ 554890 w 786593"/>
              <a:gd name="connsiteY54" fmla="*/ 29853 h 56461"/>
              <a:gd name="connsiteX55" fmla="*/ 532031 w 786593"/>
              <a:gd name="connsiteY55" fmla="*/ 52712 h 56461"/>
              <a:gd name="connsiteX56" fmla="*/ 509171 w 786593"/>
              <a:gd name="connsiteY56" fmla="*/ 52712 h 56461"/>
              <a:gd name="connsiteX57" fmla="*/ 532031 w 786593"/>
              <a:gd name="connsiteY57" fmla="*/ 29853 h 56461"/>
              <a:gd name="connsiteX58" fmla="*/ 509171 w 786593"/>
              <a:gd name="connsiteY58" fmla="*/ 6993 h 56461"/>
              <a:gd name="connsiteX59" fmla="*/ 532031 w 786593"/>
              <a:gd name="connsiteY59" fmla="*/ 6993 h 56461"/>
              <a:gd name="connsiteX60" fmla="*/ 611089 w 786593"/>
              <a:gd name="connsiteY60" fmla="*/ 29829 h 56461"/>
              <a:gd name="connsiteX61" fmla="*/ 588230 w 786593"/>
              <a:gd name="connsiteY61" fmla="*/ 52688 h 56461"/>
              <a:gd name="connsiteX62" fmla="*/ 565370 w 786593"/>
              <a:gd name="connsiteY62" fmla="*/ 52688 h 56461"/>
              <a:gd name="connsiteX63" fmla="*/ 588230 w 786593"/>
              <a:gd name="connsiteY63" fmla="*/ 29829 h 56461"/>
              <a:gd name="connsiteX64" fmla="*/ 565370 w 786593"/>
              <a:gd name="connsiteY64" fmla="*/ 6969 h 56461"/>
              <a:gd name="connsiteX65" fmla="*/ 588230 w 786593"/>
              <a:gd name="connsiteY65" fmla="*/ 6969 h 56461"/>
              <a:gd name="connsiteX66" fmla="*/ 668725 w 786593"/>
              <a:gd name="connsiteY66" fmla="*/ 33602 h 56461"/>
              <a:gd name="connsiteX67" fmla="*/ 645866 w 786593"/>
              <a:gd name="connsiteY67" fmla="*/ 56461 h 56461"/>
              <a:gd name="connsiteX68" fmla="*/ 623006 w 786593"/>
              <a:gd name="connsiteY68" fmla="*/ 56461 h 56461"/>
              <a:gd name="connsiteX69" fmla="*/ 645866 w 786593"/>
              <a:gd name="connsiteY69" fmla="*/ 33602 h 56461"/>
              <a:gd name="connsiteX70" fmla="*/ 623006 w 786593"/>
              <a:gd name="connsiteY70" fmla="*/ 10742 h 56461"/>
              <a:gd name="connsiteX71" fmla="*/ 645866 w 786593"/>
              <a:gd name="connsiteY71" fmla="*/ 10742 h 56461"/>
              <a:gd name="connsiteX72" fmla="*/ 728377 w 786593"/>
              <a:gd name="connsiteY72" fmla="*/ 31990 h 56461"/>
              <a:gd name="connsiteX73" fmla="*/ 705518 w 786593"/>
              <a:gd name="connsiteY73" fmla="*/ 54849 h 56461"/>
              <a:gd name="connsiteX74" fmla="*/ 682658 w 786593"/>
              <a:gd name="connsiteY74" fmla="*/ 54849 h 56461"/>
              <a:gd name="connsiteX75" fmla="*/ 705518 w 786593"/>
              <a:gd name="connsiteY75" fmla="*/ 31990 h 56461"/>
              <a:gd name="connsiteX76" fmla="*/ 682658 w 786593"/>
              <a:gd name="connsiteY76" fmla="*/ 9130 h 56461"/>
              <a:gd name="connsiteX77" fmla="*/ 705518 w 786593"/>
              <a:gd name="connsiteY77" fmla="*/ 9130 h 56461"/>
              <a:gd name="connsiteX78" fmla="*/ 786593 w 786593"/>
              <a:gd name="connsiteY78" fmla="*/ 29370 h 56461"/>
              <a:gd name="connsiteX79" fmla="*/ 763734 w 786593"/>
              <a:gd name="connsiteY79" fmla="*/ 52229 h 56461"/>
              <a:gd name="connsiteX80" fmla="*/ 740874 w 786593"/>
              <a:gd name="connsiteY80" fmla="*/ 52229 h 56461"/>
              <a:gd name="connsiteX81" fmla="*/ 763734 w 786593"/>
              <a:gd name="connsiteY81" fmla="*/ 29370 h 56461"/>
              <a:gd name="connsiteX82" fmla="*/ 740874 w 786593"/>
              <a:gd name="connsiteY82" fmla="*/ 6510 h 56461"/>
              <a:gd name="connsiteX83" fmla="*/ 763734 w 786593"/>
              <a:gd name="connsiteY83" fmla="*/ 6510 h 5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86593" h="56461">
                <a:moveTo>
                  <a:pt x="46418" y="24317"/>
                </a:moveTo>
                <a:lnTo>
                  <a:pt x="22849" y="46443"/>
                </a:lnTo>
                <a:lnTo>
                  <a:pt x="0" y="45720"/>
                </a:lnTo>
                <a:lnTo>
                  <a:pt x="23571" y="23595"/>
                </a:lnTo>
                <a:lnTo>
                  <a:pt x="1444" y="24"/>
                </a:lnTo>
                <a:lnTo>
                  <a:pt x="24293" y="746"/>
                </a:lnTo>
                <a:close/>
                <a:moveTo>
                  <a:pt x="102618" y="24293"/>
                </a:moveTo>
                <a:lnTo>
                  <a:pt x="79048" y="46419"/>
                </a:lnTo>
                <a:lnTo>
                  <a:pt x="56200" y="45697"/>
                </a:lnTo>
                <a:lnTo>
                  <a:pt x="79770" y="23571"/>
                </a:lnTo>
                <a:lnTo>
                  <a:pt x="57644" y="0"/>
                </a:lnTo>
                <a:lnTo>
                  <a:pt x="80492" y="722"/>
                </a:lnTo>
                <a:close/>
                <a:moveTo>
                  <a:pt x="159929" y="26086"/>
                </a:moveTo>
                <a:lnTo>
                  <a:pt x="136360" y="48212"/>
                </a:lnTo>
                <a:lnTo>
                  <a:pt x="113511" y="47490"/>
                </a:lnTo>
                <a:lnTo>
                  <a:pt x="137082" y="25364"/>
                </a:lnTo>
                <a:lnTo>
                  <a:pt x="114955" y="1793"/>
                </a:lnTo>
                <a:lnTo>
                  <a:pt x="137804" y="2515"/>
                </a:lnTo>
                <a:close/>
                <a:moveTo>
                  <a:pt x="218674" y="26694"/>
                </a:moveTo>
                <a:lnTo>
                  <a:pt x="195105" y="48820"/>
                </a:lnTo>
                <a:lnTo>
                  <a:pt x="172256" y="48097"/>
                </a:lnTo>
                <a:lnTo>
                  <a:pt x="195827" y="25972"/>
                </a:lnTo>
                <a:lnTo>
                  <a:pt x="173700" y="2401"/>
                </a:lnTo>
                <a:lnTo>
                  <a:pt x="196549" y="3123"/>
                </a:lnTo>
                <a:close/>
                <a:moveTo>
                  <a:pt x="277015" y="27336"/>
                </a:moveTo>
                <a:lnTo>
                  <a:pt x="253446" y="49461"/>
                </a:lnTo>
                <a:lnTo>
                  <a:pt x="230597" y="48739"/>
                </a:lnTo>
                <a:lnTo>
                  <a:pt x="254168" y="26613"/>
                </a:lnTo>
                <a:lnTo>
                  <a:pt x="232041" y="3043"/>
                </a:lnTo>
                <a:lnTo>
                  <a:pt x="254890" y="3765"/>
                </a:lnTo>
                <a:close/>
                <a:moveTo>
                  <a:pt x="333942" y="26988"/>
                </a:moveTo>
                <a:lnTo>
                  <a:pt x="310372" y="49113"/>
                </a:lnTo>
                <a:lnTo>
                  <a:pt x="287524" y="48391"/>
                </a:lnTo>
                <a:lnTo>
                  <a:pt x="311094" y="26266"/>
                </a:lnTo>
                <a:lnTo>
                  <a:pt x="288967" y="2695"/>
                </a:lnTo>
                <a:lnTo>
                  <a:pt x="311816" y="3417"/>
                </a:lnTo>
                <a:close/>
                <a:moveTo>
                  <a:pt x="389336" y="29109"/>
                </a:moveTo>
                <a:lnTo>
                  <a:pt x="366083" y="51567"/>
                </a:lnTo>
                <a:lnTo>
                  <a:pt x="343226" y="51170"/>
                </a:lnTo>
                <a:lnTo>
                  <a:pt x="366480" y="28712"/>
                </a:lnTo>
                <a:lnTo>
                  <a:pt x="344020" y="5458"/>
                </a:lnTo>
                <a:lnTo>
                  <a:pt x="366877" y="5855"/>
                </a:lnTo>
                <a:close/>
                <a:moveTo>
                  <a:pt x="443206" y="30390"/>
                </a:moveTo>
                <a:lnTo>
                  <a:pt x="419954" y="52849"/>
                </a:lnTo>
                <a:lnTo>
                  <a:pt x="397097" y="52452"/>
                </a:lnTo>
                <a:lnTo>
                  <a:pt x="420351" y="29993"/>
                </a:lnTo>
                <a:lnTo>
                  <a:pt x="397891" y="6740"/>
                </a:lnTo>
                <a:lnTo>
                  <a:pt x="420748" y="7137"/>
                </a:lnTo>
                <a:close/>
                <a:moveTo>
                  <a:pt x="495983" y="28256"/>
                </a:moveTo>
                <a:lnTo>
                  <a:pt x="473124" y="51115"/>
                </a:lnTo>
                <a:lnTo>
                  <a:pt x="450264" y="51115"/>
                </a:lnTo>
                <a:lnTo>
                  <a:pt x="473124" y="28256"/>
                </a:lnTo>
                <a:lnTo>
                  <a:pt x="450264" y="5396"/>
                </a:lnTo>
                <a:lnTo>
                  <a:pt x="473124" y="5396"/>
                </a:lnTo>
                <a:close/>
                <a:moveTo>
                  <a:pt x="554890" y="29853"/>
                </a:moveTo>
                <a:lnTo>
                  <a:pt x="532031" y="52712"/>
                </a:lnTo>
                <a:lnTo>
                  <a:pt x="509171" y="52712"/>
                </a:lnTo>
                <a:lnTo>
                  <a:pt x="532031" y="29853"/>
                </a:lnTo>
                <a:lnTo>
                  <a:pt x="509171" y="6993"/>
                </a:lnTo>
                <a:lnTo>
                  <a:pt x="532031" y="6993"/>
                </a:lnTo>
                <a:close/>
                <a:moveTo>
                  <a:pt x="611089" y="29829"/>
                </a:moveTo>
                <a:lnTo>
                  <a:pt x="588230" y="52688"/>
                </a:lnTo>
                <a:lnTo>
                  <a:pt x="565370" y="52688"/>
                </a:lnTo>
                <a:lnTo>
                  <a:pt x="588230" y="29829"/>
                </a:lnTo>
                <a:lnTo>
                  <a:pt x="565370" y="6969"/>
                </a:lnTo>
                <a:lnTo>
                  <a:pt x="588230" y="6969"/>
                </a:lnTo>
                <a:close/>
                <a:moveTo>
                  <a:pt x="668725" y="33602"/>
                </a:moveTo>
                <a:lnTo>
                  <a:pt x="645866" y="56461"/>
                </a:lnTo>
                <a:lnTo>
                  <a:pt x="623006" y="56461"/>
                </a:lnTo>
                <a:lnTo>
                  <a:pt x="645866" y="33602"/>
                </a:lnTo>
                <a:lnTo>
                  <a:pt x="623006" y="10742"/>
                </a:lnTo>
                <a:lnTo>
                  <a:pt x="645866" y="10742"/>
                </a:lnTo>
                <a:close/>
                <a:moveTo>
                  <a:pt x="728377" y="31990"/>
                </a:moveTo>
                <a:lnTo>
                  <a:pt x="705518" y="54849"/>
                </a:lnTo>
                <a:lnTo>
                  <a:pt x="682658" y="54849"/>
                </a:lnTo>
                <a:lnTo>
                  <a:pt x="705518" y="31990"/>
                </a:lnTo>
                <a:lnTo>
                  <a:pt x="682658" y="9130"/>
                </a:lnTo>
                <a:lnTo>
                  <a:pt x="705518" y="9130"/>
                </a:lnTo>
                <a:close/>
                <a:moveTo>
                  <a:pt x="786593" y="29370"/>
                </a:moveTo>
                <a:lnTo>
                  <a:pt x="763734" y="52229"/>
                </a:lnTo>
                <a:lnTo>
                  <a:pt x="740874" y="52229"/>
                </a:lnTo>
                <a:lnTo>
                  <a:pt x="763734" y="29370"/>
                </a:lnTo>
                <a:lnTo>
                  <a:pt x="740874" y="6510"/>
                </a:lnTo>
                <a:lnTo>
                  <a:pt x="763734" y="651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SG">
              <a:ln w="3175">
                <a:solidFill>
                  <a:schemeClr val="tx1"/>
                </a:solidFill>
              </a:ln>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8100000" scaled="1"/>
                <a:tileRect/>
              </a:gradFill>
            </a:endParaRPr>
          </a:p>
        </p:txBody>
      </p:sp>
      <p:pic>
        <p:nvPicPr>
          <p:cNvPr id="156" name="Rides (Icon)">
            <a:hlinkClick r:id="rId58" action="ppaction://hlinksldjump"/>
            <a:extLst>
              <a:ext uri="{FF2B5EF4-FFF2-40B4-BE49-F238E27FC236}">
                <a16:creationId xmlns:a16="http://schemas.microsoft.com/office/drawing/2014/main" id="{86DA3D43-46AC-4599-831E-7D91C732219E}"/>
              </a:ext>
            </a:extLst>
          </p:cNvPr>
          <p:cNvPicPr>
            <a:picLocks noChangeAspect="1"/>
          </p:cNvPicPr>
          <p:nvPr/>
        </p:nvPicPr>
        <p:blipFill>
          <a:blip r:embed="rId59">
            <a:extLst>
              <a:ext uri="{BEBA8EAE-BF5A-486C-A8C5-ECC9F3942E4B}">
                <a14:imgProps xmlns:a14="http://schemas.microsoft.com/office/drawing/2010/main">
                  <a14:imgLayer r:embed="rId60">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67" name="TextBox 166">
            <a:extLst>
              <a:ext uri="{FF2B5EF4-FFF2-40B4-BE49-F238E27FC236}">
                <a16:creationId xmlns:a16="http://schemas.microsoft.com/office/drawing/2014/main" id="{782F7F54-8DB7-4113-9865-5BBD07746C7B}"/>
              </a:ext>
            </a:extLst>
          </p:cNvPr>
          <p:cNvSpPr txBox="1"/>
          <p:nvPr/>
        </p:nvSpPr>
        <p:spPr>
          <a:xfrm>
            <a:off x="9619849" y="1862786"/>
            <a:ext cx="1501030" cy="215444"/>
          </a:xfrm>
          <a:prstGeom prst="rect">
            <a:avLst/>
          </a:prstGeom>
          <a:noFill/>
        </p:spPr>
        <p:txBody>
          <a:bodyPr wrap="square" rtlCol="0">
            <a:spAutoFit/>
          </a:bodyPr>
          <a:lstStyle/>
          <a:p>
            <a:r>
              <a:rPr lang="en-US" sz="800" b="1" dirty="0">
                <a:latin typeface="Agency FB" panose="020B0503020202020204" pitchFamily="34" charset="0"/>
              </a:rPr>
              <a:t>Name                         Wait/Travel Time</a:t>
            </a:r>
            <a:endParaRPr lang="en-SG" sz="800" b="1" dirty="0">
              <a:latin typeface="Agency FB" panose="020B0503020202020204" pitchFamily="34" charset="0"/>
            </a:endParaRPr>
          </a:p>
        </p:txBody>
      </p:sp>
      <p:sp>
        <p:nvSpPr>
          <p:cNvPr id="139" name="TextBox 138">
            <a:extLst>
              <a:ext uri="{FF2B5EF4-FFF2-40B4-BE49-F238E27FC236}">
                <a16:creationId xmlns:a16="http://schemas.microsoft.com/office/drawing/2014/main" id="{A523B683-87BC-42A3-AECB-435F6ABA91D7}"/>
              </a:ext>
            </a:extLst>
          </p:cNvPr>
          <p:cNvSpPr txBox="1"/>
          <p:nvPr/>
        </p:nvSpPr>
        <p:spPr>
          <a:xfrm>
            <a:off x="-17399" y="35342"/>
            <a:ext cx="1760677" cy="144655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1.2 Main Screen (Returning users)</a:t>
            </a:r>
          </a:p>
          <a:p>
            <a:endParaRPr lang="en-US" sz="1200" dirty="0">
              <a:latin typeface="Helvetica Light" panose="020B0403020202020204" pitchFamily="34" charset="0"/>
            </a:endParaRPr>
          </a:p>
          <a:p>
            <a:r>
              <a:rPr lang="en-US" sz="1200" dirty="0">
                <a:latin typeface="Helvetica Light" panose="020B0403020202020204" pitchFamily="34" charset="0"/>
              </a:rPr>
              <a:t>Smart system will immediately display this screen to all returning users</a:t>
            </a:r>
          </a:p>
        </p:txBody>
      </p:sp>
      <p:grpSp>
        <p:nvGrpSpPr>
          <p:cNvPr id="158" name="Group 157">
            <a:extLst>
              <a:ext uri="{FF2B5EF4-FFF2-40B4-BE49-F238E27FC236}">
                <a16:creationId xmlns:a16="http://schemas.microsoft.com/office/drawing/2014/main" id="{6C5CA947-4CC0-4EA6-8F60-6C8FE99B142A}"/>
              </a:ext>
            </a:extLst>
          </p:cNvPr>
          <p:cNvGrpSpPr/>
          <p:nvPr/>
        </p:nvGrpSpPr>
        <p:grpSpPr>
          <a:xfrm>
            <a:off x="18853" y="2475493"/>
            <a:ext cx="3892964" cy="1375228"/>
            <a:chOff x="3079047" y="-647390"/>
            <a:chExt cx="3892964" cy="1375228"/>
          </a:xfrm>
        </p:grpSpPr>
        <p:sp>
          <p:nvSpPr>
            <p:cNvPr id="159" name="TextBox 92">
              <a:extLst>
                <a:ext uri="{FF2B5EF4-FFF2-40B4-BE49-F238E27FC236}">
                  <a16:creationId xmlns:a16="http://schemas.microsoft.com/office/drawing/2014/main" id="{3135DD9C-A550-48E0-AAE9-144384C9FFC5}"/>
                </a:ext>
              </a:extLst>
            </p:cNvPr>
            <p:cNvSpPr txBox="1"/>
            <p:nvPr/>
          </p:nvSpPr>
          <p:spPr>
            <a:xfrm>
              <a:off x="3079047" y="-103159"/>
              <a:ext cx="1778281"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Path of the user's plan</a:t>
              </a:r>
            </a:p>
            <a:p>
              <a:r>
                <a:rPr lang="en-US" sz="1200" b="1" dirty="0">
                  <a:latin typeface="Helvetica Light" panose="020B0403020202020204" pitchFamily="34" charset="0"/>
                </a:rPr>
                <a:t>Is displayed immediately</a:t>
              </a:r>
            </a:p>
            <a:p>
              <a:r>
                <a:rPr lang="en-US" sz="1200" b="1" dirty="0">
                  <a:latin typeface="Helvetica Light" panose="020B0403020202020204" pitchFamily="34" charset="0"/>
                </a:rPr>
                <a:t>In an animation sequence</a:t>
              </a:r>
            </a:p>
          </p:txBody>
        </p:sp>
        <p:cxnSp>
          <p:nvCxnSpPr>
            <p:cNvPr id="160" name="Straight Connector 159">
              <a:extLst>
                <a:ext uri="{FF2B5EF4-FFF2-40B4-BE49-F238E27FC236}">
                  <a16:creationId xmlns:a16="http://schemas.microsoft.com/office/drawing/2014/main" id="{C6B830B0-E5E7-45D0-9503-2E67FD7BD556}"/>
                </a:ext>
              </a:extLst>
            </p:cNvPr>
            <p:cNvCxnSpPr>
              <a:cxnSpLocks/>
            </p:cNvCxnSpPr>
            <p:nvPr/>
          </p:nvCxnSpPr>
          <p:spPr>
            <a:xfrm flipV="1">
              <a:off x="4121204" y="-647390"/>
              <a:ext cx="2850807" cy="517826"/>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61" name="Group 160">
            <a:extLst>
              <a:ext uri="{FF2B5EF4-FFF2-40B4-BE49-F238E27FC236}">
                <a16:creationId xmlns:a16="http://schemas.microsoft.com/office/drawing/2014/main" id="{B37181DC-BAA2-4310-8A99-1C383879C4B2}"/>
              </a:ext>
            </a:extLst>
          </p:cNvPr>
          <p:cNvGrpSpPr/>
          <p:nvPr/>
        </p:nvGrpSpPr>
        <p:grpSpPr>
          <a:xfrm>
            <a:off x="10812673" y="2587976"/>
            <a:ext cx="2478583" cy="1688670"/>
            <a:chOff x="7454297" y="1548784"/>
            <a:chExt cx="2478583" cy="1688670"/>
          </a:xfrm>
        </p:grpSpPr>
        <p:sp>
          <p:nvSpPr>
            <p:cNvPr id="162" name="TextBox 161">
              <a:extLst>
                <a:ext uri="{FF2B5EF4-FFF2-40B4-BE49-F238E27FC236}">
                  <a16:creationId xmlns:a16="http://schemas.microsoft.com/office/drawing/2014/main" id="{636ACBC8-A2B9-4CF5-9259-FA9A82534E8D}"/>
                </a:ext>
              </a:extLst>
            </p:cNvPr>
            <p:cNvSpPr txBox="1"/>
            <p:nvPr/>
          </p:nvSpPr>
          <p:spPr>
            <a:xfrm>
              <a:off x="8377871" y="1852459"/>
              <a:ext cx="1555009" cy="1384995"/>
            </a:xfrm>
            <a:prstGeom prst="rect">
              <a:avLst/>
            </a:prstGeom>
            <a:noFill/>
          </p:spPr>
          <p:txBody>
            <a:bodyPr wrap="square" rtlCol="0">
              <a:spAutoFit/>
            </a:bodyPr>
            <a:lstStyle/>
            <a:p>
              <a:r>
                <a:rPr lang="en-US" sz="1200" b="1" dirty="0">
                  <a:latin typeface="Helvetica Light" panose="020B0403020202020204" pitchFamily="34" charset="0"/>
                </a:rPr>
                <a:t>1. User's plan is displayed showing not just wait but travel time as well. Visited locations are also shown crossed out</a:t>
              </a:r>
            </a:p>
          </p:txBody>
        </p:sp>
        <p:cxnSp>
          <p:nvCxnSpPr>
            <p:cNvPr id="163" name="Straight Connector 162">
              <a:extLst>
                <a:ext uri="{FF2B5EF4-FFF2-40B4-BE49-F238E27FC236}">
                  <a16:creationId xmlns:a16="http://schemas.microsoft.com/office/drawing/2014/main" id="{696634BE-1424-4758-A37A-B38A3E06918C}"/>
                </a:ext>
              </a:extLst>
            </p:cNvPr>
            <p:cNvCxnSpPr>
              <a:cxnSpLocks/>
              <a:stCxn id="162" idx="1"/>
            </p:cNvCxnSpPr>
            <p:nvPr/>
          </p:nvCxnSpPr>
          <p:spPr>
            <a:xfrm flipH="1" flipV="1">
              <a:off x="7454297" y="1548784"/>
              <a:ext cx="923574" cy="996173"/>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57" name="ADD TO PLAN">
            <a:extLst>
              <a:ext uri="{FF2B5EF4-FFF2-40B4-BE49-F238E27FC236}">
                <a16:creationId xmlns:a16="http://schemas.microsoft.com/office/drawing/2014/main" id="{0B0E5A51-3B0B-4A67-86FE-3D811116AF5D}"/>
              </a:ext>
            </a:extLst>
          </p:cNvPr>
          <p:cNvSpPr/>
          <p:nvPr/>
        </p:nvSpPr>
        <p:spPr>
          <a:xfrm>
            <a:off x="2825840" y="3695095"/>
            <a:ext cx="756919" cy="179565"/>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gency FB" panose="020B0503020202020204" pitchFamily="34" charset="0"/>
              </a:rPr>
              <a:t>Add to plan</a:t>
            </a:r>
            <a:endParaRPr lang="en-SG" sz="1000" b="1" dirty="0">
              <a:solidFill>
                <a:schemeClr val="tx1"/>
              </a:solidFill>
              <a:latin typeface="Agency FB" panose="020B0503020202020204" pitchFamily="34" charset="0"/>
            </a:endParaRPr>
          </a:p>
        </p:txBody>
      </p:sp>
      <p:sp>
        <p:nvSpPr>
          <p:cNvPr id="164" name="Rectangle: Rounded Corners 163">
            <a:extLst>
              <a:ext uri="{FF2B5EF4-FFF2-40B4-BE49-F238E27FC236}">
                <a16:creationId xmlns:a16="http://schemas.microsoft.com/office/drawing/2014/main" id="{DB78F522-F036-4903-BEB0-566289496796}"/>
              </a:ext>
            </a:extLst>
          </p:cNvPr>
          <p:cNvSpPr/>
          <p:nvPr/>
        </p:nvSpPr>
        <p:spPr>
          <a:xfrm>
            <a:off x="9625316" y="2070955"/>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Burger Town                      10/5  minutes</a:t>
            </a:r>
            <a:endParaRPr lang="en-SG" sz="600" b="1" dirty="0">
              <a:latin typeface="Agency FB" panose="020B0503020202020204" pitchFamily="34" charset="0"/>
            </a:endParaRPr>
          </a:p>
        </p:txBody>
      </p:sp>
      <p:pic>
        <p:nvPicPr>
          <p:cNvPr id="165" name="Dining (Icon)" descr="Beverage, burger, coke, e-commerce, food and drink, online shop, shopping  icon - Download on Iconfinder">
            <a:hlinkClick r:id="rId61" action="ppaction://hlinksldjump"/>
            <a:extLst>
              <a:ext uri="{FF2B5EF4-FFF2-40B4-BE49-F238E27FC236}">
                <a16:creationId xmlns:a16="http://schemas.microsoft.com/office/drawing/2014/main" id="{6C691FE1-CA13-46E6-81C9-7EBECB6C940E}"/>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sp>
        <p:nvSpPr>
          <p:cNvPr id="166" name="TextBox 165">
            <a:hlinkClick r:id="rId61" action="ppaction://hlinksldjump"/>
            <a:extLst>
              <a:ext uri="{FF2B5EF4-FFF2-40B4-BE49-F238E27FC236}">
                <a16:creationId xmlns:a16="http://schemas.microsoft.com/office/drawing/2014/main" id="{E3132B3C-67C4-4AB6-A57C-5B5A4B91AA70}"/>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grpSp>
        <p:nvGrpSpPr>
          <p:cNvPr id="168" name="Group 167">
            <a:extLst>
              <a:ext uri="{FF2B5EF4-FFF2-40B4-BE49-F238E27FC236}">
                <a16:creationId xmlns:a16="http://schemas.microsoft.com/office/drawing/2014/main" id="{D3F82556-E51A-4D82-907A-D343E852999D}"/>
              </a:ext>
            </a:extLst>
          </p:cNvPr>
          <p:cNvGrpSpPr/>
          <p:nvPr/>
        </p:nvGrpSpPr>
        <p:grpSpPr>
          <a:xfrm>
            <a:off x="54576" y="3882467"/>
            <a:ext cx="2729721" cy="1944291"/>
            <a:chOff x="3079047" y="-847121"/>
            <a:chExt cx="2729721" cy="1944291"/>
          </a:xfrm>
        </p:grpSpPr>
        <p:sp>
          <p:nvSpPr>
            <p:cNvPr id="169" name="TextBox 92">
              <a:extLst>
                <a:ext uri="{FF2B5EF4-FFF2-40B4-BE49-F238E27FC236}">
                  <a16:creationId xmlns:a16="http://schemas.microsoft.com/office/drawing/2014/main" id="{1CFB81EF-6065-497C-8787-10C5113B9BCB}"/>
                </a:ext>
              </a:extLst>
            </p:cNvPr>
            <p:cNvSpPr txBox="1"/>
            <p:nvPr/>
          </p:nvSpPr>
          <p:spPr>
            <a:xfrm>
              <a:off x="3079047" y="-103159"/>
              <a:ext cx="1778281"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2. Smart system recommends (Add to Plan) </a:t>
              </a:r>
              <a:r>
                <a:rPr lang="en-US" sz="1200" b="1" dirty="0">
                  <a:latin typeface="Helvetica Light" panose="020B0403020202020204" pitchFamily="34" charset="0"/>
                </a:rPr>
                <a:t>based on</a:t>
              </a:r>
            </a:p>
            <a:p>
              <a:r>
                <a:rPr lang="en-US" sz="1200" b="1" dirty="0">
                  <a:latin typeface="Helvetica Light" panose="020B0403020202020204" pitchFamily="34" charset="0"/>
                </a:rPr>
                <a:t>mood (Observe right side my plan when click add to plan)</a:t>
              </a:r>
            </a:p>
          </p:txBody>
        </p:sp>
        <p:cxnSp>
          <p:nvCxnSpPr>
            <p:cNvPr id="170" name="Straight Connector 169">
              <a:extLst>
                <a:ext uri="{FF2B5EF4-FFF2-40B4-BE49-F238E27FC236}">
                  <a16:creationId xmlns:a16="http://schemas.microsoft.com/office/drawing/2014/main" id="{5DEAEB0D-A7D6-4460-8380-D74537FEB94C}"/>
                </a:ext>
              </a:extLst>
            </p:cNvPr>
            <p:cNvCxnSpPr>
              <a:cxnSpLocks/>
            </p:cNvCxnSpPr>
            <p:nvPr/>
          </p:nvCxnSpPr>
          <p:spPr>
            <a:xfrm flipV="1">
              <a:off x="4121204" y="-847121"/>
              <a:ext cx="1687564" cy="717557"/>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71" name="TextBox 12">
            <a:extLst>
              <a:ext uri="{FF2B5EF4-FFF2-40B4-BE49-F238E27FC236}">
                <a16:creationId xmlns:a16="http://schemas.microsoft.com/office/drawing/2014/main" id="{FED4F605-884B-4C9E-B7DD-E0FA0DB02FC5}"/>
              </a:ext>
            </a:extLst>
          </p:cNvPr>
          <p:cNvSpPr txBox="1"/>
          <p:nvPr/>
        </p:nvSpPr>
        <p:spPr>
          <a:xfrm>
            <a:off x="-20884" y="1581427"/>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(3 action)</a:t>
            </a:r>
          </a:p>
        </p:txBody>
      </p:sp>
      <p:sp>
        <p:nvSpPr>
          <p:cNvPr id="173" name="TextBox 12">
            <a:extLst>
              <a:ext uri="{FF2B5EF4-FFF2-40B4-BE49-F238E27FC236}">
                <a16:creationId xmlns:a16="http://schemas.microsoft.com/office/drawing/2014/main" id="{5A98D175-6C0A-49FB-B5F0-F1B5359CDA3B}"/>
              </a:ext>
            </a:extLst>
          </p:cNvPr>
          <p:cNvSpPr txBox="1"/>
          <p:nvPr/>
        </p:nvSpPr>
        <p:spPr>
          <a:xfrm>
            <a:off x="-4102" y="1577548"/>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grpSp>
        <p:nvGrpSpPr>
          <p:cNvPr id="174" name="Group 173">
            <a:extLst>
              <a:ext uri="{FF2B5EF4-FFF2-40B4-BE49-F238E27FC236}">
                <a16:creationId xmlns:a16="http://schemas.microsoft.com/office/drawing/2014/main" id="{DF4CC79F-0ADB-4DA2-8EE6-40A59483A29B}"/>
              </a:ext>
            </a:extLst>
          </p:cNvPr>
          <p:cNvGrpSpPr/>
          <p:nvPr/>
        </p:nvGrpSpPr>
        <p:grpSpPr>
          <a:xfrm>
            <a:off x="5846081" y="5804734"/>
            <a:ext cx="2925958" cy="742850"/>
            <a:chOff x="3079047" y="-569010"/>
            <a:chExt cx="1778281" cy="742850"/>
          </a:xfrm>
        </p:grpSpPr>
        <p:sp>
          <p:nvSpPr>
            <p:cNvPr id="175" name="TextBox 92">
              <a:extLst>
                <a:ext uri="{FF2B5EF4-FFF2-40B4-BE49-F238E27FC236}">
                  <a16:creationId xmlns:a16="http://schemas.microsoft.com/office/drawing/2014/main" id="{F65F27B7-B959-461B-9B2B-759D8FCE1DFF}"/>
                </a:ext>
              </a:extLst>
            </p:cNvPr>
            <p:cNvSpPr txBox="1"/>
            <p:nvPr/>
          </p:nvSpPr>
          <p:spPr>
            <a:xfrm>
              <a:off x="3079047" y="-103159"/>
              <a:ext cx="177828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3. Dining Filter </a:t>
              </a:r>
              <a:r>
                <a:rPr lang="en-US" sz="1200" b="1" dirty="0">
                  <a:latin typeface="Helvetica Light" panose="020B0403020202020204" pitchFamily="34" charset="0"/>
                </a:rPr>
                <a:t>(Includes Dietary filter)</a:t>
              </a:r>
            </a:p>
          </p:txBody>
        </p:sp>
        <p:cxnSp>
          <p:nvCxnSpPr>
            <p:cNvPr id="176" name="Straight Connector 175">
              <a:extLst>
                <a:ext uri="{FF2B5EF4-FFF2-40B4-BE49-F238E27FC236}">
                  <a16:creationId xmlns:a16="http://schemas.microsoft.com/office/drawing/2014/main" id="{8D9132B9-C3E1-4A1F-9DB6-C8DD6640FF35}"/>
                </a:ext>
              </a:extLst>
            </p:cNvPr>
            <p:cNvCxnSpPr>
              <a:cxnSpLocks/>
              <a:endCxn id="166" idx="2"/>
            </p:cNvCxnSpPr>
            <p:nvPr/>
          </p:nvCxnSpPr>
          <p:spPr>
            <a:xfrm flipV="1">
              <a:off x="3473847" y="-569010"/>
              <a:ext cx="34196" cy="438704"/>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78" name="TextBox 92">
            <a:extLst>
              <a:ext uri="{FF2B5EF4-FFF2-40B4-BE49-F238E27FC236}">
                <a16:creationId xmlns:a16="http://schemas.microsoft.com/office/drawing/2014/main" id="{6E6E870A-A93B-4013-AD50-E154B40E9C28}"/>
              </a:ext>
            </a:extLst>
          </p:cNvPr>
          <p:cNvSpPr txBox="1"/>
          <p:nvPr/>
        </p:nvSpPr>
        <p:spPr>
          <a:xfrm>
            <a:off x="2002055" y="6279596"/>
            <a:ext cx="389651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Return/Remove filter by clicking the same icon</a:t>
            </a:r>
          </a:p>
        </p:txBody>
      </p:sp>
    </p:spTree>
    <p:extLst>
      <p:ext uri="{BB962C8B-B14F-4D97-AF65-F5344CB8AC3E}">
        <p14:creationId xmlns:p14="http://schemas.microsoft.com/office/powerpoint/2010/main" val="106805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181"/>
                                        </p:tgtEl>
                                        <p:attrNameLst>
                                          <p:attrName>style.visibility</p:attrName>
                                        </p:attrNameLst>
                                      </p:cBhvr>
                                      <p:to>
                                        <p:strVal val="visible"/>
                                      </p:to>
                                    </p:set>
                                    <p:animEffect transition="in" filter="wipe(down)">
                                      <p:cBhvr>
                                        <p:cTn id="14" dur="500"/>
                                        <p:tgtEl>
                                          <p:spTgt spid="181"/>
                                        </p:tgtEl>
                                      </p:cBhvr>
                                    </p:animEffect>
                                  </p:childTnLst>
                                </p:cTn>
                              </p:par>
                            </p:childTnLst>
                          </p:cTn>
                        </p:par>
                        <p:par>
                          <p:cTn id="15" fill="hold">
                            <p:stCondLst>
                              <p:cond delay="1500"/>
                            </p:stCondLst>
                            <p:childTnLst>
                              <p:par>
                                <p:cTn id="16" presetID="32" presetClass="emph" presetSubtype="0" fill="hold" nodeType="afterEffect">
                                  <p:stCondLst>
                                    <p:cond delay="0"/>
                                  </p:stCondLst>
                                  <p:childTnLst>
                                    <p:animRot by="120000">
                                      <p:cBhvr>
                                        <p:cTn id="17" dur="100" fill="hold">
                                          <p:stCondLst>
                                            <p:cond delay="0"/>
                                          </p:stCondLst>
                                        </p:cTn>
                                        <p:tgtEl>
                                          <p:spTgt spid="314"/>
                                        </p:tgtEl>
                                        <p:attrNameLst>
                                          <p:attrName>r</p:attrName>
                                        </p:attrNameLst>
                                      </p:cBhvr>
                                    </p:animRot>
                                    <p:animRot by="-240000">
                                      <p:cBhvr>
                                        <p:cTn id="18" dur="200" fill="hold">
                                          <p:stCondLst>
                                            <p:cond delay="200"/>
                                          </p:stCondLst>
                                        </p:cTn>
                                        <p:tgtEl>
                                          <p:spTgt spid="314"/>
                                        </p:tgtEl>
                                        <p:attrNameLst>
                                          <p:attrName>r</p:attrName>
                                        </p:attrNameLst>
                                      </p:cBhvr>
                                    </p:animRot>
                                    <p:animRot by="240000">
                                      <p:cBhvr>
                                        <p:cTn id="19" dur="200" fill="hold">
                                          <p:stCondLst>
                                            <p:cond delay="400"/>
                                          </p:stCondLst>
                                        </p:cTn>
                                        <p:tgtEl>
                                          <p:spTgt spid="314"/>
                                        </p:tgtEl>
                                        <p:attrNameLst>
                                          <p:attrName>r</p:attrName>
                                        </p:attrNameLst>
                                      </p:cBhvr>
                                    </p:animRot>
                                    <p:animRot by="-240000">
                                      <p:cBhvr>
                                        <p:cTn id="20" dur="200" fill="hold">
                                          <p:stCondLst>
                                            <p:cond delay="600"/>
                                          </p:stCondLst>
                                        </p:cTn>
                                        <p:tgtEl>
                                          <p:spTgt spid="314"/>
                                        </p:tgtEl>
                                        <p:attrNameLst>
                                          <p:attrName>r</p:attrName>
                                        </p:attrNameLst>
                                      </p:cBhvr>
                                    </p:animRot>
                                    <p:animRot by="120000">
                                      <p:cBhvr>
                                        <p:cTn id="21" dur="200" fill="hold">
                                          <p:stCondLst>
                                            <p:cond delay="800"/>
                                          </p:stCondLst>
                                        </p:cTn>
                                        <p:tgtEl>
                                          <p:spTgt spid="314"/>
                                        </p:tgtEl>
                                        <p:attrNameLst>
                                          <p:attrName>r</p:attrName>
                                        </p:attrNameLst>
                                      </p:cBhvr>
                                    </p:animRo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177"/>
                                        </p:tgtEl>
                                        <p:attrNameLst>
                                          <p:attrName>style.visibility</p:attrName>
                                        </p:attrNameLst>
                                      </p:cBhvr>
                                      <p:to>
                                        <p:strVal val="visible"/>
                                      </p:to>
                                    </p:set>
                                    <p:animEffect transition="in" filter="wipe(down)">
                                      <p:cBhvr>
                                        <p:cTn id="25" dur="500"/>
                                        <p:tgtEl>
                                          <p:spTgt spid="177"/>
                                        </p:tgtEl>
                                      </p:cBhvr>
                                    </p:animEffect>
                                  </p:childTnLst>
                                </p:cTn>
                              </p:par>
                            </p:childTnLst>
                          </p:cTn>
                        </p:par>
                        <p:par>
                          <p:cTn id="26" fill="hold">
                            <p:stCondLst>
                              <p:cond delay="3000"/>
                            </p:stCondLst>
                            <p:childTnLst>
                              <p:par>
                                <p:cTn id="27" presetID="32" presetClass="emph" presetSubtype="0" fill="hold" nodeType="afterEffect">
                                  <p:stCondLst>
                                    <p:cond delay="0"/>
                                  </p:stCondLst>
                                  <p:childTnLst>
                                    <p:animRot by="120000">
                                      <p:cBhvr>
                                        <p:cTn id="28" dur="100" fill="hold">
                                          <p:stCondLst>
                                            <p:cond delay="0"/>
                                          </p:stCondLst>
                                        </p:cTn>
                                        <p:tgtEl>
                                          <p:spTgt spid="310"/>
                                        </p:tgtEl>
                                        <p:attrNameLst>
                                          <p:attrName>r</p:attrName>
                                        </p:attrNameLst>
                                      </p:cBhvr>
                                    </p:animRot>
                                    <p:animRot by="-240000">
                                      <p:cBhvr>
                                        <p:cTn id="29" dur="200" fill="hold">
                                          <p:stCondLst>
                                            <p:cond delay="200"/>
                                          </p:stCondLst>
                                        </p:cTn>
                                        <p:tgtEl>
                                          <p:spTgt spid="310"/>
                                        </p:tgtEl>
                                        <p:attrNameLst>
                                          <p:attrName>r</p:attrName>
                                        </p:attrNameLst>
                                      </p:cBhvr>
                                    </p:animRot>
                                    <p:animRot by="240000">
                                      <p:cBhvr>
                                        <p:cTn id="30" dur="200" fill="hold">
                                          <p:stCondLst>
                                            <p:cond delay="400"/>
                                          </p:stCondLst>
                                        </p:cTn>
                                        <p:tgtEl>
                                          <p:spTgt spid="310"/>
                                        </p:tgtEl>
                                        <p:attrNameLst>
                                          <p:attrName>r</p:attrName>
                                        </p:attrNameLst>
                                      </p:cBhvr>
                                    </p:animRot>
                                    <p:animRot by="-240000">
                                      <p:cBhvr>
                                        <p:cTn id="31" dur="200" fill="hold">
                                          <p:stCondLst>
                                            <p:cond delay="600"/>
                                          </p:stCondLst>
                                        </p:cTn>
                                        <p:tgtEl>
                                          <p:spTgt spid="310"/>
                                        </p:tgtEl>
                                        <p:attrNameLst>
                                          <p:attrName>r</p:attrName>
                                        </p:attrNameLst>
                                      </p:cBhvr>
                                    </p:animRot>
                                    <p:animRot by="120000">
                                      <p:cBhvr>
                                        <p:cTn id="32" dur="200" fill="hold">
                                          <p:stCondLst>
                                            <p:cond delay="800"/>
                                          </p:stCondLst>
                                        </p:cTn>
                                        <p:tgtEl>
                                          <p:spTgt spid="310"/>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1"/>
                                        </p:tgtEl>
                                        <p:attrNameLst>
                                          <p:attrName>style.visibility</p:attrName>
                                        </p:attrNameLst>
                                      </p:cBhvr>
                                      <p:to>
                                        <p:strVal val="visible"/>
                                      </p:to>
                                    </p:set>
                                    <p:animEffect transition="in" filter="fade">
                                      <p:cBhvr>
                                        <p:cTn id="37" dur="500"/>
                                        <p:tgtEl>
                                          <p:spTgt spid="1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
                                        </p:tgtEl>
                                        <p:attrNameLst>
                                          <p:attrName>style.visibility</p:attrName>
                                        </p:attrNameLst>
                                      </p:cBhvr>
                                      <p:to>
                                        <p:strVal val="visible"/>
                                      </p:to>
                                    </p:set>
                                    <p:animEffect transition="in" filter="fade">
                                      <p:cBhvr>
                                        <p:cTn id="42" dur="500"/>
                                        <p:tgtEl>
                                          <p:spTgt spid="16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4"/>
                                        </p:tgtEl>
                                        <p:attrNameLst>
                                          <p:attrName>style.visibility</p:attrName>
                                        </p:attrNameLst>
                                      </p:cBhvr>
                                      <p:to>
                                        <p:strVal val="visible"/>
                                      </p:to>
                                    </p:set>
                                    <p:animEffect transition="in" filter="fade">
                                      <p:cBhvr>
                                        <p:cTn id="47" dur="500"/>
                                        <p:tgtEl>
                                          <p:spTgt spid="17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0" nodeType="clickEffect">
                                  <p:stCondLst>
                                    <p:cond delay="0"/>
                                  </p:stCondLst>
                                  <p:childTnLst>
                                    <p:animEffect transition="out" filter="wipe(down)">
                                      <p:cBhvr>
                                        <p:cTn id="51" dur="500"/>
                                        <p:tgtEl>
                                          <p:spTgt spid="171"/>
                                        </p:tgtEl>
                                      </p:cBhvr>
                                    </p:animEffect>
                                    <p:set>
                                      <p:cBhvr>
                                        <p:cTn id="52" dur="1" fill="hold">
                                          <p:stCondLst>
                                            <p:cond delay="499"/>
                                          </p:stCondLst>
                                        </p:cTn>
                                        <p:tgtEl>
                                          <p:spTgt spid="171"/>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animEffect transition="in" filter="fade">
                                      <p:cBhvr>
                                        <p:cTn id="55"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6" restart="whenNotActive" fill="hold" evtFilter="cancelBubble" nodeType="interactiveSeq">
                <p:stCondLst>
                  <p:cond evt="onClick" delay="0">
                    <p:tgtEl>
                      <p:spTgt spid="105"/>
                    </p:tgtEl>
                  </p:cond>
                </p:stCondLst>
                <p:endSync evt="end" delay="0">
                  <p:rtn val="all"/>
                </p:endSync>
                <p:childTnLst>
                  <p:par>
                    <p:cTn id="57" fill="hold">
                      <p:stCondLst>
                        <p:cond delay="0"/>
                      </p:stCondLst>
                      <p:childTnLst>
                        <p:par>
                          <p:cTn id="58" fill="hold">
                            <p:stCondLst>
                              <p:cond delay="0"/>
                            </p:stCondLst>
                            <p:childTnLst>
                              <p:par>
                                <p:cTn id="59" presetID="1" presetClass="entr" presetSubtype="0"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0" presetClass="exit" presetSubtype="0" fill="hold" grpId="1" nodeType="withEffect">
                                  <p:stCondLst>
                                    <p:cond delay="0"/>
                                  </p:stCondLst>
                                  <p:childTnLst>
                                    <p:animEffect transition="out" filter="fade">
                                      <p:cBhvr>
                                        <p:cTn id="62" dur="500"/>
                                        <p:tgtEl>
                                          <p:spTgt spid="105"/>
                                        </p:tgtEl>
                                      </p:cBhvr>
                                    </p:animEffect>
                                    <p:set>
                                      <p:cBhvr>
                                        <p:cTn id="63" dur="1" fill="hold">
                                          <p:stCondLst>
                                            <p:cond delay="499"/>
                                          </p:stCondLst>
                                        </p:cTn>
                                        <p:tgtEl>
                                          <p:spTgt spid="105"/>
                                        </p:tgtEl>
                                        <p:attrNameLst>
                                          <p:attrName>style.visibility</p:attrName>
                                        </p:attrNameLst>
                                      </p:cBhvr>
                                      <p:to>
                                        <p:strVal val="hidden"/>
                                      </p:to>
                                    </p:set>
                                  </p:childTnLst>
                                </p:cTn>
                              </p:par>
                              <p:par>
                                <p:cTn id="64" presetID="10" presetClass="entr" presetSubtype="0" fill="hold" grpId="1" nodeType="with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fade">
                                      <p:cBhvr>
                                        <p:cTn id="66" dur="500"/>
                                        <p:tgtEl>
                                          <p:spTgt spid="119"/>
                                        </p:tgtEl>
                                      </p:cBhvr>
                                    </p:animEffect>
                                  </p:childTnLst>
                                </p:cTn>
                              </p:par>
                              <p:par>
                                <p:cTn id="67" presetID="10" presetClass="entr" presetSubtype="0" fill="hold" nodeType="with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fade">
                                      <p:cBhvr>
                                        <p:cTn id="69" dur="500"/>
                                        <p:tgtEl>
                                          <p:spTgt spid="106"/>
                                        </p:tgtEl>
                                      </p:cBhvr>
                                    </p:animEffect>
                                  </p:childTnLst>
                                </p:cTn>
                              </p:par>
                            </p:childTnLst>
                          </p:cTn>
                        </p:par>
                      </p:childTnLst>
                    </p:cTn>
                  </p:par>
                </p:childTnLst>
              </p:cTn>
              <p:nextCondLst>
                <p:cond evt="onClick" delay="0">
                  <p:tgtEl>
                    <p:spTgt spid="105"/>
                  </p:tgtEl>
                </p:cond>
              </p:nextCondLst>
            </p:seq>
            <p:seq concurrent="1" nextAc="seek">
              <p:cTn id="70" restart="whenNotActive" fill="hold" evtFilter="cancelBubble" nodeType="interactiveSeq">
                <p:stCondLst>
                  <p:cond evt="onClick" delay="0">
                    <p:tgtEl>
                      <p:spTgt spid="119"/>
                    </p:tgtEl>
                  </p:cond>
                </p:stCondLst>
                <p:endSync evt="end" delay="0">
                  <p:rtn val="all"/>
                </p:endSync>
                <p:childTnLst>
                  <p:par>
                    <p:cTn id="71" fill="hold">
                      <p:stCondLst>
                        <p:cond delay="0"/>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06"/>
                                        </p:tgtEl>
                                      </p:cBhvr>
                                    </p:animEffect>
                                    <p:set>
                                      <p:cBhvr>
                                        <p:cTn id="75" dur="1" fill="hold">
                                          <p:stCondLst>
                                            <p:cond delay="499"/>
                                          </p:stCondLst>
                                        </p:cTn>
                                        <p:tgtEl>
                                          <p:spTgt spid="106"/>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500"/>
                                        <p:tgtEl>
                                          <p:spTgt spid="105"/>
                                        </p:tgtEl>
                                      </p:cBhvr>
                                    </p:animEffect>
                                  </p:childTnLst>
                                </p:cTn>
                              </p:par>
                              <p:par>
                                <p:cTn id="79" presetID="10" presetClass="exit" presetSubtype="0" fill="hold" grpId="2" nodeType="withEffect">
                                  <p:stCondLst>
                                    <p:cond delay="0"/>
                                  </p:stCondLst>
                                  <p:childTnLst>
                                    <p:animEffect transition="out" filter="fade">
                                      <p:cBhvr>
                                        <p:cTn id="80" dur="500"/>
                                        <p:tgtEl>
                                          <p:spTgt spid="119"/>
                                        </p:tgtEl>
                                      </p:cBhvr>
                                    </p:animEffect>
                                    <p:set>
                                      <p:cBhvr>
                                        <p:cTn id="81" dur="1" fill="hold">
                                          <p:stCondLst>
                                            <p:cond delay="499"/>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82" restart="whenNotActive" fill="hold" evtFilter="cancelBubble" nodeType="interactiveSeq">
                <p:stCondLst>
                  <p:cond evt="onClick" delay="0">
                    <p:tgtEl>
                      <p:spTgt spid="123"/>
                    </p:tgtEl>
                  </p:cond>
                </p:stCondLst>
                <p:endSync evt="end" delay="0">
                  <p:rtn val="all"/>
                </p:endSync>
                <p:childTnLst>
                  <p:par>
                    <p:cTn id="83" fill="hold">
                      <p:stCondLst>
                        <p:cond delay="0"/>
                      </p:stCondLst>
                      <p:childTnLst>
                        <p:par>
                          <p:cTn id="84" fill="hold">
                            <p:stCondLst>
                              <p:cond delay="0"/>
                            </p:stCondLst>
                            <p:childTnLst>
                              <p:par>
                                <p:cTn id="85" presetID="10" presetClass="entr" presetSubtype="0" fill="hold" grpId="0" nodeType="withEffect">
                                  <p:stCondLst>
                                    <p:cond delay="0"/>
                                  </p:stCondLst>
                                  <p:childTnLst>
                                    <p:set>
                                      <p:cBhvr>
                                        <p:cTn id="86" dur="1" fill="hold">
                                          <p:stCondLst>
                                            <p:cond delay="0"/>
                                          </p:stCondLst>
                                        </p:cTn>
                                        <p:tgtEl>
                                          <p:spTgt spid="138"/>
                                        </p:tgtEl>
                                        <p:attrNameLst>
                                          <p:attrName>style.visibility</p:attrName>
                                        </p:attrNameLst>
                                      </p:cBhvr>
                                      <p:to>
                                        <p:strVal val="visible"/>
                                      </p:to>
                                    </p:set>
                                    <p:animEffect transition="in" filter="fade">
                                      <p:cBhvr>
                                        <p:cTn id="87" dur="500"/>
                                        <p:tgtEl>
                                          <p:spTgt spid="138"/>
                                        </p:tgtEl>
                                      </p:cBhvr>
                                    </p:animEffect>
                                  </p:childTnLst>
                                </p:cTn>
                              </p:par>
                              <p:par>
                                <p:cTn id="88" presetID="10" presetClass="entr" presetSubtype="0" fill="hold" nodeType="withEffect">
                                  <p:stCondLst>
                                    <p:cond delay="0"/>
                                  </p:stCondLst>
                                  <p:childTnLst>
                                    <p:set>
                                      <p:cBhvr>
                                        <p:cTn id="89" dur="1" fill="hold">
                                          <p:stCondLst>
                                            <p:cond delay="0"/>
                                          </p:stCondLst>
                                        </p:cTn>
                                        <p:tgtEl>
                                          <p:spTgt spid="126"/>
                                        </p:tgtEl>
                                        <p:attrNameLst>
                                          <p:attrName>style.visibility</p:attrName>
                                        </p:attrNameLst>
                                      </p:cBhvr>
                                      <p:to>
                                        <p:strVal val="visible"/>
                                      </p:to>
                                    </p:set>
                                    <p:animEffect transition="in" filter="fade">
                                      <p:cBhvr>
                                        <p:cTn id="90" dur="500"/>
                                        <p:tgtEl>
                                          <p:spTgt spid="126"/>
                                        </p:tgtEl>
                                      </p:cBhvr>
                                    </p:animEffect>
                                  </p:childTnLst>
                                </p:cTn>
                              </p:par>
                            </p:childTnLst>
                          </p:cTn>
                        </p:par>
                      </p:childTnLst>
                    </p:cTn>
                  </p:par>
                </p:childTnLst>
              </p:cTn>
              <p:nextCondLst>
                <p:cond evt="onClick" delay="0">
                  <p:tgtEl>
                    <p:spTgt spid="123"/>
                  </p:tgtEl>
                </p:cond>
              </p:nextCondLst>
            </p:seq>
            <p:seq concurrent="1" nextAc="seek">
              <p:cTn id="91" restart="whenNotActive" fill="hold" evtFilter="cancelBubble" nodeType="interactiveSeq">
                <p:stCondLst>
                  <p:cond evt="onClick" delay="0">
                    <p:tgtEl>
                      <p:spTgt spid="138"/>
                    </p:tgtEl>
                  </p:cond>
                </p:stCondLst>
                <p:endSync evt="end" delay="0">
                  <p:rtn val="all"/>
                </p:endSync>
                <p:childTnLst>
                  <p:par>
                    <p:cTn id="92" fill="hold">
                      <p:stCondLst>
                        <p:cond delay="0"/>
                      </p:stCondLst>
                      <p:childTnLst>
                        <p:par>
                          <p:cTn id="93" fill="hold">
                            <p:stCondLst>
                              <p:cond delay="0"/>
                            </p:stCondLst>
                            <p:childTnLst>
                              <p:par>
                                <p:cTn id="94" presetID="10" presetClass="exit" presetSubtype="0" fill="hold" nodeType="clickEffect">
                                  <p:stCondLst>
                                    <p:cond delay="0"/>
                                  </p:stCondLst>
                                  <p:childTnLst>
                                    <p:animEffect transition="out" filter="fade">
                                      <p:cBhvr>
                                        <p:cTn id="95" dur="500"/>
                                        <p:tgtEl>
                                          <p:spTgt spid="126"/>
                                        </p:tgtEl>
                                      </p:cBhvr>
                                    </p:animEffect>
                                    <p:set>
                                      <p:cBhvr>
                                        <p:cTn id="96" dur="1" fill="hold">
                                          <p:stCondLst>
                                            <p:cond delay="499"/>
                                          </p:stCondLst>
                                        </p:cTn>
                                        <p:tgtEl>
                                          <p:spTgt spid="126"/>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38"/>
                                        </p:tgtEl>
                                      </p:cBhvr>
                                    </p:animEffect>
                                    <p:set>
                                      <p:cBhvr>
                                        <p:cTn id="99"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100" restart="whenNotActive" fill="hold" evtFilter="cancelBubble" nodeType="interactiveSeq">
                <p:stCondLst>
                  <p:cond evt="onClick" delay="0">
                    <p:tgtEl>
                      <p:spTgt spid="157"/>
                    </p:tgtEl>
                  </p:cond>
                </p:stCondLst>
                <p:endSync evt="end" delay="0">
                  <p:rtn val="all"/>
                </p:endSync>
                <p:childTnLst>
                  <p:par>
                    <p:cTn id="101" fill="hold">
                      <p:stCondLst>
                        <p:cond delay="0"/>
                      </p:stCondLst>
                      <p:childTnLst>
                        <p:par>
                          <p:cTn id="102" fill="hold">
                            <p:stCondLst>
                              <p:cond delay="0"/>
                            </p:stCondLst>
                            <p:childTnLst>
                              <p:par>
                                <p:cTn id="103" presetID="0" presetClass="path" presetSubtype="0" accel="50000" decel="50000" fill="hold" grpId="0" nodeType="clickEffect">
                                  <p:stCondLst>
                                    <p:cond delay="0"/>
                                  </p:stCondLst>
                                  <p:childTnLst>
                                    <p:animMotion origin="layout" path="M 0 0 C -0.00012 0.00695 -0.00012 0.01412 -0.00012 0.0213 L -0.00012 0.0213 L -0.00012 0.0213 " pathEditMode="relative" ptsTypes="AAAA">
                                      <p:cBhvr>
                                        <p:cTn id="104" dur="2000" fill="hold"/>
                                        <p:tgtEl>
                                          <p:spTgt spid="172"/>
                                        </p:tgtEl>
                                        <p:attrNameLst>
                                          <p:attrName>ppt_x</p:attrName>
                                          <p:attrName>ppt_y</p:attrName>
                                        </p:attrNameLst>
                                      </p:cBhvr>
                                    </p:animMotion>
                                  </p:childTnLst>
                                </p:cTn>
                              </p:par>
                              <p:par>
                                <p:cTn id="105" presetID="0" presetClass="path" presetSubtype="0" accel="50000" decel="50000" fill="hold" grpId="0" nodeType="withEffect">
                                  <p:stCondLst>
                                    <p:cond delay="0"/>
                                  </p:stCondLst>
                                  <p:childTnLst>
                                    <p:animMotion origin="layout" path="M 0 0 C -0.00012 0.00695 -0.00012 0.01412 -0.00012 0.0213 L -0.00012 0.0213 L -0.00012 0.0213 " pathEditMode="relative" ptsTypes="AAAA">
                                      <p:cBhvr>
                                        <p:cTn id="106" dur="2000" fill="hold"/>
                                        <p:tgtEl>
                                          <p:spTgt spid="152"/>
                                        </p:tgtEl>
                                        <p:attrNameLst>
                                          <p:attrName>ppt_x</p:attrName>
                                          <p:attrName>ppt_y</p:attrName>
                                        </p:attrNameLst>
                                      </p:cBhvr>
                                    </p:animMotion>
                                  </p:childTnLst>
                                </p:cTn>
                              </p:par>
                            </p:childTnLst>
                          </p:cTn>
                        </p:par>
                        <p:par>
                          <p:cTn id="107" fill="hold">
                            <p:stCondLst>
                              <p:cond delay="2000"/>
                            </p:stCondLst>
                            <p:childTnLst>
                              <p:par>
                                <p:cTn id="108" presetID="10" presetClass="entr" presetSubtype="0" fill="hold" grpId="0" nodeType="afterEffect">
                                  <p:stCondLst>
                                    <p:cond delay="0"/>
                                  </p:stCondLst>
                                  <p:childTnLst>
                                    <p:set>
                                      <p:cBhvr>
                                        <p:cTn id="109" dur="1" fill="hold">
                                          <p:stCondLst>
                                            <p:cond delay="0"/>
                                          </p:stCondLst>
                                        </p:cTn>
                                        <p:tgtEl>
                                          <p:spTgt spid="164"/>
                                        </p:tgtEl>
                                        <p:attrNameLst>
                                          <p:attrName>style.visibility</p:attrName>
                                        </p:attrNameLst>
                                      </p:cBhvr>
                                      <p:to>
                                        <p:strVal val="visible"/>
                                      </p:to>
                                    </p:set>
                                    <p:animEffect transition="in" filter="fade">
                                      <p:cBhvr>
                                        <p:cTn id="110" dur="500"/>
                                        <p:tgtEl>
                                          <p:spTgt spid="164"/>
                                        </p:tgtEl>
                                      </p:cBhvr>
                                    </p:animEffect>
                                  </p:childTnLst>
                                </p:cTn>
                              </p:par>
                            </p:childTnLst>
                          </p:cTn>
                        </p:par>
                      </p:childTnLst>
                    </p:cTn>
                  </p:par>
                </p:childTnLst>
              </p:cTn>
              <p:nextCondLst>
                <p:cond evt="onClick" delay="0">
                  <p:tgtEl>
                    <p:spTgt spid="157"/>
                  </p:tgtEl>
                </p:cond>
              </p:nextCondLst>
            </p:seq>
          </p:childTnLst>
        </p:cTn>
      </p:par>
    </p:tnLst>
    <p:bldLst>
      <p:bldP spid="105" grpId="0" animBg="1"/>
      <p:bldP spid="105" grpId="1" animBg="1"/>
      <p:bldP spid="119" grpId="0" animBg="1"/>
      <p:bldP spid="119" grpId="1" animBg="1"/>
      <p:bldP spid="119" grpId="2" animBg="1"/>
      <p:bldP spid="138" grpId="0" animBg="1"/>
      <p:bldP spid="138" grpId="1" animBg="1"/>
      <p:bldP spid="172" grpId="0" animBg="1"/>
      <p:bldP spid="152" grpId="0" animBg="1"/>
      <p:bldP spid="181" grpId="0" animBg="1"/>
      <p:bldP spid="177" grpId="0" animBg="1"/>
      <p:bldP spid="164" grpId="0" animBg="1"/>
      <p:bldP spid="171" grpId="0"/>
      <p:bldP spid="1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85" name="Group 84">
            <a:extLst>
              <a:ext uri="{FF2B5EF4-FFF2-40B4-BE49-F238E27FC236}">
                <a16:creationId xmlns:a16="http://schemas.microsoft.com/office/drawing/2014/main" id="{70CA5D4B-5E2F-44B2-9D26-CE98CA37FE19}"/>
              </a:ext>
            </a:extLst>
          </p:cNvPr>
          <p:cNvGrpSpPr/>
          <p:nvPr/>
        </p:nvGrpSpPr>
        <p:grpSpPr>
          <a:xfrm>
            <a:off x="1774052" y="495303"/>
            <a:ext cx="376238" cy="5415719"/>
            <a:chOff x="1228724" y="495300"/>
            <a:chExt cx="442911" cy="5462590"/>
          </a:xfrm>
          <a:solidFill>
            <a:schemeClr val="accent3">
              <a:lumMod val="20000"/>
              <a:lumOff val="80000"/>
            </a:schemeClr>
          </a:solidFill>
        </p:grpSpPr>
        <p:grpSp>
          <p:nvGrpSpPr>
            <p:cNvPr id="87" name="Group 86">
              <a:extLst>
                <a:ext uri="{FF2B5EF4-FFF2-40B4-BE49-F238E27FC236}">
                  <a16:creationId xmlns:a16="http://schemas.microsoft.com/office/drawing/2014/main" id="{01B08DFB-3A35-4B9B-BADD-0B8FF6E30918}"/>
                </a:ext>
              </a:extLst>
            </p:cNvPr>
            <p:cNvGrpSpPr/>
            <p:nvPr/>
          </p:nvGrpSpPr>
          <p:grpSpPr>
            <a:xfrm>
              <a:off x="1228724" y="495300"/>
              <a:ext cx="442911" cy="5462590"/>
              <a:chOff x="1228724" y="495300"/>
              <a:chExt cx="442911" cy="5462590"/>
            </a:xfrm>
            <a:grpFill/>
          </p:grpSpPr>
          <p:sp>
            <p:nvSpPr>
              <p:cNvPr id="93" name="Freeform: Shape 92">
                <a:extLst>
                  <a:ext uri="{FF2B5EF4-FFF2-40B4-BE49-F238E27FC236}">
                    <a16:creationId xmlns:a16="http://schemas.microsoft.com/office/drawing/2014/main" id="{50614422-7024-4126-9BD2-84D217D0A05C}"/>
                  </a:ext>
                </a:extLst>
              </p:cNvPr>
              <p:cNvSpPr/>
              <p:nvPr/>
            </p:nvSpPr>
            <p:spPr>
              <a:xfrm rot="5400000">
                <a:off x="-1281115" y="3005139"/>
                <a:ext cx="5462590" cy="442911"/>
              </a:xfrm>
              <a:custGeom>
                <a:avLst/>
                <a:gdLst>
                  <a:gd name="connsiteX0" fmla="*/ 0 w 5462590"/>
                  <a:gd name="connsiteY0" fmla="*/ 442911 h 442911"/>
                  <a:gd name="connsiteX1" fmla="*/ 0 w 5462590"/>
                  <a:gd name="connsiteY1" fmla="*/ 147636 h 442911"/>
                  <a:gd name="connsiteX2" fmla="*/ 2200277 w 5462590"/>
                  <a:gd name="connsiteY2" fmla="*/ 147636 h 442911"/>
                  <a:gd name="connsiteX3" fmla="*/ 2200277 w 5462590"/>
                  <a:gd name="connsiteY3" fmla="*/ 36513 h 442911"/>
                  <a:gd name="connsiteX4" fmla="*/ 2236790 w 5462590"/>
                  <a:gd name="connsiteY4" fmla="*/ 0 h 442911"/>
                  <a:gd name="connsiteX5" fmla="*/ 3225799 w 5462590"/>
                  <a:gd name="connsiteY5" fmla="*/ 0 h 442911"/>
                  <a:gd name="connsiteX6" fmla="*/ 3262312 w 5462590"/>
                  <a:gd name="connsiteY6" fmla="*/ 36513 h 442911"/>
                  <a:gd name="connsiteX7" fmla="*/ 3262312 w 5462590"/>
                  <a:gd name="connsiteY7" fmla="*/ 147636 h 442911"/>
                  <a:gd name="connsiteX8" fmla="*/ 5462590 w 5462590"/>
                  <a:gd name="connsiteY8" fmla="*/ 147636 h 442911"/>
                  <a:gd name="connsiteX9" fmla="*/ 5462590 w 5462590"/>
                  <a:gd name="connsiteY9" fmla="*/ 442911 h 44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2590" h="442911">
                    <a:moveTo>
                      <a:pt x="0" y="442911"/>
                    </a:moveTo>
                    <a:lnTo>
                      <a:pt x="0" y="147636"/>
                    </a:lnTo>
                    <a:lnTo>
                      <a:pt x="2200277" y="147636"/>
                    </a:lnTo>
                    <a:lnTo>
                      <a:pt x="2200277" y="36513"/>
                    </a:lnTo>
                    <a:lnTo>
                      <a:pt x="2236790" y="0"/>
                    </a:lnTo>
                    <a:lnTo>
                      <a:pt x="3225799" y="0"/>
                    </a:lnTo>
                    <a:lnTo>
                      <a:pt x="3262312" y="36513"/>
                    </a:lnTo>
                    <a:lnTo>
                      <a:pt x="3262312" y="147636"/>
                    </a:lnTo>
                    <a:lnTo>
                      <a:pt x="5462590" y="147636"/>
                    </a:lnTo>
                    <a:lnTo>
                      <a:pt x="5462590" y="442911"/>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94" name="Arrow: Chevron 93">
                <a:hlinkClick r:id="rId4" action="ppaction://hlinksldjump"/>
                <a:extLst>
                  <a:ext uri="{FF2B5EF4-FFF2-40B4-BE49-F238E27FC236}">
                    <a16:creationId xmlns:a16="http://schemas.microsoft.com/office/drawing/2014/main" id="{F453ACA0-78A1-414B-8DFE-02BF394CCC8F}"/>
                  </a:ext>
                </a:extLst>
              </p:cNvPr>
              <p:cNvSpPr/>
              <p:nvPr/>
            </p:nvSpPr>
            <p:spPr>
              <a:xfrm>
                <a:off x="1514477" y="3071808"/>
                <a:ext cx="66675" cy="161925"/>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pSp>
        <p:grpSp>
          <p:nvGrpSpPr>
            <p:cNvPr id="88" name="Group 87">
              <a:extLst>
                <a:ext uri="{FF2B5EF4-FFF2-40B4-BE49-F238E27FC236}">
                  <a16:creationId xmlns:a16="http://schemas.microsoft.com/office/drawing/2014/main" id="{F092B34E-759C-4026-997C-AF54A58A5185}"/>
                </a:ext>
              </a:extLst>
            </p:cNvPr>
            <p:cNvGrpSpPr/>
            <p:nvPr/>
          </p:nvGrpSpPr>
          <p:grpSpPr>
            <a:xfrm>
              <a:off x="1277059" y="500061"/>
              <a:ext cx="196141" cy="250033"/>
              <a:chOff x="1277059" y="495298"/>
              <a:chExt cx="203137" cy="312118"/>
            </a:xfrm>
            <a:grpFill/>
          </p:grpSpPr>
          <p:grpSp>
            <p:nvGrpSpPr>
              <p:cNvPr id="89" name="Group 88">
                <a:extLst>
                  <a:ext uri="{FF2B5EF4-FFF2-40B4-BE49-F238E27FC236}">
                    <a16:creationId xmlns:a16="http://schemas.microsoft.com/office/drawing/2014/main" id="{53F7C37B-8E95-4C84-AB7E-CE084E152922}"/>
                  </a:ext>
                </a:extLst>
              </p:cNvPr>
              <p:cNvGrpSpPr/>
              <p:nvPr/>
            </p:nvGrpSpPr>
            <p:grpSpPr>
              <a:xfrm>
                <a:off x="1277060" y="495298"/>
                <a:ext cx="203136" cy="238955"/>
                <a:chOff x="1277060" y="495298"/>
                <a:chExt cx="203136" cy="238955"/>
              </a:xfrm>
              <a:grpFill/>
            </p:grpSpPr>
            <p:sp>
              <p:nvSpPr>
                <p:cNvPr id="91" name="Minus Sign 90">
                  <a:extLst>
                    <a:ext uri="{FF2B5EF4-FFF2-40B4-BE49-F238E27FC236}">
                      <a16:creationId xmlns:a16="http://schemas.microsoft.com/office/drawing/2014/main" id="{D7C23D98-CBE9-40CF-A717-E553770E5F9F}"/>
                    </a:ext>
                  </a:extLst>
                </p:cNvPr>
                <p:cNvSpPr/>
                <p:nvPr/>
              </p:nvSpPr>
              <p:spPr>
                <a:xfrm>
                  <a:off x="1277061" y="495298"/>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92" name="Minus Sign 91">
                  <a:extLst>
                    <a:ext uri="{FF2B5EF4-FFF2-40B4-BE49-F238E27FC236}">
                      <a16:creationId xmlns:a16="http://schemas.microsoft.com/office/drawing/2014/main" id="{60FD83C9-C59C-4F7E-91C8-B558D3E647B2}"/>
                    </a:ext>
                  </a:extLst>
                </p:cNvPr>
                <p:cNvSpPr/>
                <p:nvPr/>
              </p:nvSpPr>
              <p:spPr>
                <a:xfrm>
                  <a:off x="1277060" y="568866"/>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sp>
            <p:nvSpPr>
              <p:cNvPr id="90" name="Minus Sign 89">
                <a:extLst>
                  <a:ext uri="{FF2B5EF4-FFF2-40B4-BE49-F238E27FC236}">
                    <a16:creationId xmlns:a16="http://schemas.microsoft.com/office/drawing/2014/main" id="{58200DBB-7BB9-4D2E-AE8A-6C4E05FD1244}"/>
                  </a:ext>
                </a:extLst>
              </p:cNvPr>
              <p:cNvSpPr/>
              <p:nvPr/>
            </p:nvSpPr>
            <p:spPr>
              <a:xfrm>
                <a:off x="1277059" y="642029"/>
                <a:ext cx="203135" cy="165387"/>
              </a:xfrm>
              <a:prstGeom prst="mathMinus">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grpSp>
      <p:graphicFrame>
        <p:nvGraphicFramePr>
          <p:cNvPr id="5" name="Object 4">
            <a:extLst>
              <a:ext uri="{FF2B5EF4-FFF2-40B4-BE49-F238E27FC236}">
                <a16:creationId xmlns:a16="http://schemas.microsoft.com/office/drawing/2014/main" id="{05A5C1F9-1AB0-4B38-9A3E-1743DB0B3110}"/>
              </a:ext>
            </a:extLst>
          </p:cNvPr>
          <p:cNvGraphicFramePr>
            <a:graphicFrameLocks noChangeAspect="1"/>
          </p:cNvGraphicFramePr>
          <p:nvPr/>
        </p:nvGraphicFramePr>
        <p:xfrm>
          <a:off x="9556822" y="1616424"/>
          <a:ext cx="1663694" cy="2513434"/>
        </p:xfrm>
        <a:graphic>
          <a:graphicData uri="http://schemas.openxmlformats.org/presentationml/2006/ole">
            <mc:AlternateContent xmlns:mc="http://schemas.openxmlformats.org/markup-compatibility/2006">
              <mc:Choice xmlns:v="urn:schemas-microsoft-com:vml" Requires="v">
                <p:oleObj spid="_x0000_s21538" name="Bitmap Image" r:id="rId5" imgW="1486080" imgH="2390760" progId="Paint.Picture">
                  <p:embed/>
                </p:oleObj>
              </mc:Choice>
              <mc:Fallback>
                <p:oleObj name="Bitmap Image" r:id="rId5" imgW="1486080" imgH="2390760" progId="Paint.Picture">
                  <p:embed/>
                  <p:pic>
                    <p:nvPicPr>
                      <p:cNvPr id="5" name="Object 4">
                        <a:extLst>
                          <a:ext uri="{FF2B5EF4-FFF2-40B4-BE49-F238E27FC236}">
                            <a16:creationId xmlns:a16="http://schemas.microsoft.com/office/drawing/2014/main" id="{05A5C1F9-1AB0-4B38-9A3E-1743DB0B3110}"/>
                          </a:ext>
                        </a:extLst>
                      </p:cNvPr>
                      <p:cNvPicPr/>
                      <p:nvPr/>
                    </p:nvPicPr>
                    <p:blipFill>
                      <a:blip r:embed="rId6"/>
                      <a:stretch>
                        <a:fillRect/>
                      </a:stretch>
                    </p:blipFill>
                    <p:spPr>
                      <a:xfrm>
                        <a:off x="9556822" y="1616424"/>
                        <a:ext cx="1663694" cy="2513434"/>
                      </a:xfrm>
                      <a:prstGeom prst="rect">
                        <a:avLst/>
                      </a:prstGeom>
                    </p:spPr>
                  </p:pic>
                </p:oleObj>
              </mc:Fallback>
            </mc:AlternateContent>
          </a:graphicData>
        </a:graphic>
      </p:graphicFrame>
      <p:grpSp>
        <p:nvGrpSpPr>
          <p:cNvPr id="95" name="Header Panel">
            <a:extLst>
              <a:ext uri="{FF2B5EF4-FFF2-40B4-BE49-F238E27FC236}">
                <a16:creationId xmlns:a16="http://schemas.microsoft.com/office/drawing/2014/main" id="{CDD0AF0C-F6D1-4846-B5C8-6FEED83C6638}"/>
              </a:ext>
            </a:extLst>
          </p:cNvPr>
          <p:cNvGrpSpPr/>
          <p:nvPr/>
        </p:nvGrpSpPr>
        <p:grpSpPr>
          <a:xfrm>
            <a:off x="1768479" y="-30878"/>
            <a:ext cx="9510713" cy="476249"/>
            <a:chOff x="1228725" y="19051"/>
            <a:chExt cx="9510713" cy="476249"/>
          </a:xfrm>
          <a:solidFill>
            <a:srgbClr val="FFDDE1"/>
          </a:solidFill>
        </p:grpSpPr>
        <p:grpSp>
          <p:nvGrpSpPr>
            <p:cNvPr id="96" name="Group 95">
              <a:extLst>
                <a:ext uri="{FF2B5EF4-FFF2-40B4-BE49-F238E27FC236}">
                  <a16:creationId xmlns:a16="http://schemas.microsoft.com/office/drawing/2014/main" id="{1C5007E7-58E5-4A9C-B478-E76A642C22AC}"/>
                </a:ext>
              </a:extLst>
            </p:cNvPr>
            <p:cNvGrpSpPr/>
            <p:nvPr/>
          </p:nvGrpSpPr>
          <p:grpSpPr>
            <a:xfrm>
              <a:off x="1228725" y="19051"/>
              <a:ext cx="9510713" cy="476249"/>
              <a:chOff x="1228725" y="19051"/>
              <a:chExt cx="9510713" cy="476249"/>
            </a:xfrm>
            <a:grp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04" name="Rectangle: Rounded Corners 103">
                  <a:extLst>
                    <a:ext uri="{FF2B5EF4-FFF2-40B4-BE49-F238E27FC236}">
                      <a16:creationId xmlns:a16="http://schemas.microsoft.com/office/drawing/2014/main" id="{4ED288E7-CDBA-4C3E-ADD8-B31FCE92C939}"/>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01" name="Picture 100" descr="Logo, company name&#10;&#10;Description automatically generated">
                <a:extLst>
                  <a:ext uri="{FF2B5EF4-FFF2-40B4-BE49-F238E27FC236}">
                    <a16:creationId xmlns:a16="http://schemas.microsoft.com/office/drawing/2014/main" id="{E3865A35-A944-4F7F-B0D6-659C8971F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gency FB" panose="020B0503020202020204" pitchFamily="34" charset="0"/>
                </a:rPr>
                <a:t>Current location: Zone A</a:t>
              </a:r>
              <a:endParaRPr lang="en-SG" b="1" dirty="0">
                <a:solidFill>
                  <a:schemeClr val="tx1"/>
                </a:solidFill>
                <a:latin typeface="Agency FB" panose="020B0503020202020204" pitchFamily="34" charset="0"/>
              </a:endParaRP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81159" y="46963"/>
              <a:ext cx="398939" cy="398939"/>
            </a:xfrm>
            <a:prstGeom prst="rect">
              <a:avLst/>
            </a:prstGeom>
          </p:spPr>
        </p:pic>
      </p:grpSp>
      <p:sp>
        <p:nvSpPr>
          <p:cNvPr id="105" name="Isosceles Triangle 104">
            <a:extLst>
              <a:ext uri="{FF2B5EF4-FFF2-40B4-BE49-F238E27FC236}">
                <a16:creationId xmlns:a16="http://schemas.microsoft.com/office/drawing/2014/main" id="{ADAB1A8C-29A1-4EA3-B213-FC5DFB57C04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06" name="Group 105">
            <a:extLst>
              <a:ext uri="{FF2B5EF4-FFF2-40B4-BE49-F238E27FC236}">
                <a16:creationId xmlns:a16="http://schemas.microsoft.com/office/drawing/2014/main" id="{380DE290-619D-472A-8171-9F5E832920D1}"/>
              </a:ext>
            </a:extLst>
          </p:cNvPr>
          <p:cNvGrpSpPr/>
          <p:nvPr/>
        </p:nvGrpSpPr>
        <p:grpSpPr>
          <a:xfrm>
            <a:off x="2631753" y="370691"/>
            <a:ext cx="1249631" cy="734288"/>
            <a:chOff x="2088688" y="377345"/>
            <a:chExt cx="1249631" cy="734288"/>
          </a:xfrm>
          <a:solidFill>
            <a:schemeClr val="accent3">
              <a:lumMod val="20000"/>
              <a:lumOff val="80000"/>
            </a:schemeClr>
          </a:solidFill>
        </p:grpSpPr>
        <p:grpSp>
          <p:nvGrpSpPr>
            <p:cNvPr id="107" name="Group 106">
              <a:extLst>
                <a:ext uri="{FF2B5EF4-FFF2-40B4-BE49-F238E27FC236}">
                  <a16:creationId xmlns:a16="http://schemas.microsoft.com/office/drawing/2014/main" id="{9F15C522-4BBF-438C-81E6-910D7675438A}"/>
                </a:ext>
              </a:extLst>
            </p:cNvPr>
            <p:cNvGrpSpPr/>
            <p:nvPr/>
          </p:nvGrpSpPr>
          <p:grpSpPr>
            <a:xfrm>
              <a:off x="2088688" y="377345"/>
              <a:ext cx="1249631" cy="734288"/>
              <a:chOff x="2088688" y="377345"/>
              <a:chExt cx="1249631" cy="734288"/>
            </a:xfrm>
            <a:grpFill/>
          </p:grpSpPr>
          <p:grpSp>
            <p:nvGrpSpPr>
              <p:cNvPr id="109" name="Group 108">
                <a:extLst>
                  <a:ext uri="{FF2B5EF4-FFF2-40B4-BE49-F238E27FC236}">
                    <a16:creationId xmlns:a16="http://schemas.microsoft.com/office/drawing/2014/main" id="{4A47F874-D61F-4624-9D21-1306EC9E2BD7}"/>
                  </a:ext>
                </a:extLst>
              </p:cNvPr>
              <p:cNvGrpSpPr/>
              <p:nvPr/>
            </p:nvGrpSpPr>
            <p:grpSpPr>
              <a:xfrm>
                <a:off x="2088688" y="377345"/>
                <a:ext cx="1227600" cy="734288"/>
                <a:chOff x="2088688" y="377345"/>
                <a:chExt cx="1250172" cy="734288"/>
              </a:xfrm>
              <a:grpFill/>
            </p:grpSpPr>
            <p:grpSp>
              <p:nvGrpSpPr>
                <p:cNvPr id="111" name="Group 110">
                  <a:extLst>
                    <a:ext uri="{FF2B5EF4-FFF2-40B4-BE49-F238E27FC236}">
                      <a16:creationId xmlns:a16="http://schemas.microsoft.com/office/drawing/2014/main" id="{86F884DF-F253-43C2-95D8-F94C97F19114}"/>
                    </a:ext>
                  </a:extLst>
                </p:cNvPr>
                <p:cNvGrpSpPr/>
                <p:nvPr/>
              </p:nvGrpSpPr>
              <p:grpSpPr>
                <a:xfrm>
                  <a:off x="2088688" y="377345"/>
                  <a:ext cx="1250172" cy="734288"/>
                  <a:chOff x="2088688" y="377345"/>
                  <a:chExt cx="1250172" cy="734288"/>
                </a:xfrm>
                <a:grpFill/>
              </p:grpSpPr>
              <p:grpSp>
                <p:nvGrpSpPr>
                  <p:cNvPr id="113" name="Group 112">
                    <a:extLst>
                      <a:ext uri="{FF2B5EF4-FFF2-40B4-BE49-F238E27FC236}">
                        <a16:creationId xmlns:a16="http://schemas.microsoft.com/office/drawing/2014/main" id="{2909F9B2-7466-4E2C-BBC3-AB7D4CAC7CDC}"/>
                      </a:ext>
                    </a:extLst>
                  </p:cNvPr>
                  <p:cNvGrpSpPr/>
                  <p:nvPr/>
                </p:nvGrpSpPr>
                <p:grpSpPr>
                  <a:xfrm>
                    <a:off x="2088688" y="377345"/>
                    <a:ext cx="1250172" cy="734288"/>
                    <a:chOff x="3687084" y="648964"/>
                    <a:chExt cx="1250172" cy="734288"/>
                  </a:xfrm>
                  <a:grpFill/>
                </p:grpSpPr>
                <p:sp>
                  <p:nvSpPr>
                    <p:cNvPr id="116" name="Rectangle 115">
                      <a:extLst>
                        <a:ext uri="{FF2B5EF4-FFF2-40B4-BE49-F238E27FC236}">
                          <a16:creationId xmlns:a16="http://schemas.microsoft.com/office/drawing/2014/main" id="{D6C1A39E-AA11-481C-ABAC-BE7EFCC9C907}"/>
                        </a:ext>
                      </a:extLst>
                    </p:cNvPr>
                    <p:cNvSpPr/>
                    <p:nvPr/>
                  </p:nvSpPr>
                  <p:spPr>
                    <a:xfrm>
                      <a:off x="3687084" y="648964"/>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gency FB" panose="020B0503020202020204" pitchFamily="34" charset="0"/>
                        </a:rPr>
                        <a:t>华文</a:t>
                      </a:r>
                      <a:endParaRPr lang="en-SG" sz="1400" b="1" dirty="0">
                        <a:solidFill>
                          <a:schemeClr val="tx1"/>
                        </a:solidFill>
                        <a:latin typeface="Agency FB" panose="020B0503020202020204" pitchFamily="34" charset="0"/>
                      </a:endParaRPr>
                    </a:p>
                  </p:txBody>
                </p:sp>
                <p:sp>
                  <p:nvSpPr>
                    <p:cNvPr id="117" name="Rectangle 116">
                      <a:extLst>
                        <a:ext uri="{FF2B5EF4-FFF2-40B4-BE49-F238E27FC236}">
                          <a16:creationId xmlns:a16="http://schemas.microsoft.com/office/drawing/2014/main" id="{B4E0C207-5903-4AF0-AA62-288F08271E95}"/>
                        </a:ext>
                      </a:extLst>
                    </p:cNvPr>
                    <p:cNvSpPr/>
                    <p:nvPr/>
                  </p:nvSpPr>
                  <p:spPr>
                    <a:xfrm>
                      <a:off x="3688164" y="885701"/>
                      <a:ext cx="1249092"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b="1" dirty="0">
                          <a:solidFill>
                            <a:schemeClr val="tx1"/>
                          </a:solidFill>
                          <a:latin typeface="Agency FB" panose="020B0503020202020204" pitchFamily="34" charset="0"/>
                        </a:rPr>
                        <a:t> Francais</a:t>
                      </a:r>
                    </a:p>
                  </p:txBody>
                </p:sp>
                <p:sp>
                  <p:nvSpPr>
                    <p:cNvPr id="118" name="Rectangle 117">
                      <a:extLst>
                        <a:ext uri="{FF2B5EF4-FFF2-40B4-BE49-F238E27FC236}">
                          <a16:creationId xmlns:a16="http://schemas.microsoft.com/office/drawing/2014/main" id="{C3F7D297-E490-4C7D-A1D2-56F5F31BD713}"/>
                        </a:ext>
                      </a:extLst>
                    </p:cNvPr>
                    <p:cNvSpPr/>
                    <p:nvPr/>
                  </p:nvSpPr>
                  <p:spPr>
                    <a:xfrm>
                      <a:off x="3688165" y="1135190"/>
                      <a:ext cx="1249091" cy="2480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a:t>
                      </a:r>
                    </a:p>
                  </p:txBody>
                </p:sp>
              </p:grpSp>
              <p:pic>
                <p:nvPicPr>
                  <p:cNvPr id="115" name="Picture 114" descr="Logo, icon&#10;&#10;Description automatically generated">
                    <a:extLst>
                      <a:ext uri="{FF2B5EF4-FFF2-40B4-BE49-F238E27FC236}">
                        <a16:creationId xmlns:a16="http://schemas.microsoft.com/office/drawing/2014/main" id="{D05FC95A-4FAD-4057-BEC8-C9356C9F6A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4744" y="394801"/>
                    <a:ext cx="202741" cy="202740"/>
                  </a:xfrm>
                  <a:prstGeom prst="rect">
                    <a:avLst/>
                  </a:prstGeom>
                  <a:grpFill/>
                  <a:ln>
                    <a:noFill/>
                  </a:ln>
                </p:spPr>
              </p:pic>
            </p:grpSp>
            <p:pic>
              <p:nvPicPr>
                <p:cNvPr id="112" name="Picture 111" descr="A picture containing icon&#10;&#10;Description automatically generated">
                  <a:extLst>
                    <a:ext uri="{FF2B5EF4-FFF2-40B4-BE49-F238E27FC236}">
                      <a16:creationId xmlns:a16="http://schemas.microsoft.com/office/drawing/2014/main" id="{B796CEF2-3A51-40E9-8714-B4360F7D3E2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942761" y="630674"/>
                  <a:ext cx="286503" cy="214878"/>
                </a:xfrm>
                <a:prstGeom prst="rect">
                  <a:avLst/>
                </a:prstGeom>
                <a:grpFill/>
                <a:ln>
                  <a:noFill/>
                </a:ln>
              </p:spPr>
            </p:pic>
          </p:grpSp>
          <p:sp>
            <p:nvSpPr>
              <p:cNvPr id="110" name="Rectangle: Rounded Corners 109">
                <a:extLst>
                  <a:ext uri="{FF2B5EF4-FFF2-40B4-BE49-F238E27FC236}">
                    <a16:creationId xmlns:a16="http://schemas.microsoft.com/office/drawing/2014/main" id="{02EA6055-F830-4289-96D9-23CE984C2C9A}"/>
                  </a:ext>
                </a:extLst>
              </p:cNvPr>
              <p:cNvSpPr/>
              <p:nvPr/>
            </p:nvSpPr>
            <p:spPr>
              <a:xfrm>
                <a:off x="3271838" y="377345"/>
                <a:ext cx="66481" cy="734288"/>
              </a:xfrm>
              <a:prstGeom prst="round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sp>
          <p:nvSpPr>
            <p:cNvPr id="108" name="Oval 107">
              <a:extLst>
                <a:ext uri="{FF2B5EF4-FFF2-40B4-BE49-F238E27FC236}">
                  <a16:creationId xmlns:a16="http://schemas.microsoft.com/office/drawing/2014/main" id="{93789C59-7CCE-4A06-9C5B-64BC8AE2BD61}"/>
                </a:ext>
              </a:extLst>
            </p:cNvPr>
            <p:cNvSpPr/>
            <p:nvPr/>
          </p:nvSpPr>
          <p:spPr>
            <a:xfrm>
              <a:off x="3281054" y="389488"/>
              <a:ext cx="45719" cy="6795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119" name="Isosceles Triangle 118">
            <a:extLst>
              <a:ext uri="{FF2B5EF4-FFF2-40B4-BE49-F238E27FC236}">
                <a16:creationId xmlns:a16="http://schemas.microsoft.com/office/drawing/2014/main" id="{692DE275-1834-4058-8CD2-6009151AEF33}"/>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13"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126" name="Group 125">
            <a:extLst>
              <a:ext uri="{FF2B5EF4-FFF2-40B4-BE49-F238E27FC236}">
                <a16:creationId xmlns:a16="http://schemas.microsoft.com/office/drawing/2014/main" id="{DE4417F1-367F-45FB-A1C5-E5D647CDA5C1}"/>
              </a:ext>
            </a:extLst>
          </p:cNvPr>
          <p:cNvGrpSpPr/>
          <p:nvPr/>
        </p:nvGrpSpPr>
        <p:grpSpPr>
          <a:xfrm>
            <a:off x="9655172" y="362719"/>
            <a:ext cx="1119187" cy="989485"/>
            <a:chOff x="9115419" y="362716"/>
            <a:chExt cx="1119187" cy="989485"/>
          </a:xfrm>
        </p:grpSpPr>
        <p:grpSp>
          <p:nvGrpSpPr>
            <p:cNvPr id="127" name="Group 126">
              <a:extLst>
                <a:ext uri="{FF2B5EF4-FFF2-40B4-BE49-F238E27FC236}">
                  <a16:creationId xmlns:a16="http://schemas.microsoft.com/office/drawing/2014/main" id="{C8888301-C670-4DC3-9507-022997995A4E}"/>
                </a:ext>
              </a:extLst>
            </p:cNvPr>
            <p:cNvGrpSpPr/>
            <p:nvPr/>
          </p:nvGrpSpPr>
          <p:grpSpPr>
            <a:xfrm>
              <a:off x="9115419" y="362716"/>
              <a:ext cx="1119187" cy="989485"/>
              <a:chOff x="9115419" y="362716"/>
              <a:chExt cx="1119187" cy="989485"/>
            </a:xfrm>
          </p:grpSpPr>
          <p:grpSp>
            <p:nvGrpSpPr>
              <p:cNvPr id="130" name="Group 129">
                <a:extLst>
                  <a:ext uri="{FF2B5EF4-FFF2-40B4-BE49-F238E27FC236}">
                    <a16:creationId xmlns:a16="http://schemas.microsoft.com/office/drawing/2014/main" id="{993BA044-65C2-4320-BCE1-79A53A109B82}"/>
                  </a:ext>
                </a:extLst>
              </p:cNvPr>
              <p:cNvGrpSpPr/>
              <p:nvPr/>
            </p:nvGrpSpPr>
            <p:grpSpPr>
              <a:xfrm>
                <a:off x="9115419" y="362716"/>
                <a:ext cx="1119187" cy="989485"/>
                <a:chOff x="9115419" y="362716"/>
                <a:chExt cx="1119187" cy="989485"/>
              </a:xfrm>
            </p:grpSpPr>
            <p:grpSp>
              <p:nvGrpSpPr>
                <p:cNvPr id="132" name="Group 131">
                  <a:extLst>
                    <a:ext uri="{FF2B5EF4-FFF2-40B4-BE49-F238E27FC236}">
                      <a16:creationId xmlns:a16="http://schemas.microsoft.com/office/drawing/2014/main" id="{45CB37C3-4A60-4602-8025-44EAC483CAE9}"/>
                    </a:ext>
                  </a:extLst>
                </p:cNvPr>
                <p:cNvGrpSpPr/>
                <p:nvPr/>
              </p:nvGrpSpPr>
              <p:grpSpPr>
                <a:xfrm>
                  <a:off x="9115419" y="362716"/>
                  <a:ext cx="1119187" cy="989485"/>
                  <a:chOff x="2087097" y="373609"/>
                  <a:chExt cx="1229556" cy="521732"/>
                </a:xfrm>
              </p:grpSpPr>
              <p:grpSp>
                <p:nvGrpSpPr>
                  <p:cNvPr id="134" name="Group 133">
                    <a:extLst>
                      <a:ext uri="{FF2B5EF4-FFF2-40B4-BE49-F238E27FC236}">
                        <a16:creationId xmlns:a16="http://schemas.microsoft.com/office/drawing/2014/main" id="{A4BDE6E7-CF42-4C63-946A-3D512BE89499}"/>
                      </a:ext>
                    </a:extLst>
                  </p:cNvPr>
                  <p:cNvGrpSpPr/>
                  <p:nvPr/>
                </p:nvGrpSpPr>
                <p:grpSpPr>
                  <a:xfrm>
                    <a:off x="2087937" y="373609"/>
                    <a:ext cx="1226605" cy="488535"/>
                    <a:chOff x="3686320" y="645228"/>
                    <a:chExt cx="1249159" cy="488535"/>
                  </a:xfrm>
                </p:grpSpPr>
                <p:sp>
                  <p:nvSpPr>
                    <p:cNvPr id="136" name="Rectangle 135">
                      <a:extLst>
                        <a:ext uri="{FF2B5EF4-FFF2-40B4-BE49-F238E27FC236}">
                          <a16:creationId xmlns:a16="http://schemas.microsoft.com/office/drawing/2014/main" id="{E068913F-241A-4CAA-A6E2-D24A0530FF62}"/>
                        </a:ext>
                      </a:extLst>
                    </p:cNvPr>
                    <p:cNvSpPr/>
                    <p:nvPr/>
                  </p:nvSpPr>
                  <p:spPr>
                    <a:xfrm>
                      <a:off x="3686320" y="645228"/>
                      <a:ext cx="1249091"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22°C/89.6F</a:t>
                      </a:r>
                    </a:p>
                    <a:p>
                      <a:r>
                        <a:rPr lang="en-SG" sz="1200" b="1" dirty="0">
                          <a:solidFill>
                            <a:schemeClr val="tx1"/>
                          </a:solidFill>
                          <a:latin typeface="Agency FB" panose="020B0503020202020204" pitchFamily="34" charset="0"/>
                        </a:rPr>
                        <a:t>Rain</a:t>
                      </a:r>
                    </a:p>
                  </p:txBody>
                </p:sp>
                <p:sp>
                  <p:nvSpPr>
                    <p:cNvPr id="137" name="Rectangle 136">
                      <a:extLst>
                        <a:ext uri="{FF2B5EF4-FFF2-40B4-BE49-F238E27FC236}">
                          <a16:creationId xmlns:a16="http://schemas.microsoft.com/office/drawing/2014/main" id="{D32E5650-6FC4-4B38-956F-46F6E9CC628B}"/>
                        </a:ext>
                      </a:extLst>
                    </p:cNvPr>
                    <p:cNvSpPr/>
                    <p:nvPr/>
                  </p:nvSpPr>
                  <p:spPr>
                    <a:xfrm>
                      <a:off x="3686387" y="885701"/>
                      <a:ext cx="1249092" cy="248062"/>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latin typeface="Agency FB" panose="020B0503020202020204" pitchFamily="34" charset="0"/>
                        </a:rPr>
                        <a:t>28°C/89.6F</a:t>
                      </a:r>
                    </a:p>
                    <a:p>
                      <a:r>
                        <a:rPr lang="en-SG" sz="1200" b="1" dirty="0">
                          <a:solidFill>
                            <a:schemeClr val="tx1"/>
                          </a:solidFill>
                          <a:latin typeface="Agency FB" panose="020B0503020202020204" pitchFamily="34" charset="0"/>
                        </a:rPr>
                        <a:t>Sunny</a:t>
                      </a:r>
                    </a:p>
                  </p:txBody>
                </p:sp>
              </p:grpSp>
              <p:sp>
                <p:nvSpPr>
                  <p:cNvPr id="135" name="Rectangle: Rounded Corners 134">
                    <a:extLst>
                      <a:ext uri="{FF2B5EF4-FFF2-40B4-BE49-F238E27FC236}">
                        <a16:creationId xmlns:a16="http://schemas.microsoft.com/office/drawing/2014/main" id="{950C24FC-4AD6-4430-B3E1-4090251CEB55}"/>
                      </a:ext>
                    </a:extLst>
                  </p:cNvPr>
                  <p:cNvSpPr/>
                  <p:nvPr/>
                </p:nvSpPr>
                <p:spPr>
                  <a:xfrm rot="5400000">
                    <a:off x="2678964" y="257653"/>
                    <a:ext cx="45821" cy="1229556"/>
                  </a:xfrm>
                  <a:prstGeom prst="roundRect">
                    <a:avLst/>
                  </a:prstGeom>
                  <a:solidFill>
                    <a:schemeClr val="bg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grpSp>
            <p:pic>
              <p:nvPicPr>
                <p:cNvPr id="133" name="Graphic 132" descr="Lightning with solid fill">
                  <a:extLst>
                    <a:ext uri="{FF2B5EF4-FFF2-40B4-BE49-F238E27FC236}">
                      <a16:creationId xmlns:a16="http://schemas.microsoft.com/office/drawing/2014/main" id="{19EADB54-280C-4A3A-9484-173B1537A03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25549" y="584322"/>
                  <a:ext cx="235948" cy="235948"/>
                </a:xfrm>
                <a:prstGeom prst="rect">
                  <a:avLst/>
                </a:prstGeom>
              </p:spPr>
            </p:pic>
          </p:grpSp>
          <p:sp>
            <p:nvSpPr>
              <p:cNvPr id="131" name="TextBox 130">
                <a:extLst>
                  <a:ext uri="{FF2B5EF4-FFF2-40B4-BE49-F238E27FC236}">
                    <a16:creationId xmlns:a16="http://schemas.microsoft.com/office/drawing/2014/main" id="{A341CAE1-81A6-489C-B384-6490C2CA54FF}"/>
                  </a:ext>
                </a:extLst>
              </p:cNvPr>
              <p:cNvSpPr txBox="1"/>
              <p:nvPr/>
            </p:nvSpPr>
            <p:spPr>
              <a:xfrm>
                <a:off x="9895159" y="519429"/>
                <a:ext cx="300708" cy="184666"/>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Now</a:t>
                </a:r>
              </a:p>
            </p:txBody>
          </p:sp>
        </p:grpSp>
        <p:pic>
          <p:nvPicPr>
            <p:cNvPr id="128" name="Graphic 127" descr="Partial sun outline">
              <a:extLst>
                <a:ext uri="{FF2B5EF4-FFF2-40B4-BE49-F238E27FC236}">
                  <a16:creationId xmlns:a16="http://schemas.microsoft.com/office/drawing/2014/main" id="{B4B43BC4-140E-4478-BAB3-AE0B44BA39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24753" y="1013525"/>
              <a:ext cx="244309" cy="244309"/>
            </a:xfrm>
            <a:prstGeom prst="rect">
              <a:avLst/>
            </a:prstGeom>
          </p:spPr>
        </p:pic>
        <p:sp>
          <p:nvSpPr>
            <p:cNvPr id="129" name="TextBox 128">
              <a:extLst>
                <a:ext uri="{FF2B5EF4-FFF2-40B4-BE49-F238E27FC236}">
                  <a16:creationId xmlns:a16="http://schemas.microsoft.com/office/drawing/2014/main" id="{58CC9E62-E8FB-4744-85AE-BED95F6FA18D}"/>
                </a:ext>
              </a:extLst>
            </p:cNvPr>
            <p:cNvSpPr txBox="1"/>
            <p:nvPr/>
          </p:nvSpPr>
          <p:spPr>
            <a:xfrm>
              <a:off x="9902216" y="919809"/>
              <a:ext cx="293651" cy="276999"/>
            </a:xfrm>
            <a:prstGeom prst="rect">
              <a:avLst/>
            </a:prstGeom>
            <a:noFill/>
            <a:ln>
              <a:solidFill>
                <a:schemeClr val="tx1"/>
              </a:solidFill>
            </a:ln>
          </p:spPr>
          <p:txBody>
            <a:bodyPr wrap="square" rtlCol="0">
              <a:spAutoFit/>
            </a:bodyPr>
            <a:lstStyle/>
            <a:p>
              <a:r>
                <a:rPr lang="en-SG" sz="600" b="1" dirty="0">
                  <a:latin typeface="Agency FB" panose="020B0503020202020204" pitchFamily="34" charset="0"/>
                </a:rPr>
                <a:t>1:00pm</a:t>
              </a:r>
            </a:p>
          </p:txBody>
        </p:sp>
      </p:grpSp>
      <p:sp>
        <p:nvSpPr>
          <p:cNvPr id="138" name="Up Triangle (W Forecast)">
            <a:extLst>
              <a:ext uri="{FF2B5EF4-FFF2-40B4-BE49-F238E27FC236}">
                <a16:creationId xmlns:a16="http://schemas.microsoft.com/office/drawing/2014/main" id="{DA0CE4E1-0ACE-4447-8172-F0CD620A9D0E}"/>
              </a:ext>
            </a:extLst>
          </p:cNvPr>
          <p:cNvSpPr/>
          <p:nvPr/>
        </p:nvSpPr>
        <p:spPr>
          <a:xfrm>
            <a:off x="10189411" y="1287291"/>
            <a:ext cx="45719" cy="45719"/>
          </a:xfrm>
          <a:prstGeom prst="triangle">
            <a:avLst>
              <a:gd name="adj" fmla="val 500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140" name="Character Chat Box">
            <a:extLst>
              <a:ext uri="{FF2B5EF4-FFF2-40B4-BE49-F238E27FC236}">
                <a16:creationId xmlns:a16="http://schemas.microsoft.com/office/drawing/2014/main" id="{BB3DD2B0-F129-43BA-851D-313F3A6A8B71}"/>
              </a:ext>
            </a:extLst>
          </p:cNvPr>
          <p:cNvGrpSpPr/>
          <p:nvPr/>
        </p:nvGrpSpPr>
        <p:grpSpPr>
          <a:xfrm>
            <a:off x="2328735" y="2845824"/>
            <a:ext cx="1748008" cy="1748008"/>
            <a:chOff x="1843507" y="2845824"/>
            <a:chExt cx="1748008" cy="1748008"/>
          </a:xfrm>
        </p:grpSpPr>
        <p:pic>
          <p:nvPicPr>
            <p:cNvPr id="141" name="Graphic 140" descr="Speech outline">
              <a:extLst>
                <a:ext uri="{FF2B5EF4-FFF2-40B4-BE49-F238E27FC236}">
                  <a16:creationId xmlns:a16="http://schemas.microsoft.com/office/drawing/2014/main" id="{86AEFE4E-1152-4A67-9497-A5D63982AE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flipH="1">
              <a:off x="1843507" y="2845824"/>
              <a:ext cx="1748008" cy="1748008"/>
            </a:xfrm>
            <a:prstGeom prst="rect">
              <a:avLst/>
            </a:prstGeom>
            <a:effectLst>
              <a:outerShdw blurRad="50800" dist="38100" dir="2700000" algn="tl" rotWithShape="0">
                <a:prstClr val="black">
                  <a:alpha val="40000"/>
                </a:prstClr>
              </a:outerShdw>
            </a:effectLst>
          </p:spPr>
        </p:pic>
        <p:sp>
          <p:nvSpPr>
            <p:cNvPr id="142" name="TextBox 141">
              <a:extLst>
                <a:ext uri="{FF2B5EF4-FFF2-40B4-BE49-F238E27FC236}">
                  <a16:creationId xmlns:a16="http://schemas.microsoft.com/office/drawing/2014/main" id="{80294285-3D61-4FD7-A88D-6A042E0ABBD0}"/>
                </a:ext>
              </a:extLst>
            </p:cNvPr>
            <p:cNvSpPr txBox="1"/>
            <p:nvPr/>
          </p:nvSpPr>
          <p:spPr>
            <a:xfrm>
              <a:off x="2107233" y="3233732"/>
              <a:ext cx="1196474" cy="400110"/>
            </a:xfrm>
            <a:prstGeom prst="rect">
              <a:avLst/>
            </a:prstGeom>
            <a:noFill/>
          </p:spPr>
          <p:txBody>
            <a:bodyPr wrap="square" rtlCol="0">
              <a:spAutoFit/>
            </a:bodyPr>
            <a:lstStyle/>
            <a:p>
              <a:r>
                <a:rPr lang="en-US" sz="1000" b="1" dirty="0">
                  <a:latin typeface="Agency FB" panose="020B0503020202020204" pitchFamily="34" charset="0"/>
                </a:rPr>
                <a:t>Its lunch time, have a bite at </a:t>
              </a:r>
              <a:r>
                <a:rPr lang="en-US" sz="1000" b="1" u="sng" dirty="0">
                  <a:latin typeface="Agency FB" panose="020B0503020202020204" pitchFamily="34" charset="0"/>
                </a:rPr>
                <a:t>Burger Town</a:t>
              </a:r>
              <a:endParaRPr lang="en-SG" sz="1000" b="1" u="sng" dirty="0">
                <a:latin typeface="Agency FB" panose="020B0503020202020204" pitchFamily="34" charset="0"/>
              </a:endParaRPr>
            </a:p>
          </p:txBody>
        </p:sp>
      </p:grpSp>
      <p:sp>
        <p:nvSpPr>
          <p:cNvPr id="143" name="Rectangle: Rounded Corners 142">
            <a:extLst>
              <a:ext uri="{FF2B5EF4-FFF2-40B4-BE49-F238E27FC236}">
                <a16:creationId xmlns:a16="http://schemas.microsoft.com/office/drawing/2014/main" id="{9DBFB63F-50D9-4889-8917-E9131F3BD9BD}"/>
              </a:ext>
            </a:extLst>
          </p:cNvPr>
          <p:cNvSpPr/>
          <p:nvPr/>
        </p:nvSpPr>
        <p:spPr>
          <a:xfrm>
            <a:off x="2827859" y="3691841"/>
            <a:ext cx="756919" cy="179565"/>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gency FB" panose="020B0503020202020204" pitchFamily="34" charset="0"/>
              </a:rPr>
              <a:t>Add to plan</a:t>
            </a:r>
            <a:endParaRPr lang="en-SG" sz="1000" b="1" dirty="0">
              <a:solidFill>
                <a:schemeClr val="tx1"/>
              </a:solidFill>
              <a:latin typeface="Agency FB" panose="020B0503020202020204" pitchFamily="34" charset="0"/>
            </a:endParaRPr>
          </a:p>
        </p:txBody>
      </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55193" y="1729590"/>
              <a:ext cx="64145"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extLst>
              <a:ext uri="{FF2B5EF4-FFF2-40B4-BE49-F238E27FC236}">
                <a16:creationId xmlns:a16="http://schemas.microsoft.com/office/drawing/2014/main" id="{EE385F97-7E78-4D02-A6EB-E4C0A6C2DFFC}"/>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37"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38"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254720" y="4089340"/>
            <a:ext cx="157277" cy="157277"/>
          </a:xfrm>
          <a:prstGeom prst="rect">
            <a:avLst/>
          </a:prstGeom>
        </p:spPr>
      </p:pic>
      <p:pic>
        <p:nvPicPr>
          <p:cNvPr id="10" name="Zoom Out" descr="Zoom out with solid fill">
            <a:hlinkClick r:id="rId41"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9778ADA9-B064-45A5-A78B-124807C44E28}"/>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37925" y="4495513"/>
            <a:ext cx="874748" cy="1260728"/>
            <a:chOff x="11066081" y="3930186"/>
            <a:chExt cx="726546" cy="1152672"/>
          </a:xfrm>
        </p:grpSpPr>
        <p:pic>
          <p:nvPicPr>
            <p:cNvPr id="150" name="Make a plan (Icon)" descr="A Plan Icon - Plan Icon | Full Size PNG Download | SeekPNG">
              <a:hlinkClick r:id="rId48" action="ppaction://hlinksldjump">
                <a:snd r:embed="rId49"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51" action="ppaction://hlinksldjump"/>
              <a:extLst>
                <a:ext uri="{FF2B5EF4-FFF2-40B4-BE49-F238E27FC236}">
                  <a16:creationId xmlns:a16="http://schemas.microsoft.com/office/drawing/2014/main" id="{8E995F9A-22ED-4725-B543-25DF059BE31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Edit my plan</a:t>
              </a:r>
              <a:endParaRPr lang="en-SG" sz="1400" b="1" dirty="0">
                <a:latin typeface="Agency FB" panose="020B0503020202020204" pitchFamily="34" charset="0"/>
              </a:endParaRPr>
            </a:p>
          </p:txBody>
        </p:sp>
      </p:grpSp>
      <p:pic>
        <p:nvPicPr>
          <p:cNvPr id="7" name="Picture 6" descr="No O Fox">
            <a:extLst>
              <a:ext uri="{FF2B5EF4-FFF2-40B4-BE49-F238E27FC236}">
                <a16:creationId xmlns:a16="http://schemas.microsoft.com/office/drawing/2014/main" id="{742CBCCA-4897-4267-9A6B-41BFF2C75D2A}"/>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2052095" y="4203495"/>
            <a:ext cx="1444022" cy="1444022"/>
          </a:xfrm>
          <a:prstGeom prst="rect">
            <a:avLst/>
          </a:prstGeom>
        </p:spPr>
      </p:pic>
      <p:sp>
        <p:nvSpPr>
          <p:cNvPr id="172" name="Rectangle: Rounded Corners 171">
            <a:extLst>
              <a:ext uri="{FF2B5EF4-FFF2-40B4-BE49-F238E27FC236}">
                <a16:creationId xmlns:a16="http://schemas.microsoft.com/office/drawing/2014/main" id="{B5E78241-993B-4F1D-8277-3F53D353556D}"/>
              </a:ext>
            </a:extLst>
          </p:cNvPr>
          <p:cNvSpPr/>
          <p:nvPr/>
        </p:nvSpPr>
        <p:spPr>
          <a:xfrm>
            <a:off x="9620945" y="2069495"/>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Circus live show                 45/10 minutes</a:t>
            </a:r>
            <a:endParaRPr lang="en-SG" sz="600" b="1" dirty="0">
              <a:latin typeface="Agency FB" panose="020B0503020202020204" pitchFamily="34" charset="0"/>
            </a:endParaRPr>
          </a:p>
        </p:txBody>
      </p:sp>
      <p:sp>
        <p:nvSpPr>
          <p:cNvPr id="152" name="Rectangle: Rounded Corners 151">
            <a:extLst>
              <a:ext uri="{FF2B5EF4-FFF2-40B4-BE49-F238E27FC236}">
                <a16:creationId xmlns:a16="http://schemas.microsoft.com/office/drawing/2014/main" id="{6F1305F6-4076-4EFB-AC9A-FED8C11EB2C6}"/>
              </a:ext>
            </a:extLst>
          </p:cNvPr>
          <p:cNvSpPr/>
          <p:nvPr/>
        </p:nvSpPr>
        <p:spPr>
          <a:xfrm>
            <a:off x="9623425" y="2206762"/>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Haunted House                   15/5  minutes</a:t>
            </a:r>
            <a:endParaRPr lang="en-SG" sz="600" b="1" dirty="0">
              <a:latin typeface="Agency FB" panose="020B0503020202020204" pitchFamily="34" charset="0"/>
            </a:endParaRPr>
          </a:p>
        </p:txBody>
      </p:sp>
      <p:sp>
        <p:nvSpPr>
          <p:cNvPr id="153" name="TextBox 152">
            <a:extLst>
              <a:ext uri="{FF2B5EF4-FFF2-40B4-BE49-F238E27FC236}">
                <a16:creationId xmlns:a16="http://schemas.microsoft.com/office/drawing/2014/main" id="{6699FF29-F7F0-4FAE-9C81-EF4B1F6CBBF8}"/>
              </a:ext>
            </a:extLst>
          </p:cNvPr>
          <p:cNvSpPr txBox="1"/>
          <p:nvPr/>
        </p:nvSpPr>
        <p:spPr>
          <a:xfrm>
            <a:off x="9618887" y="3551857"/>
            <a:ext cx="1501030" cy="215444"/>
          </a:xfrm>
          <a:prstGeom prst="rect">
            <a:avLst/>
          </a:prstGeom>
          <a:noFill/>
        </p:spPr>
        <p:txBody>
          <a:bodyPr wrap="square" rtlCol="0">
            <a:spAutoFit/>
          </a:bodyPr>
          <a:lstStyle/>
          <a:p>
            <a:r>
              <a:rPr lang="en-US" sz="800" b="1" dirty="0">
                <a:latin typeface="Agency FB" panose="020B0503020202020204" pitchFamily="34" charset="0"/>
              </a:rPr>
              <a:t>Visited	</a:t>
            </a:r>
            <a:endParaRPr lang="en-SG" sz="800" b="1" dirty="0">
              <a:latin typeface="Agency FB" panose="020B0503020202020204" pitchFamily="34" charset="0"/>
            </a:endParaRPr>
          </a:p>
        </p:txBody>
      </p:sp>
      <p:cxnSp>
        <p:nvCxnSpPr>
          <p:cNvPr id="9" name="Straight Connector 8">
            <a:extLst>
              <a:ext uri="{FF2B5EF4-FFF2-40B4-BE49-F238E27FC236}">
                <a16:creationId xmlns:a16="http://schemas.microsoft.com/office/drawing/2014/main" id="{08BA83BD-07C4-4286-BBB8-DCB0BCA43B31}"/>
              </a:ext>
            </a:extLst>
          </p:cNvPr>
          <p:cNvCxnSpPr>
            <a:cxnSpLocks/>
          </p:cNvCxnSpPr>
          <p:nvPr/>
        </p:nvCxnSpPr>
        <p:spPr>
          <a:xfrm>
            <a:off x="9588489" y="3730004"/>
            <a:ext cx="1531431" cy="0"/>
          </a:xfrm>
          <a:prstGeom prst="line">
            <a:avLst/>
          </a:prstGeom>
        </p:spPr>
        <p:style>
          <a:lnRef idx="1">
            <a:schemeClr val="dk1"/>
          </a:lnRef>
          <a:fillRef idx="0">
            <a:schemeClr val="dk1"/>
          </a:fillRef>
          <a:effectRef idx="0">
            <a:schemeClr val="dk1"/>
          </a:effectRef>
          <a:fontRef idx="minor">
            <a:schemeClr val="tx1"/>
          </a:fontRef>
        </p:style>
      </p:cxnSp>
      <p:sp>
        <p:nvSpPr>
          <p:cNvPr id="154" name="Rectangle: Rounded Corners 153">
            <a:extLst>
              <a:ext uri="{FF2B5EF4-FFF2-40B4-BE49-F238E27FC236}">
                <a16:creationId xmlns:a16="http://schemas.microsoft.com/office/drawing/2014/main" id="{1DC0E099-ADD5-42D9-A4B0-74E5F4BFAC15}"/>
              </a:ext>
            </a:extLst>
          </p:cNvPr>
          <p:cNvSpPr/>
          <p:nvPr/>
        </p:nvSpPr>
        <p:spPr>
          <a:xfrm>
            <a:off x="9620945" y="3768358"/>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strike="sngStrike" dirty="0">
                <a:latin typeface="Agency FB" panose="020B0503020202020204" pitchFamily="34" charset="0"/>
              </a:rPr>
              <a:t>Entrance</a:t>
            </a:r>
            <a:r>
              <a:rPr lang="en-US" sz="600" b="1" dirty="0">
                <a:latin typeface="Agency FB" panose="020B0503020202020204" pitchFamily="34" charset="0"/>
              </a:rPr>
              <a:t>                           </a:t>
            </a:r>
            <a:r>
              <a:rPr lang="en-US" sz="600" b="1" strike="sngStrike" dirty="0">
                <a:latin typeface="Agency FB" panose="020B0503020202020204" pitchFamily="34" charset="0"/>
              </a:rPr>
              <a:t>20 minutes ago</a:t>
            </a:r>
            <a:endParaRPr lang="en-SG" sz="600" b="1" strike="sngStrike" dirty="0">
              <a:latin typeface="Agency FB" panose="020B0503020202020204" pitchFamily="34" charset="0"/>
            </a:endParaRPr>
          </a:p>
        </p:txBody>
      </p:sp>
      <p:pic>
        <p:nvPicPr>
          <p:cNvPr id="19" name="Picture 18">
            <a:extLst>
              <a:ext uri="{FF2B5EF4-FFF2-40B4-BE49-F238E27FC236}">
                <a16:creationId xmlns:a16="http://schemas.microsoft.com/office/drawing/2014/main" id="{CDF427B0-F19D-40C9-806C-564BEB309787}"/>
              </a:ext>
            </a:extLst>
          </p:cNvPr>
          <p:cNvPicPr>
            <a:picLocks noChangeAspect="1"/>
          </p:cNvPicPr>
          <p:nvPr/>
        </p:nvPicPr>
        <p:blipFill>
          <a:blip r:embed="rId53">
            <a:extLst>
              <a:ext uri="{BEBA8EAE-BF5A-486C-A8C5-ECC9F3942E4B}">
                <a14:imgProps xmlns:a14="http://schemas.microsoft.com/office/drawing/2010/main">
                  <a14:imgLayer r:embed="rId54">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4773050" y="2995593"/>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pic>
        <p:nvPicPr>
          <p:cNvPr id="156" name="Rides (Icon)">
            <a:hlinkClick r:id="rId55" action="ppaction://hlinksldjump"/>
            <a:extLst>
              <a:ext uri="{FF2B5EF4-FFF2-40B4-BE49-F238E27FC236}">
                <a16:creationId xmlns:a16="http://schemas.microsoft.com/office/drawing/2014/main" id="{86DA3D43-46AC-4599-831E-7D91C732219E}"/>
              </a:ext>
            </a:extLst>
          </p:cNvPr>
          <p:cNvPicPr>
            <a:picLocks noChangeAspect="1"/>
          </p:cNvPicPr>
          <p:nvPr/>
        </p:nvPicPr>
        <p:blipFill>
          <a:blip r:embed="rId56">
            <a:extLst>
              <a:ext uri="{BEBA8EAE-BF5A-486C-A8C5-ECC9F3942E4B}">
                <a14:imgProps xmlns:a14="http://schemas.microsoft.com/office/drawing/2010/main">
                  <a14:imgLayer r:embed="rId57">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67" name="TextBox 166">
            <a:extLst>
              <a:ext uri="{FF2B5EF4-FFF2-40B4-BE49-F238E27FC236}">
                <a16:creationId xmlns:a16="http://schemas.microsoft.com/office/drawing/2014/main" id="{782F7F54-8DB7-4113-9865-5BBD07746C7B}"/>
              </a:ext>
            </a:extLst>
          </p:cNvPr>
          <p:cNvSpPr txBox="1"/>
          <p:nvPr/>
        </p:nvSpPr>
        <p:spPr>
          <a:xfrm>
            <a:off x="9619849" y="1862786"/>
            <a:ext cx="1501030" cy="215444"/>
          </a:xfrm>
          <a:prstGeom prst="rect">
            <a:avLst/>
          </a:prstGeom>
          <a:noFill/>
        </p:spPr>
        <p:txBody>
          <a:bodyPr wrap="square" rtlCol="0">
            <a:spAutoFit/>
          </a:bodyPr>
          <a:lstStyle/>
          <a:p>
            <a:r>
              <a:rPr lang="en-US" sz="800" b="1" dirty="0">
                <a:latin typeface="Agency FB" panose="020B0503020202020204" pitchFamily="34" charset="0"/>
              </a:rPr>
              <a:t>Name                         Wait/Travel Time</a:t>
            </a:r>
            <a:endParaRPr lang="en-SG" sz="800" b="1" dirty="0">
              <a:latin typeface="Agency FB" panose="020B0503020202020204" pitchFamily="34" charset="0"/>
            </a:endParaRPr>
          </a:p>
        </p:txBody>
      </p:sp>
      <p:sp>
        <p:nvSpPr>
          <p:cNvPr id="139" name="TextBox 138">
            <a:extLst>
              <a:ext uri="{FF2B5EF4-FFF2-40B4-BE49-F238E27FC236}">
                <a16:creationId xmlns:a16="http://schemas.microsoft.com/office/drawing/2014/main" id="{A523B683-87BC-42A3-AECB-435F6ABA91D7}"/>
              </a:ext>
            </a:extLst>
          </p:cNvPr>
          <p:cNvSpPr txBox="1"/>
          <p:nvPr/>
        </p:nvSpPr>
        <p:spPr>
          <a:xfrm>
            <a:off x="-17399" y="35342"/>
            <a:ext cx="1760677" cy="144655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1.2 Main Screen (Returning users)</a:t>
            </a:r>
          </a:p>
          <a:p>
            <a:endParaRPr lang="en-US" sz="1200" dirty="0">
              <a:latin typeface="Helvetica Light" panose="020B0403020202020204" pitchFamily="34" charset="0"/>
            </a:endParaRPr>
          </a:p>
          <a:p>
            <a:r>
              <a:rPr lang="en-US" sz="1200" dirty="0">
                <a:latin typeface="Helvetica Light" panose="020B0403020202020204" pitchFamily="34" charset="0"/>
              </a:rPr>
              <a:t>Smart system will immediately display this screen to all returning users</a:t>
            </a:r>
          </a:p>
        </p:txBody>
      </p:sp>
      <p:grpSp>
        <p:nvGrpSpPr>
          <p:cNvPr id="158" name="Group 157">
            <a:extLst>
              <a:ext uri="{FF2B5EF4-FFF2-40B4-BE49-F238E27FC236}">
                <a16:creationId xmlns:a16="http://schemas.microsoft.com/office/drawing/2014/main" id="{6C5CA947-4CC0-4EA6-8F60-6C8FE99B142A}"/>
              </a:ext>
            </a:extLst>
          </p:cNvPr>
          <p:cNvGrpSpPr/>
          <p:nvPr/>
        </p:nvGrpSpPr>
        <p:grpSpPr>
          <a:xfrm>
            <a:off x="18853" y="2475493"/>
            <a:ext cx="3892964" cy="1375228"/>
            <a:chOff x="3079047" y="-647390"/>
            <a:chExt cx="3892964" cy="1375228"/>
          </a:xfrm>
        </p:grpSpPr>
        <p:sp>
          <p:nvSpPr>
            <p:cNvPr id="159" name="TextBox 92">
              <a:extLst>
                <a:ext uri="{FF2B5EF4-FFF2-40B4-BE49-F238E27FC236}">
                  <a16:creationId xmlns:a16="http://schemas.microsoft.com/office/drawing/2014/main" id="{3135DD9C-A550-48E0-AAE9-144384C9FFC5}"/>
                </a:ext>
              </a:extLst>
            </p:cNvPr>
            <p:cNvSpPr txBox="1"/>
            <p:nvPr/>
          </p:nvSpPr>
          <p:spPr>
            <a:xfrm>
              <a:off x="3079047" y="-103159"/>
              <a:ext cx="1778281"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Path of the user's plan</a:t>
              </a:r>
            </a:p>
            <a:p>
              <a:r>
                <a:rPr lang="en-US" sz="1200" b="1" dirty="0">
                  <a:latin typeface="Helvetica Light" panose="020B0403020202020204" pitchFamily="34" charset="0"/>
                </a:rPr>
                <a:t>Is displayed immediately</a:t>
              </a:r>
            </a:p>
            <a:p>
              <a:r>
                <a:rPr lang="en-US" sz="1200" b="1" dirty="0">
                  <a:latin typeface="Helvetica Light" panose="020B0403020202020204" pitchFamily="34" charset="0"/>
                </a:rPr>
                <a:t>In an animation sequence</a:t>
              </a:r>
            </a:p>
          </p:txBody>
        </p:sp>
        <p:cxnSp>
          <p:nvCxnSpPr>
            <p:cNvPr id="160" name="Straight Connector 159">
              <a:extLst>
                <a:ext uri="{FF2B5EF4-FFF2-40B4-BE49-F238E27FC236}">
                  <a16:creationId xmlns:a16="http://schemas.microsoft.com/office/drawing/2014/main" id="{C6B830B0-E5E7-45D0-9503-2E67FD7BD556}"/>
                </a:ext>
              </a:extLst>
            </p:cNvPr>
            <p:cNvCxnSpPr>
              <a:cxnSpLocks/>
            </p:cNvCxnSpPr>
            <p:nvPr/>
          </p:nvCxnSpPr>
          <p:spPr>
            <a:xfrm flipV="1">
              <a:off x="4121204" y="-647390"/>
              <a:ext cx="2850807" cy="517826"/>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161" name="Group 160">
            <a:extLst>
              <a:ext uri="{FF2B5EF4-FFF2-40B4-BE49-F238E27FC236}">
                <a16:creationId xmlns:a16="http://schemas.microsoft.com/office/drawing/2014/main" id="{B37181DC-BAA2-4310-8A99-1C383879C4B2}"/>
              </a:ext>
            </a:extLst>
          </p:cNvPr>
          <p:cNvGrpSpPr/>
          <p:nvPr/>
        </p:nvGrpSpPr>
        <p:grpSpPr>
          <a:xfrm>
            <a:off x="10812673" y="2587976"/>
            <a:ext cx="2478583" cy="1688670"/>
            <a:chOff x="7454297" y="1548784"/>
            <a:chExt cx="2478583" cy="1688670"/>
          </a:xfrm>
        </p:grpSpPr>
        <p:sp>
          <p:nvSpPr>
            <p:cNvPr id="162" name="TextBox 161">
              <a:extLst>
                <a:ext uri="{FF2B5EF4-FFF2-40B4-BE49-F238E27FC236}">
                  <a16:creationId xmlns:a16="http://schemas.microsoft.com/office/drawing/2014/main" id="{636ACBC8-A2B9-4CF5-9259-FA9A82534E8D}"/>
                </a:ext>
              </a:extLst>
            </p:cNvPr>
            <p:cNvSpPr txBox="1"/>
            <p:nvPr/>
          </p:nvSpPr>
          <p:spPr>
            <a:xfrm>
              <a:off x="8377871" y="1852459"/>
              <a:ext cx="1555009" cy="1384995"/>
            </a:xfrm>
            <a:prstGeom prst="rect">
              <a:avLst/>
            </a:prstGeom>
            <a:noFill/>
          </p:spPr>
          <p:txBody>
            <a:bodyPr wrap="square" rtlCol="0">
              <a:spAutoFit/>
            </a:bodyPr>
            <a:lstStyle/>
            <a:p>
              <a:r>
                <a:rPr lang="en-US" sz="1200" b="1" dirty="0">
                  <a:latin typeface="Helvetica Light" panose="020B0403020202020204" pitchFamily="34" charset="0"/>
                </a:rPr>
                <a:t>1. User's plan is displayed showing not just wait but travel time as well. Visited locations are also shown crossed out</a:t>
              </a:r>
            </a:p>
          </p:txBody>
        </p:sp>
        <p:cxnSp>
          <p:nvCxnSpPr>
            <p:cNvPr id="163" name="Straight Connector 162">
              <a:extLst>
                <a:ext uri="{FF2B5EF4-FFF2-40B4-BE49-F238E27FC236}">
                  <a16:creationId xmlns:a16="http://schemas.microsoft.com/office/drawing/2014/main" id="{696634BE-1424-4758-A37A-B38A3E06918C}"/>
                </a:ext>
              </a:extLst>
            </p:cNvPr>
            <p:cNvCxnSpPr>
              <a:cxnSpLocks/>
              <a:stCxn id="162" idx="1"/>
            </p:cNvCxnSpPr>
            <p:nvPr/>
          </p:nvCxnSpPr>
          <p:spPr>
            <a:xfrm flipH="1" flipV="1">
              <a:off x="7454297" y="1548784"/>
              <a:ext cx="923574" cy="996173"/>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57" name="ADD TO PLAN">
            <a:extLst>
              <a:ext uri="{FF2B5EF4-FFF2-40B4-BE49-F238E27FC236}">
                <a16:creationId xmlns:a16="http://schemas.microsoft.com/office/drawing/2014/main" id="{0B0E5A51-3B0B-4A67-86FE-3D811116AF5D}"/>
              </a:ext>
            </a:extLst>
          </p:cNvPr>
          <p:cNvSpPr/>
          <p:nvPr/>
        </p:nvSpPr>
        <p:spPr>
          <a:xfrm>
            <a:off x="2825840" y="3695095"/>
            <a:ext cx="756919" cy="179565"/>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Agency FB" panose="020B0503020202020204" pitchFamily="34" charset="0"/>
              </a:rPr>
              <a:t>Add to plan</a:t>
            </a:r>
            <a:endParaRPr lang="en-SG" sz="1000" b="1" dirty="0">
              <a:solidFill>
                <a:schemeClr val="tx1"/>
              </a:solidFill>
              <a:latin typeface="Agency FB" panose="020B0503020202020204" pitchFamily="34" charset="0"/>
            </a:endParaRPr>
          </a:p>
        </p:txBody>
      </p:sp>
      <p:sp>
        <p:nvSpPr>
          <p:cNvPr id="164" name="Rectangle: Rounded Corners 163">
            <a:extLst>
              <a:ext uri="{FF2B5EF4-FFF2-40B4-BE49-F238E27FC236}">
                <a16:creationId xmlns:a16="http://schemas.microsoft.com/office/drawing/2014/main" id="{DB78F522-F036-4903-BEB0-566289496796}"/>
              </a:ext>
            </a:extLst>
          </p:cNvPr>
          <p:cNvSpPr/>
          <p:nvPr/>
        </p:nvSpPr>
        <p:spPr>
          <a:xfrm>
            <a:off x="9625316" y="2070955"/>
            <a:ext cx="1407682" cy="140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Burger Town                      10/5  minutes</a:t>
            </a:r>
            <a:endParaRPr lang="en-SG" sz="600" b="1" dirty="0">
              <a:latin typeface="Agency FB" panose="020B0503020202020204" pitchFamily="34" charset="0"/>
            </a:endParaRPr>
          </a:p>
        </p:txBody>
      </p:sp>
      <p:pic>
        <p:nvPicPr>
          <p:cNvPr id="165" name="Dining (Icon)" descr="Beverage, burger, coke, e-commerce, food and drink, online shop, shopping  icon - Download on Iconfinder">
            <a:hlinkClick r:id="rId58" action="ppaction://hlinksldjump"/>
            <a:extLst>
              <a:ext uri="{FF2B5EF4-FFF2-40B4-BE49-F238E27FC236}">
                <a16:creationId xmlns:a16="http://schemas.microsoft.com/office/drawing/2014/main" id="{6C691FE1-CA13-46E6-81C9-7EBECB6C940E}"/>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sp>
        <p:nvSpPr>
          <p:cNvPr id="166" name="TextBox 165">
            <a:hlinkClick r:id="rId58" action="ppaction://hlinksldjump"/>
            <a:extLst>
              <a:ext uri="{FF2B5EF4-FFF2-40B4-BE49-F238E27FC236}">
                <a16:creationId xmlns:a16="http://schemas.microsoft.com/office/drawing/2014/main" id="{E3132B3C-67C4-4AB6-A57C-5B5A4B91AA70}"/>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grpSp>
        <p:nvGrpSpPr>
          <p:cNvPr id="168" name="Group 167">
            <a:extLst>
              <a:ext uri="{FF2B5EF4-FFF2-40B4-BE49-F238E27FC236}">
                <a16:creationId xmlns:a16="http://schemas.microsoft.com/office/drawing/2014/main" id="{D3F82556-E51A-4D82-907A-D343E852999D}"/>
              </a:ext>
            </a:extLst>
          </p:cNvPr>
          <p:cNvGrpSpPr/>
          <p:nvPr/>
        </p:nvGrpSpPr>
        <p:grpSpPr>
          <a:xfrm>
            <a:off x="54576" y="3882467"/>
            <a:ext cx="2729721" cy="1944291"/>
            <a:chOff x="3079047" y="-847121"/>
            <a:chExt cx="2729721" cy="1944291"/>
          </a:xfrm>
        </p:grpSpPr>
        <p:sp>
          <p:nvSpPr>
            <p:cNvPr id="169" name="TextBox 92">
              <a:extLst>
                <a:ext uri="{FF2B5EF4-FFF2-40B4-BE49-F238E27FC236}">
                  <a16:creationId xmlns:a16="http://schemas.microsoft.com/office/drawing/2014/main" id="{1CFB81EF-6065-497C-8787-10C5113B9BCB}"/>
                </a:ext>
              </a:extLst>
            </p:cNvPr>
            <p:cNvSpPr txBox="1"/>
            <p:nvPr/>
          </p:nvSpPr>
          <p:spPr>
            <a:xfrm>
              <a:off x="3079047" y="-103159"/>
              <a:ext cx="1778281"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2. Smart system recommends (Add to Plan) </a:t>
              </a:r>
              <a:r>
                <a:rPr lang="en-US" sz="1200" b="1" dirty="0">
                  <a:latin typeface="Helvetica Light" panose="020B0403020202020204" pitchFamily="34" charset="0"/>
                </a:rPr>
                <a:t>based on</a:t>
              </a:r>
            </a:p>
            <a:p>
              <a:r>
                <a:rPr lang="en-US" sz="1200" b="1" dirty="0">
                  <a:latin typeface="Helvetica Light" panose="020B0403020202020204" pitchFamily="34" charset="0"/>
                </a:rPr>
                <a:t>mood (Observe right side my plan when click add to plan)</a:t>
              </a:r>
            </a:p>
          </p:txBody>
        </p:sp>
        <p:cxnSp>
          <p:nvCxnSpPr>
            <p:cNvPr id="170" name="Straight Connector 169">
              <a:extLst>
                <a:ext uri="{FF2B5EF4-FFF2-40B4-BE49-F238E27FC236}">
                  <a16:creationId xmlns:a16="http://schemas.microsoft.com/office/drawing/2014/main" id="{5DEAEB0D-A7D6-4460-8380-D74537FEB94C}"/>
                </a:ext>
              </a:extLst>
            </p:cNvPr>
            <p:cNvCxnSpPr>
              <a:cxnSpLocks/>
            </p:cNvCxnSpPr>
            <p:nvPr/>
          </p:nvCxnSpPr>
          <p:spPr>
            <a:xfrm flipV="1">
              <a:off x="4121204" y="-847121"/>
              <a:ext cx="1687564" cy="717557"/>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71" name="TextBox 12">
            <a:extLst>
              <a:ext uri="{FF2B5EF4-FFF2-40B4-BE49-F238E27FC236}">
                <a16:creationId xmlns:a16="http://schemas.microsoft.com/office/drawing/2014/main" id="{FED4F605-884B-4C9E-B7DD-E0FA0DB02FC5}"/>
              </a:ext>
            </a:extLst>
          </p:cNvPr>
          <p:cNvSpPr txBox="1"/>
          <p:nvPr/>
        </p:nvSpPr>
        <p:spPr>
          <a:xfrm>
            <a:off x="-20884" y="1581427"/>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(3 action)</a:t>
            </a:r>
          </a:p>
        </p:txBody>
      </p:sp>
      <p:sp>
        <p:nvSpPr>
          <p:cNvPr id="173" name="TextBox 12">
            <a:extLst>
              <a:ext uri="{FF2B5EF4-FFF2-40B4-BE49-F238E27FC236}">
                <a16:creationId xmlns:a16="http://schemas.microsoft.com/office/drawing/2014/main" id="{5A98D175-6C0A-49FB-B5F0-F1B5359CDA3B}"/>
              </a:ext>
            </a:extLst>
          </p:cNvPr>
          <p:cNvSpPr txBox="1"/>
          <p:nvPr/>
        </p:nvSpPr>
        <p:spPr>
          <a:xfrm>
            <a:off x="-4102" y="1577548"/>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grpSp>
        <p:nvGrpSpPr>
          <p:cNvPr id="174" name="Group 173">
            <a:extLst>
              <a:ext uri="{FF2B5EF4-FFF2-40B4-BE49-F238E27FC236}">
                <a16:creationId xmlns:a16="http://schemas.microsoft.com/office/drawing/2014/main" id="{DF4CC79F-0ADB-4DA2-8EE6-40A59483A29B}"/>
              </a:ext>
            </a:extLst>
          </p:cNvPr>
          <p:cNvGrpSpPr/>
          <p:nvPr/>
        </p:nvGrpSpPr>
        <p:grpSpPr>
          <a:xfrm>
            <a:off x="5846081" y="5804734"/>
            <a:ext cx="2925958" cy="742850"/>
            <a:chOff x="3079047" y="-569010"/>
            <a:chExt cx="1778281" cy="742850"/>
          </a:xfrm>
        </p:grpSpPr>
        <p:sp>
          <p:nvSpPr>
            <p:cNvPr id="175" name="TextBox 92">
              <a:extLst>
                <a:ext uri="{FF2B5EF4-FFF2-40B4-BE49-F238E27FC236}">
                  <a16:creationId xmlns:a16="http://schemas.microsoft.com/office/drawing/2014/main" id="{F65F27B7-B959-461B-9B2B-759D8FCE1DFF}"/>
                </a:ext>
              </a:extLst>
            </p:cNvPr>
            <p:cNvSpPr txBox="1"/>
            <p:nvPr/>
          </p:nvSpPr>
          <p:spPr>
            <a:xfrm>
              <a:off x="3079047" y="-103159"/>
              <a:ext cx="177828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3. Dining Filter </a:t>
              </a:r>
              <a:r>
                <a:rPr lang="en-US" sz="1200" b="1" dirty="0">
                  <a:latin typeface="Helvetica Light" panose="020B0403020202020204" pitchFamily="34" charset="0"/>
                </a:rPr>
                <a:t>(Includes Dietary filter)</a:t>
              </a:r>
            </a:p>
          </p:txBody>
        </p:sp>
        <p:cxnSp>
          <p:nvCxnSpPr>
            <p:cNvPr id="176" name="Straight Connector 175">
              <a:extLst>
                <a:ext uri="{FF2B5EF4-FFF2-40B4-BE49-F238E27FC236}">
                  <a16:creationId xmlns:a16="http://schemas.microsoft.com/office/drawing/2014/main" id="{8D9132B9-C3E1-4A1F-9DB6-C8DD6640FF35}"/>
                </a:ext>
              </a:extLst>
            </p:cNvPr>
            <p:cNvCxnSpPr>
              <a:cxnSpLocks/>
              <a:endCxn id="166" idx="2"/>
            </p:cNvCxnSpPr>
            <p:nvPr/>
          </p:nvCxnSpPr>
          <p:spPr>
            <a:xfrm flipV="1">
              <a:off x="3473847" y="-569010"/>
              <a:ext cx="34196" cy="438704"/>
            </a:xfrm>
            <a:prstGeom prst="line">
              <a:avLst/>
            </a:prstGeom>
            <a:ln w="19050"/>
          </p:spPr>
          <p:style>
            <a:lnRef idx="1">
              <a:schemeClr val="accent2"/>
            </a:lnRef>
            <a:fillRef idx="0">
              <a:schemeClr val="accent2"/>
            </a:fillRef>
            <a:effectRef idx="0">
              <a:schemeClr val="accent2"/>
            </a:effectRef>
            <a:fontRef idx="minor">
              <a:schemeClr val="tx1"/>
            </a:fontRef>
          </p:style>
        </p:cxnSp>
      </p:grpSp>
      <p:pic>
        <p:nvPicPr>
          <p:cNvPr id="178" name="Make a plan (Icon)" descr="A Plan Icon - Plan Icon | Full Size PNG Download | SeekPNG">
            <a:hlinkClick r:id="rId60" action="ppaction://hlinksldjump"/>
            <a:extLst>
              <a:ext uri="{FF2B5EF4-FFF2-40B4-BE49-F238E27FC236}">
                <a16:creationId xmlns:a16="http://schemas.microsoft.com/office/drawing/2014/main" id="{2B303F47-805B-46BF-BB21-1FBBB0BF5F14}"/>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A49D4AB5-669E-4F0F-8E6F-148625FB4876}"/>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pic>
        <p:nvPicPr>
          <p:cNvPr id="155" name="Toilet (Icon)" descr="Toilet - Free people icons">
            <a:hlinkClick r:id="rId61" action="ppaction://hlinksldjump"/>
            <a:extLst>
              <a:ext uri="{FF2B5EF4-FFF2-40B4-BE49-F238E27FC236}">
                <a16:creationId xmlns:a16="http://schemas.microsoft.com/office/drawing/2014/main" id="{55D28CFD-B7CF-4E47-8FD5-F6E523BEEC44}"/>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hlinkClick r:id="rId61" action="ppaction://hlinksldjump"/>
            <a:extLst>
              <a:ext uri="{FF2B5EF4-FFF2-40B4-BE49-F238E27FC236}">
                <a16:creationId xmlns:a16="http://schemas.microsoft.com/office/drawing/2014/main" id="{B3C270FB-5A2D-4886-9CF2-E70C6B610DB7}"/>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Tree>
    <p:extLst>
      <p:ext uri="{BB962C8B-B14F-4D97-AF65-F5344CB8AC3E}">
        <p14:creationId xmlns:p14="http://schemas.microsoft.com/office/powerpoint/2010/main" val="392297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animEffect transition="in" filter="fade">
                                      <p:cBhvr>
                                        <p:cTn id="12" dur="500"/>
                                        <p:tgtEl>
                                          <p:spTgt spid="1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fade">
                                      <p:cBhvr>
                                        <p:cTn id="17" dur="500"/>
                                        <p:tgtEl>
                                          <p:spTgt spid="1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171"/>
                                        </p:tgtEl>
                                      </p:cBhvr>
                                    </p:animEffect>
                                    <p:set>
                                      <p:cBhvr>
                                        <p:cTn id="22" dur="1" fill="hold">
                                          <p:stCondLst>
                                            <p:cond delay="499"/>
                                          </p:stCondLst>
                                        </p:cTn>
                                        <p:tgtEl>
                                          <p:spTgt spid="171"/>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105"/>
                    </p:tgtEl>
                  </p:cond>
                </p:stCondLst>
                <p:endSync evt="end" delay="0">
                  <p:rtn val="all"/>
                </p:endSync>
                <p:childTnLst>
                  <p:par>
                    <p:cTn id="27" fill="hold">
                      <p:stCondLst>
                        <p:cond delay="0"/>
                      </p:stCondLst>
                      <p:childTnLst>
                        <p:par>
                          <p:cTn id="28" fill="hold">
                            <p:stCondLst>
                              <p:cond delay="0"/>
                            </p:stCondLst>
                            <p:childTnLst>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0" presetClass="exit" presetSubtype="0" fill="hold" grpId="1" nodeType="withEffect">
                                  <p:stCondLst>
                                    <p:cond delay="0"/>
                                  </p:stCondLst>
                                  <p:childTnLst>
                                    <p:animEffect transition="out" filter="fade">
                                      <p:cBhvr>
                                        <p:cTn id="32" dur="500"/>
                                        <p:tgtEl>
                                          <p:spTgt spid="105"/>
                                        </p:tgtEl>
                                      </p:cBhvr>
                                    </p:animEffect>
                                    <p:set>
                                      <p:cBhvr>
                                        <p:cTn id="33" dur="1" fill="hold">
                                          <p:stCondLst>
                                            <p:cond delay="499"/>
                                          </p:stCondLst>
                                        </p:cTn>
                                        <p:tgtEl>
                                          <p:spTgt spid="105"/>
                                        </p:tgtEl>
                                        <p:attrNameLst>
                                          <p:attrName>style.visibility</p:attrName>
                                        </p:attrNameLst>
                                      </p:cBhvr>
                                      <p:to>
                                        <p:strVal val="hidden"/>
                                      </p:to>
                                    </p:set>
                                  </p:childTnLst>
                                </p:cTn>
                              </p:par>
                              <p:par>
                                <p:cTn id="34" presetID="10" presetClass="entr" presetSubtype="0" fill="hold" grpId="1" nodeType="with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10"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childTnLst>
                          </p:cTn>
                        </p:par>
                      </p:childTnLst>
                    </p:cTn>
                  </p:par>
                </p:childTnLst>
              </p:cTn>
              <p:nextCondLst>
                <p:cond evt="onClick" delay="0">
                  <p:tgtEl>
                    <p:spTgt spid="105"/>
                  </p:tgtEl>
                </p:cond>
              </p:nextCondLst>
            </p:seq>
            <p:seq concurrent="1" nextAc="seek">
              <p:cTn id="40" restart="whenNotActive" fill="hold" evtFilter="cancelBubble" nodeType="interactiveSeq">
                <p:stCondLst>
                  <p:cond evt="onClick" delay="0">
                    <p:tgtEl>
                      <p:spTgt spid="119"/>
                    </p:tgtEl>
                  </p:cond>
                </p:stCondLst>
                <p:endSync evt="end" delay="0">
                  <p:rtn val="all"/>
                </p:endSync>
                <p:childTnLst>
                  <p:par>
                    <p:cTn id="41" fill="hold">
                      <p:stCondLst>
                        <p:cond delay="0"/>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06"/>
                                        </p:tgtEl>
                                      </p:cBhvr>
                                    </p:animEffect>
                                    <p:set>
                                      <p:cBhvr>
                                        <p:cTn id="45" dur="1" fill="hold">
                                          <p:stCondLst>
                                            <p:cond delay="499"/>
                                          </p:stCondLst>
                                        </p:cTn>
                                        <p:tgtEl>
                                          <p:spTgt spid="106"/>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05"/>
                                        </p:tgtEl>
                                        <p:attrNameLst>
                                          <p:attrName>style.visibility</p:attrName>
                                        </p:attrNameLst>
                                      </p:cBhvr>
                                      <p:to>
                                        <p:strVal val="visible"/>
                                      </p:to>
                                    </p:set>
                                    <p:animEffect transition="in" filter="fade">
                                      <p:cBhvr>
                                        <p:cTn id="48" dur="500"/>
                                        <p:tgtEl>
                                          <p:spTgt spid="105"/>
                                        </p:tgtEl>
                                      </p:cBhvr>
                                    </p:animEffect>
                                  </p:childTnLst>
                                </p:cTn>
                              </p:par>
                              <p:par>
                                <p:cTn id="49" presetID="10" presetClass="exit" presetSubtype="0" fill="hold" grpId="2" nodeType="withEffect">
                                  <p:stCondLst>
                                    <p:cond delay="0"/>
                                  </p:stCondLst>
                                  <p:childTnLst>
                                    <p:animEffect transition="out" filter="fade">
                                      <p:cBhvr>
                                        <p:cTn id="50" dur="500"/>
                                        <p:tgtEl>
                                          <p:spTgt spid="119"/>
                                        </p:tgtEl>
                                      </p:cBhvr>
                                    </p:animEffect>
                                    <p:set>
                                      <p:cBhvr>
                                        <p:cTn id="51" dur="1" fill="hold">
                                          <p:stCondLst>
                                            <p:cond delay="499"/>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52" restart="whenNotActive" fill="hold" evtFilter="cancelBubble" nodeType="interactiveSeq">
                <p:stCondLst>
                  <p:cond evt="onClick" delay="0">
                    <p:tgtEl>
                      <p:spTgt spid="123"/>
                    </p:tgtEl>
                  </p:cond>
                </p:stCondLst>
                <p:endSync evt="end" delay="0">
                  <p:rtn val="all"/>
                </p:endSync>
                <p:childTnLst>
                  <p:par>
                    <p:cTn id="53" fill="hold">
                      <p:stCondLst>
                        <p:cond delay="0"/>
                      </p:stCondLst>
                      <p:childTnLst>
                        <p:par>
                          <p:cTn id="54" fill="hold">
                            <p:stCondLst>
                              <p:cond delay="0"/>
                            </p:stCondLst>
                            <p:childTnLst>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500"/>
                                        <p:tgtEl>
                                          <p:spTgt spid="138"/>
                                        </p:tgtEl>
                                      </p:cBhvr>
                                    </p:animEffect>
                                  </p:childTnLst>
                                </p:cTn>
                              </p:par>
                              <p:par>
                                <p:cTn id="58" presetID="10" presetClass="entr" presetSubtype="0" fill="hold"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500"/>
                                        <p:tgtEl>
                                          <p:spTgt spid="126"/>
                                        </p:tgtEl>
                                      </p:cBhvr>
                                    </p:animEffect>
                                  </p:childTnLst>
                                </p:cTn>
                              </p:par>
                            </p:childTnLst>
                          </p:cTn>
                        </p:par>
                      </p:childTnLst>
                    </p:cTn>
                  </p:par>
                </p:childTnLst>
              </p:cTn>
              <p:nextCondLst>
                <p:cond evt="onClick" delay="0">
                  <p:tgtEl>
                    <p:spTgt spid="123"/>
                  </p:tgtEl>
                </p:cond>
              </p:nextCondLst>
            </p:seq>
            <p:seq concurrent="1" nextAc="seek">
              <p:cTn id="61" restart="whenNotActive" fill="hold" evtFilter="cancelBubble" nodeType="interactiveSeq">
                <p:stCondLst>
                  <p:cond evt="onClick" delay="0">
                    <p:tgtEl>
                      <p:spTgt spid="138"/>
                    </p:tgtEl>
                  </p:cond>
                </p:stCondLst>
                <p:endSync evt="end" delay="0">
                  <p:rtn val="all"/>
                </p:endSync>
                <p:childTnLst>
                  <p:par>
                    <p:cTn id="62" fill="hold">
                      <p:stCondLst>
                        <p:cond delay="0"/>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126"/>
                                        </p:tgtEl>
                                      </p:cBhvr>
                                    </p:animEffect>
                                    <p:set>
                                      <p:cBhvr>
                                        <p:cTn id="66" dur="1" fill="hold">
                                          <p:stCondLst>
                                            <p:cond delay="499"/>
                                          </p:stCondLst>
                                        </p:cTn>
                                        <p:tgtEl>
                                          <p:spTgt spid="12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8"/>
                                        </p:tgtEl>
                                      </p:cBhvr>
                                    </p:animEffect>
                                    <p:set>
                                      <p:cBhvr>
                                        <p:cTn id="69"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70" restart="whenNotActive" fill="hold" evtFilter="cancelBubble" nodeType="interactiveSeq">
                <p:stCondLst>
                  <p:cond evt="onClick" delay="0">
                    <p:tgtEl>
                      <p:spTgt spid="157"/>
                    </p:tgtEl>
                  </p:cond>
                </p:stCondLst>
                <p:endSync evt="end" delay="0">
                  <p:rtn val="all"/>
                </p:endSync>
                <p:childTnLst>
                  <p:par>
                    <p:cTn id="71" fill="hold">
                      <p:stCondLst>
                        <p:cond delay="0"/>
                      </p:stCondLst>
                      <p:childTnLst>
                        <p:par>
                          <p:cTn id="72" fill="hold">
                            <p:stCondLst>
                              <p:cond delay="0"/>
                            </p:stCondLst>
                            <p:childTnLst>
                              <p:par>
                                <p:cTn id="73" presetID="0" presetClass="path" presetSubtype="0" accel="50000" decel="50000" fill="hold" grpId="0" nodeType="clickEffect">
                                  <p:stCondLst>
                                    <p:cond delay="0"/>
                                  </p:stCondLst>
                                  <p:childTnLst>
                                    <p:animMotion origin="layout" path="M 0 0 C -0.00012 0.00695 -0.00012 0.01412 -0.00012 0.0213 L -0.00012 0.0213 L -0.00012 0.0213 " pathEditMode="relative" ptsTypes="AAAA">
                                      <p:cBhvr>
                                        <p:cTn id="74" dur="2000" fill="hold"/>
                                        <p:tgtEl>
                                          <p:spTgt spid="172"/>
                                        </p:tgtEl>
                                        <p:attrNameLst>
                                          <p:attrName>ppt_x</p:attrName>
                                          <p:attrName>ppt_y</p:attrName>
                                        </p:attrNameLst>
                                      </p:cBhvr>
                                    </p:animMotion>
                                  </p:childTnLst>
                                </p:cTn>
                              </p:par>
                              <p:par>
                                <p:cTn id="75" presetID="0" presetClass="path" presetSubtype="0" accel="50000" decel="50000" fill="hold" grpId="0" nodeType="withEffect">
                                  <p:stCondLst>
                                    <p:cond delay="0"/>
                                  </p:stCondLst>
                                  <p:childTnLst>
                                    <p:animMotion origin="layout" path="M 0 0 C -0.00012 0.00695 -0.00012 0.01412 -0.00012 0.0213 L -0.00012 0.0213 L -0.00012 0.0213 " pathEditMode="relative" ptsTypes="AAAA">
                                      <p:cBhvr>
                                        <p:cTn id="76" dur="2000" fill="hold"/>
                                        <p:tgtEl>
                                          <p:spTgt spid="152"/>
                                        </p:tgtEl>
                                        <p:attrNameLst>
                                          <p:attrName>ppt_x</p:attrName>
                                          <p:attrName>ppt_y</p:attrName>
                                        </p:attrNameLst>
                                      </p:cBhvr>
                                    </p:animMotion>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childTnLst>
                          </p:cTn>
                        </p:par>
                      </p:childTnLst>
                    </p:cTn>
                  </p:par>
                </p:childTnLst>
              </p:cTn>
              <p:nextCondLst>
                <p:cond evt="onClick" delay="0">
                  <p:tgtEl>
                    <p:spTgt spid="157"/>
                  </p:tgtEl>
                </p:cond>
              </p:nextCondLst>
            </p:seq>
          </p:childTnLst>
        </p:cTn>
      </p:par>
    </p:tnLst>
    <p:bldLst>
      <p:bldP spid="105" grpId="0" animBg="1"/>
      <p:bldP spid="105" grpId="1" animBg="1"/>
      <p:bldP spid="119" grpId="0" animBg="1"/>
      <p:bldP spid="119" grpId="1" animBg="1"/>
      <p:bldP spid="119" grpId="2" animBg="1"/>
      <p:bldP spid="138" grpId="0" animBg="1"/>
      <p:bldP spid="138" grpId="1" animBg="1"/>
      <p:bldP spid="172" grpId="0" animBg="1"/>
      <p:bldP spid="152" grpId="0" animBg="1"/>
      <p:bldP spid="164" grpId="0" animBg="1"/>
      <p:bldP spid="171" grpId="0"/>
      <p:bldP spid="1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 name="Rectangle 21">
            <a:extLst>
              <a:ext uri="{FF2B5EF4-FFF2-40B4-BE49-F238E27FC236}">
                <a16:creationId xmlns:a16="http://schemas.microsoft.com/office/drawing/2014/main" id="{1B863435-7A8C-4ED8-AEB3-71BA94621A88}"/>
              </a:ext>
            </a:extLst>
          </p:cNvPr>
          <p:cNvSpPr/>
          <p:nvPr/>
        </p:nvSpPr>
        <p:spPr>
          <a:xfrm>
            <a:off x="4568730" y="4950325"/>
            <a:ext cx="688299" cy="96069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96" name="Group 95">
              <a:extLst>
                <a:ext uri="{FF2B5EF4-FFF2-40B4-BE49-F238E27FC236}">
                  <a16:creationId xmlns:a16="http://schemas.microsoft.com/office/drawing/2014/main" id="{1C5007E7-58E5-4A9C-B478-E76A642C22AC}"/>
                </a:ext>
              </a:extLst>
            </p:cNvPr>
            <p:cNvGrpSpPr/>
            <p:nvPr/>
          </p:nvGrpSpPr>
          <p:grpSpPr>
            <a:xfrm>
              <a:off x="1228725" y="19051"/>
              <a:ext cx="9510713" cy="476249"/>
              <a:chOff x="1228725" y="19051"/>
              <a:chExt cx="9510713" cy="476249"/>
            </a:xfrm>
            <a:grp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04" name="Rectangle: Rounded Corners 103">
                  <a:extLst>
                    <a:ext uri="{FF2B5EF4-FFF2-40B4-BE49-F238E27FC236}">
                      <a16:creationId xmlns:a16="http://schemas.microsoft.com/office/drawing/2014/main" id="{4ED288E7-CDBA-4C3E-ADD8-B31FCE92C939}"/>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01" name="Picture 100" descr="Logo, company name&#10;&#10;Description automatically generated">
                <a:extLst>
                  <a:ext uri="{FF2B5EF4-FFF2-40B4-BE49-F238E27FC236}">
                    <a16:creationId xmlns:a16="http://schemas.microsoft.com/office/drawing/2014/main" id="{E3865A35-A944-4F7F-B0D6-659C8971F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159" y="46963"/>
              <a:ext cx="398939" cy="398939"/>
            </a:xfrm>
            <a:prstGeom prst="rect">
              <a:avLst/>
            </a:prstGeom>
          </p:spPr>
        </p:pic>
      </p:grpSp>
      <p:sp>
        <p:nvSpPr>
          <p:cNvPr id="105" name="Isosceles Triangle 104">
            <a:extLst>
              <a:ext uri="{FF2B5EF4-FFF2-40B4-BE49-F238E27FC236}">
                <a16:creationId xmlns:a16="http://schemas.microsoft.com/office/drawing/2014/main" id="{ADAB1A8C-29A1-4EA3-B213-FC5DFB57C04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19" name="Isosceles Triangle 118">
            <a:extLst>
              <a:ext uri="{FF2B5EF4-FFF2-40B4-BE49-F238E27FC236}">
                <a16:creationId xmlns:a16="http://schemas.microsoft.com/office/drawing/2014/main" id="{692DE275-1834-4058-8CD2-6009151AEF33}"/>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7"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extLst>
              <a:ext uri="{FF2B5EF4-FFF2-40B4-BE49-F238E27FC236}">
                <a16:creationId xmlns:a16="http://schemas.microsoft.com/office/drawing/2014/main" id="{EE385F97-7E78-4D02-A6EB-E4C0A6C2DFFC}"/>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25"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26"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54720" y="4089340"/>
            <a:ext cx="157277" cy="157277"/>
          </a:xfrm>
          <a:prstGeom prst="rect">
            <a:avLst/>
          </a:prstGeom>
        </p:spPr>
      </p:pic>
      <p:pic>
        <p:nvPicPr>
          <p:cNvPr id="10" name="Zoom Out" descr="Zoom out with solid fill">
            <a:hlinkClick r:id="rId29"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028" name="Make a plan (Icon)" descr="A Plan Icon - Plan Icon | Full Size PNG Download | SeekPNG">
            <a:hlinkClick r:id="rId32" action="ppaction://hlinksldjump"/>
            <a:extLst>
              <a:ext uri="{FF2B5EF4-FFF2-40B4-BE49-F238E27FC236}">
                <a16:creationId xmlns:a16="http://schemas.microsoft.com/office/drawing/2014/main" id="{3DF92726-1421-4ECD-AA81-F8D970C2BD6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pic>
        <p:nvPicPr>
          <p:cNvPr id="16" name="Rides (Icon)">
            <a:hlinkClick r:id="rId25" action="ppaction://hlinksldjump"/>
            <a:extLst>
              <a:ext uri="{FF2B5EF4-FFF2-40B4-BE49-F238E27FC236}">
                <a16:creationId xmlns:a16="http://schemas.microsoft.com/office/drawing/2014/main" id="{09C87F32-0D88-43B1-B38D-3C552EDCCBD5}"/>
              </a:ext>
            </a:extLst>
          </p:cNvPr>
          <p:cNvPicPr>
            <a:picLocks noChangeAspect="1"/>
          </p:cNvPicPr>
          <p:nvPr/>
        </p:nvPicPr>
        <p:blipFill>
          <a:blip r:embed="rId38">
            <a:extLst>
              <a:ext uri="{BEBA8EAE-BF5A-486C-A8C5-ECC9F3942E4B}">
                <a14:imgProps xmlns:a14="http://schemas.microsoft.com/office/drawing/2010/main">
                  <a14:imgLayer r:embed="rId39">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Effect>
                      <a14:saturation sat="300000"/>
                    </a14:imgEffect>
                  </a14:imgLayer>
                </a14:imgProps>
              </a:ext>
            </a:extLst>
          </a:blip>
          <a:stretch>
            <a:fillRect/>
          </a:stretch>
        </p:blipFill>
        <p:spPr>
          <a:xfrm>
            <a:off x="4704996" y="5090011"/>
            <a:ext cx="442714" cy="397630"/>
          </a:xfrm>
          <a:prstGeom prst="rect">
            <a:avLst/>
          </a:prstGeom>
        </p:spPr>
      </p:pic>
      <p:sp>
        <p:nvSpPr>
          <p:cNvPr id="17" name="TextBox 16">
            <a:extLst>
              <a:ext uri="{FF2B5EF4-FFF2-40B4-BE49-F238E27FC236}">
                <a16:creationId xmlns:a16="http://schemas.microsoft.com/office/drawing/2014/main" id="{23773132-9A25-4A1E-8FDD-E588240EA860}"/>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44" name="TextBox 143">
            <a:extLst>
              <a:ext uri="{FF2B5EF4-FFF2-40B4-BE49-F238E27FC236}">
                <a16:creationId xmlns:a16="http://schemas.microsoft.com/office/drawing/2014/main" id="{9778ADA9-B064-45A5-A78B-124807C44E28}"/>
              </a:ext>
            </a:extLst>
          </p:cNvPr>
          <p:cNvSpPr txBox="1"/>
          <p:nvPr/>
        </p:nvSpPr>
        <p:spPr>
          <a:xfrm>
            <a:off x="4684199" y="5552264"/>
            <a:ext cx="571209" cy="246221"/>
          </a:xfrm>
          <a:prstGeom prst="rect">
            <a:avLst/>
          </a:prstGeom>
          <a:noFill/>
        </p:spPr>
        <p:txBody>
          <a:bodyPr wrap="square" rtlCol="0">
            <a:spAutoFit/>
          </a:bodyPr>
          <a:lstStyle/>
          <a:p>
            <a:r>
              <a:rPr lang="en-US" sz="1000" b="1" dirty="0">
                <a:solidFill>
                  <a:schemeClr val="bg1"/>
                </a:solidFill>
                <a:latin typeface="Agency FB" panose="020B0503020202020204" pitchFamily="34" charset="0"/>
              </a:rPr>
              <a:t>Rides</a:t>
            </a:r>
            <a:endParaRPr lang="en-SG" sz="1000" b="1" dirty="0">
              <a:solidFill>
                <a:schemeClr val="bg1"/>
              </a:solidFill>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37925" y="4495513"/>
            <a:ext cx="874748" cy="1260728"/>
            <a:chOff x="11066081" y="3930186"/>
            <a:chExt cx="726546" cy="1152672"/>
          </a:xfrm>
        </p:grpSpPr>
        <p:pic>
          <p:nvPicPr>
            <p:cNvPr id="150" name="Make a plan (Icon)" descr="A Plan Icon - Plan Icon | Full Size PNG Download | SeekPNG">
              <a:hlinkClick r:id="rId40" action="ppaction://hlinksldjump">
                <a:snd r:embed="rId41"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40" action="ppaction://hlinksldjump"/>
              <a:extLst>
                <a:ext uri="{FF2B5EF4-FFF2-40B4-BE49-F238E27FC236}">
                  <a16:creationId xmlns:a16="http://schemas.microsoft.com/office/drawing/2014/main" id="{8E995F9A-22ED-4725-B543-25DF059BE31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grpSp>
        <p:nvGrpSpPr>
          <p:cNvPr id="7" name="Detailed Information Pane">
            <a:extLst>
              <a:ext uri="{FF2B5EF4-FFF2-40B4-BE49-F238E27FC236}">
                <a16:creationId xmlns:a16="http://schemas.microsoft.com/office/drawing/2014/main" id="{F61579C9-9D80-4D50-93FE-A87671950751}"/>
              </a:ext>
            </a:extLst>
          </p:cNvPr>
          <p:cNvGrpSpPr/>
          <p:nvPr/>
        </p:nvGrpSpPr>
        <p:grpSpPr>
          <a:xfrm>
            <a:off x="1765770" y="495831"/>
            <a:ext cx="2040638" cy="5410958"/>
            <a:chOff x="1225232" y="500061"/>
            <a:chExt cx="2040638" cy="5410958"/>
          </a:xfrm>
        </p:grpSpPr>
        <p:sp>
          <p:nvSpPr>
            <p:cNvPr id="5" name="Rectangle 4">
              <a:extLst>
                <a:ext uri="{FF2B5EF4-FFF2-40B4-BE49-F238E27FC236}">
                  <a16:creationId xmlns:a16="http://schemas.microsoft.com/office/drawing/2014/main" id="{9C5E9855-7CCC-4B7A-9A80-B01C25A7D54D}"/>
                </a:ext>
              </a:extLst>
            </p:cNvPr>
            <p:cNvSpPr/>
            <p:nvPr/>
          </p:nvSpPr>
          <p:spPr>
            <a:xfrm>
              <a:off x="1225232" y="656355"/>
              <a:ext cx="2040638" cy="525466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5" name="Freeform: Shape 154">
              <a:extLst>
                <a:ext uri="{FF2B5EF4-FFF2-40B4-BE49-F238E27FC236}">
                  <a16:creationId xmlns:a16="http://schemas.microsoft.com/office/drawing/2014/main" id="{D7C14D7B-5F8F-4E4F-BD8C-11F8D51C2DA8}"/>
                </a:ext>
              </a:extLst>
            </p:cNvPr>
            <p:cNvSpPr/>
            <p:nvPr/>
          </p:nvSpPr>
          <p:spPr>
            <a:xfrm>
              <a:off x="1225233" y="500061"/>
              <a:ext cx="2040637" cy="219179"/>
            </a:xfrm>
            <a:custGeom>
              <a:avLst/>
              <a:gdLst>
                <a:gd name="connsiteX0" fmla="*/ 116288 w 3114673"/>
                <a:gd name="connsiteY0" fmla="*/ 0 h 697713"/>
                <a:gd name="connsiteX1" fmla="*/ 2998385 w 3114673"/>
                <a:gd name="connsiteY1" fmla="*/ 0 h 697713"/>
                <a:gd name="connsiteX2" fmla="*/ 3114673 w 3114673"/>
                <a:gd name="connsiteY2" fmla="*/ 116288 h 697713"/>
                <a:gd name="connsiteX3" fmla="*/ 3114673 w 3114673"/>
                <a:gd name="connsiteY3" fmla="*/ 697713 h 697713"/>
                <a:gd name="connsiteX4" fmla="*/ 0 w 3114673"/>
                <a:gd name="connsiteY4" fmla="*/ 697713 h 697713"/>
                <a:gd name="connsiteX5" fmla="*/ 0 w 3114673"/>
                <a:gd name="connsiteY5" fmla="*/ 692309 h 697713"/>
                <a:gd name="connsiteX6" fmla="*/ 0 w 3114673"/>
                <a:gd name="connsiteY6" fmla="*/ 116288 h 697713"/>
                <a:gd name="connsiteX7" fmla="*/ 0 w 3114673"/>
                <a:gd name="connsiteY7" fmla="*/ 648 h 697713"/>
                <a:gd name="connsiteX8" fmla="*/ 113078 w 3114673"/>
                <a:gd name="connsiteY8" fmla="*/ 648 h 69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3" h="697713">
                  <a:moveTo>
                    <a:pt x="116288" y="0"/>
                  </a:moveTo>
                  <a:lnTo>
                    <a:pt x="2998385" y="0"/>
                  </a:lnTo>
                  <a:cubicBezTo>
                    <a:pt x="3062609" y="0"/>
                    <a:pt x="3114673" y="52064"/>
                    <a:pt x="3114673" y="116288"/>
                  </a:cubicBezTo>
                  <a:lnTo>
                    <a:pt x="3114673" y="697713"/>
                  </a:lnTo>
                  <a:lnTo>
                    <a:pt x="0" y="697713"/>
                  </a:lnTo>
                  <a:lnTo>
                    <a:pt x="0" y="692309"/>
                  </a:lnTo>
                  <a:lnTo>
                    <a:pt x="0" y="116288"/>
                  </a:lnTo>
                  <a:lnTo>
                    <a:pt x="0" y="648"/>
                  </a:lnTo>
                  <a:lnTo>
                    <a:pt x="113078" y="648"/>
                  </a:lnTo>
                  <a:close/>
                </a:path>
              </a:pathLst>
            </a:custGeom>
            <a:solidFill>
              <a:schemeClr val="bg1">
                <a:lumMod val="9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r>
                <a:rPr lang="en-US" sz="1400" b="1" dirty="0">
                  <a:solidFill>
                    <a:schemeClr val="tx1"/>
                  </a:solidFill>
                  <a:latin typeface="Agency FB" panose="020B0503020202020204" pitchFamily="34" charset="0"/>
                </a:rPr>
                <a:t>Rides</a:t>
              </a:r>
              <a:endParaRPr lang="en-SG" sz="1400" b="1" dirty="0">
                <a:solidFill>
                  <a:schemeClr val="tx1"/>
                </a:solidFill>
                <a:latin typeface="Agency FB" panose="020B0503020202020204" pitchFamily="34" charset="0"/>
              </a:endParaRPr>
            </a:p>
          </p:txBody>
        </p:sp>
      </p:grpSp>
      <p:pic>
        <p:nvPicPr>
          <p:cNvPr id="106" name="Cross Compare" descr="Badge Cross with solid fill">
            <a:hlinkClick r:id="rId25" action="ppaction://hlinksldjump"/>
            <a:extLst>
              <a:ext uri="{FF2B5EF4-FFF2-40B4-BE49-F238E27FC236}">
                <a16:creationId xmlns:a16="http://schemas.microsoft.com/office/drawing/2014/main" id="{14A443DF-C8EC-46C5-A74D-6CAEFA5E8D9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608639" y="520325"/>
            <a:ext cx="168706" cy="168706"/>
          </a:xfrm>
          <a:prstGeom prst="rect">
            <a:avLst/>
          </a:prstGeom>
        </p:spPr>
      </p:pic>
      <p:sp>
        <p:nvSpPr>
          <p:cNvPr id="114" name="Freeform: Shape 113">
            <a:extLst>
              <a:ext uri="{FF2B5EF4-FFF2-40B4-BE49-F238E27FC236}">
                <a16:creationId xmlns:a16="http://schemas.microsoft.com/office/drawing/2014/main" id="{C814E7CF-7428-4BC6-9E10-E036DB6862B5}"/>
              </a:ext>
            </a:extLst>
          </p:cNvPr>
          <p:cNvSpPr/>
          <p:nvPr/>
        </p:nvSpPr>
        <p:spPr>
          <a:xfrm>
            <a:off x="1808297" y="808067"/>
            <a:ext cx="1942863" cy="1604897"/>
          </a:xfrm>
          <a:custGeom>
            <a:avLst/>
            <a:gdLst>
              <a:gd name="connsiteX0" fmla="*/ 7620 w 1942863"/>
              <a:gd name="connsiteY0" fmla="*/ 0 h 1349100"/>
              <a:gd name="connsiteX1" fmla="*/ 1935208 w 1942863"/>
              <a:gd name="connsiteY1" fmla="*/ 0 h 1349100"/>
              <a:gd name="connsiteX2" fmla="*/ 1942182 w 1942863"/>
              <a:gd name="connsiteY2" fmla="*/ 6974 h 1349100"/>
              <a:gd name="connsiteX3" fmla="*/ 1942828 w 1942863"/>
              <a:gd name="connsiteY3" fmla="*/ 6974 h 1349100"/>
              <a:gd name="connsiteX4" fmla="*/ 1942828 w 1942863"/>
              <a:gd name="connsiteY4" fmla="*/ 7620 h 1349100"/>
              <a:gd name="connsiteX5" fmla="*/ 1942828 w 1942863"/>
              <a:gd name="connsiteY5" fmla="*/ 38099 h 1349100"/>
              <a:gd name="connsiteX6" fmla="*/ 1942828 w 1942863"/>
              <a:gd name="connsiteY6" fmla="*/ 1310966 h 1349100"/>
              <a:gd name="connsiteX7" fmla="*/ 1942863 w 1942863"/>
              <a:gd name="connsiteY7" fmla="*/ 1311001 h 1349100"/>
              <a:gd name="connsiteX8" fmla="*/ 1942863 w 1942863"/>
              <a:gd name="connsiteY8" fmla="*/ 1341480 h 1349100"/>
              <a:gd name="connsiteX9" fmla="*/ 1942828 w 1942863"/>
              <a:gd name="connsiteY9" fmla="*/ 1341515 h 1349100"/>
              <a:gd name="connsiteX10" fmla="*/ 1942828 w 1942863"/>
              <a:gd name="connsiteY10" fmla="*/ 1347139 h 1349100"/>
              <a:gd name="connsiteX11" fmla="*/ 1937204 w 1942863"/>
              <a:gd name="connsiteY11" fmla="*/ 1347139 h 1349100"/>
              <a:gd name="connsiteX12" fmla="*/ 1935243 w 1942863"/>
              <a:gd name="connsiteY12" fmla="*/ 1349100 h 1349100"/>
              <a:gd name="connsiteX13" fmla="*/ 7655 w 1942863"/>
              <a:gd name="connsiteY13" fmla="*/ 1349100 h 1349100"/>
              <a:gd name="connsiteX14" fmla="*/ 5694 w 1942863"/>
              <a:gd name="connsiteY14" fmla="*/ 1347139 h 1349100"/>
              <a:gd name="connsiteX15" fmla="*/ 0 w 1942863"/>
              <a:gd name="connsiteY15" fmla="*/ 1347139 h 1349100"/>
              <a:gd name="connsiteX16" fmla="*/ 0 w 1942863"/>
              <a:gd name="connsiteY16" fmla="*/ 38099 h 1349100"/>
              <a:gd name="connsiteX17" fmla="*/ 0 w 1942863"/>
              <a:gd name="connsiteY17" fmla="*/ 7620 h 1349100"/>
              <a:gd name="connsiteX18" fmla="*/ 0 w 1942863"/>
              <a:gd name="connsiteY18" fmla="*/ 6974 h 1349100"/>
              <a:gd name="connsiteX19" fmla="*/ 646 w 1942863"/>
              <a:gd name="connsiteY19" fmla="*/ 6974 h 13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2863" h="1349100">
                <a:moveTo>
                  <a:pt x="7620" y="0"/>
                </a:moveTo>
                <a:lnTo>
                  <a:pt x="1935208" y="0"/>
                </a:lnTo>
                <a:lnTo>
                  <a:pt x="1942182" y="6974"/>
                </a:lnTo>
                <a:lnTo>
                  <a:pt x="1942828" y="6974"/>
                </a:lnTo>
                <a:lnTo>
                  <a:pt x="1942828" y="7620"/>
                </a:lnTo>
                <a:lnTo>
                  <a:pt x="1942828" y="38099"/>
                </a:lnTo>
                <a:lnTo>
                  <a:pt x="1942828" y="1310966"/>
                </a:lnTo>
                <a:lnTo>
                  <a:pt x="1942863" y="1311001"/>
                </a:lnTo>
                <a:lnTo>
                  <a:pt x="1942863" y="1341480"/>
                </a:lnTo>
                <a:lnTo>
                  <a:pt x="1942828" y="1341515"/>
                </a:lnTo>
                <a:lnTo>
                  <a:pt x="1942828" y="1347139"/>
                </a:lnTo>
                <a:lnTo>
                  <a:pt x="1937204" y="1347139"/>
                </a:lnTo>
                <a:lnTo>
                  <a:pt x="1935243" y="1349100"/>
                </a:lnTo>
                <a:lnTo>
                  <a:pt x="7655" y="1349100"/>
                </a:lnTo>
                <a:lnTo>
                  <a:pt x="5694" y="1347139"/>
                </a:lnTo>
                <a:lnTo>
                  <a:pt x="0" y="1347139"/>
                </a:lnTo>
                <a:lnTo>
                  <a:pt x="0" y="38099"/>
                </a:lnTo>
                <a:lnTo>
                  <a:pt x="0" y="7620"/>
                </a:lnTo>
                <a:lnTo>
                  <a:pt x="0" y="6974"/>
                </a:lnTo>
                <a:lnTo>
                  <a:pt x="646" y="6974"/>
                </a:ln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graphicFrame>
        <p:nvGraphicFramePr>
          <p:cNvPr id="13" name="Object 12">
            <a:extLst>
              <a:ext uri="{FF2B5EF4-FFF2-40B4-BE49-F238E27FC236}">
                <a16:creationId xmlns:a16="http://schemas.microsoft.com/office/drawing/2014/main" id="{F9299DD7-B4C7-43FB-BB2C-D6E75B78BB20}"/>
              </a:ext>
            </a:extLst>
          </p:cNvPr>
          <p:cNvGraphicFramePr>
            <a:graphicFrameLocks noChangeAspect="1"/>
          </p:cNvGraphicFramePr>
          <p:nvPr>
            <p:extLst>
              <p:ext uri="{D42A27DB-BD31-4B8C-83A1-F6EECF244321}">
                <p14:modId xmlns:p14="http://schemas.microsoft.com/office/powerpoint/2010/main" val="642774688"/>
              </p:ext>
            </p:extLst>
          </p:nvPr>
        </p:nvGraphicFramePr>
        <p:xfrm>
          <a:off x="1873168" y="882526"/>
          <a:ext cx="1815754" cy="817959"/>
        </p:xfrm>
        <a:graphic>
          <a:graphicData uri="http://schemas.openxmlformats.org/presentationml/2006/ole">
            <mc:AlternateContent xmlns:mc="http://schemas.openxmlformats.org/markup-compatibility/2006">
              <mc:Choice xmlns:v="urn:schemas-microsoft-com:vml" Requires="v">
                <p:oleObj spid="_x0000_s19531" name="Bitmap Image" r:id="rId44" imgW="3975120" imgH="1790640" progId="Paint.Picture.1">
                  <p:embed/>
                </p:oleObj>
              </mc:Choice>
              <mc:Fallback>
                <p:oleObj name="Bitmap Image" r:id="rId44" imgW="3975120" imgH="1790640" progId="Paint.Picture.1">
                  <p:embed/>
                  <p:pic>
                    <p:nvPicPr>
                      <p:cNvPr id="0" name=""/>
                      <p:cNvPicPr/>
                      <p:nvPr/>
                    </p:nvPicPr>
                    <p:blipFill>
                      <a:blip r:embed="rId45"/>
                      <a:stretch>
                        <a:fillRect/>
                      </a:stretch>
                    </p:blipFill>
                    <p:spPr>
                      <a:xfrm>
                        <a:off x="1873168" y="882526"/>
                        <a:ext cx="1815754" cy="817959"/>
                      </a:xfrm>
                      <a:prstGeom prst="rect">
                        <a:avLst/>
                      </a:prstGeom>
                    </p:spPr>
                  </p:pic>
                </p:oleObj>
              </mc:Fallback>
            </mc:AlternateContent>
          </a:graphicData>
        </a:graphic>
      </p:graphicFrame>
      <p:sp>
        <p:nvSpPr>
          <p:cNvPr id="9" name="Rectangle: Rounded Corners 8">
            <a:extLst>
              <a:ext uri="{FF2B5EF4-FFF2-40B4-BE49-F238E27FC236}">
                <a16:creationId xmlns:a16="http://schemas.microsoft.com/office/drawing/2014/main" id="{544E9000-53D2-4F94-B2D9-827A85E52296}"/>
              </a:ext>
            </a:extLst>
          </p:cNvPr>
          <p:cNvSpPr/>
          <p:nvPr/>
        </p:nvSpPr>
        <p:spPr>
          <a:xfrm>
            <a:off x="3196801" y="1785365"/>
            <a:ext cx="498951" cy="491367"/>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latin typeface="Agency FB" panose="020B0503020202020204" pitchFamily="34" charset="0"/>
              </a:rPr>
              <a:t>Wait time</a:t>
            </a:r>
          </a:p>
          <a:p>
            <a:pPr algn="ctr"/>
            <a:endParaRPr lang="en-US" sz="700" dirty="0">
              <a:latin typeface="Agency FB" panose="020B0503020202020204" pitchFamily="34" charset="0"/>
            </a:endParaRPr>
          </a:p>
          <a:p>
            <a:pPr algn="ctr"/>
            <a:endParaRPr lang="en-US" sz="700" dirty="0">
              <a:latin typeface="Agency FB" panose="020B0503020202020204" pitchFamily="34" charset="0"/>
            </a:endParaRPr>
          </a:p>
          <a:p>
            <a:pPr algn="ctr"/>
            <a:r>
              <a:rPr lang="en-US" sz="700" dirty="0">
                <a:latin typeface="Agency FB" panose="020B0503020202020204" pitchFamily="34" charset="0"/>
              </a:rPr>
              <a:t>min</a:t>
            </a:r>
            <a:endParaRPr lang="en-SG" sz="700" dirty="0">
              <a:latin typeface="Agency FB" panose="020B0503020202020204" pitchFamily="34" charset="0"/>
            </a:endParaRPr>
          </a:p>
        </p:txBody>
      </p:sp>
      <p:sp>
        <p:nvSpPr>
          <p:cNvPr id="12" name="TextBox 11">
            <a:extLst>
              <a:ext uri="{FF2B5EF4-FFF2-40B4-BE49-F238E27FC236}">
                <a16:creationId xmlns:a16="http://schemas.microsoft.com/office/drawing/2014/main" id="{9B81B79C-80DB-46CC-8DD5-63ED6F21E1CB}"/>
              </a:ext>
            </a:extLst>
          </p:cNvPr>
          <p:cNvSpPr txBox="1"/>
          <p:nvPr/>
        </p:nvSpPr>
        <p:spPr>
          <a:xfrm>
            <a:off x="3255737" y="1877913"/>
            <a:ext cx="462910" cy="307777"/>
          </a:xfrm>
          <a:prstGeom prst="rect">
            <a:avLst/>
          </a:prstGeom>
          <a:noFill/>
        </p:spPr>
        <p:txBody>
          <a:bodyPr wrap="square" rtlCol="0">
            <a:spAutoFit/>
          </a:bodyPr>
          <a:lstStyle/>
          <a:p>
            <a:r>
              <a:rPr lang="en-US" sz="1400" b="1" dirty="0">
                <a:solidFill>
                  <a:schemeClr val="bg1"/>
                </a:solidFill>
                <a:latin typeface="Agency FB" panose="020B0503020202020204" pitchFamily="34" charset="0"/>
              </a:rPr>
              <a:t>120</a:t>
            </a:r>
            <a:endParaRPr lang="en-SG" sz="1400" b="1" dirty="0">
              <a:solidFill>
                <a:schemeClr val="bg1"/>
              </a:solidFill>
              <a:latin typeface="Agency FB" panose="020B0503020202020204" pitchFamily="34" charset="0"/>
            </a:endParaRPr>
          </a:p>
        </p:txBody>
      </p:sp>
      <p:sp>
        <p:nvSpPr>
          <p:cNvPr id="14" name="TextBox 13">
            <a:extLst>
              <a:ext uri="{FF2B5EF4-FFF2-40B4-BE49-F238E27FC236}">
                <a16:creationId xmlns:a16="http://schemas.microsoft.com/office/drawing/2014/main" id="{24BDEE32-6486-4BDA-98AF-7093DB3DF721}"/>
              </a:ext>
            </a:extLst>
          </p:cNvPr>
          <p:cNvSpPr txBox="1"/>
          <p:nvPr/>
        </p:nvSpPr>
        <p:spPr>
          <a:xfrm>
            <a:off x="1792447" y="1686765"/>
            <a:ext cx="1210846" cy="276999"/>
          </a:xfrm>
          <a:prstGeom prst="rect">
            <a:avLst/>
          </a:prstGeom>
          <a:noFill/>
        </p:spPr>
        <p:txBody>
          <a:bodyPr wrap="square" rtlCol="0">
            <a:spAutoFit/>
          </a:bodyPr>
          <a:lstStyle/>
          <a:p>
            <a:r>
              <a:rPr lang="en-US" sz="1200" b="1" u="sng" dirty="0">
                <a:solidFill>
                  <a:schemeClr val="accent1">
                    <a:lumMod val="75000"/>
                  </a:schemeClr>
                </a:solidFill>
                <a:latin typeface="Agency FB" panose="020B0503020202020204" pitchFamily="34" charset="0"/>
                <a:hlinkClick r:id="rId46" action="ppaction://hlinksldjump"/>
              </a:rPr>
              <a:t>The Overturn</a:t>
            </a:r>
            <a:endParaRPr lang="en-US" sz="1200" b="1" u="sng" dirty="0">
              <a:solidFill>
                <a:schemeClr val="accent1">
                  <a:lumMod val="75000"/>
                </a:schemeClr>
              </a:solidFill>
              <a:latin typeface="Agency FB" panose="020B0503020202020204" pitchFamily="34" charset="0"/>
            </a:endParaRPr>
          </a:p>
        </p:txBody>
      </p:sp>
      <p:pic>
        <p:nvPicPr>
          <p:cNvPr id="1038" name="Picture 14" descr="Map - Free Maps and Flags icons">
            <a:extLst>
              <a:ext uri="{FF2B5EF4-FFF2-40B4-BE49-F238E27FC236}">
                <a16:creationId xmlns:a16="http://schemas.microsoft.com/office/drawing/2014/main" id="{AA31A126-6A88-4030-95D0-C0115E93B575}"/>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871809" y="2195991"/>
            <a:ext cx="127422" cy="127422"/>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Troublesome Trucks Runaway Coaster | Drayton Manor">
            <a:extLst>
              <a:ext uri="{FF2B5EF4-FFF2-40B4-BE49-F238E27FC236}">
                <a16:creationId xmlns:a16="http://schemas.microsoft.com/office/drawing/2014/main" id="{FDC45E6B-A60D-4B61-8698-DE58566FAA35}"/>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77856" y="1910623"/>
            <a:ext cx="157517" cy="1575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868B81A-D775-47AD-9BEA-A118838D90C8}"/>
              </a:ext>
            </a:extLst>
          </p:cNvPr>
          <p:cNvSpPr txBox="1"/>
          <p:nvPr/>
        </p:nvSpPr>
        <p:spPr>
          <a:xfrm>
            <a:off x="1955416" y="2156964"/>
            <a:ext cx="563798" cy="200055"/>
          </a:xfrm>
          <a:prstGeom prst="rect">
            <a:avLst/>
          </a:prstGeom>
          <a:noFill/>
        </p:spPr>
        <p:txBody>
          <a:bodyPr wrap="square" rtlCol="0">
            <a:spAutoFit/>
          </a:bodyPr>
          <a:lstStyle/>
          <a:p>
            <a:r>
              <a:rPr lang="en-US" sz="700" dirty="0">
                <a:latin typeface="Agency FB" panose="020B0503020202020204" pitchFamily="34" charset="0"/>
              </a:rPr>
              <a:t>Show on map</a:t>
            </a:r>
            <a:endParaRPr lang="en-SG" sz="700" dirty="0">
              <a:latin typeface="Agency FB" panose="020B0503020202020204" pitchFamily="34" charset="0"/>
            </a:endParaRPr>
          </a:p>
        </p:txBody>
      </p:sp>
      <p:pic>
        <p:nvPicPr>
          <p:cNvPr id="1051" name="Picture 27" descr="No Pregnant Woman Sign.vector Illustration Symbol Of Danger For Pregnant  Women.no Entry.prohibit Sign.vector Illustration. Royalty Free Cliparts,  Vectors, And Stock Illustration. Image 59990586.">
            <a:extLst>
              <a:ext uri="{FF2B5EF4-FFF2-40B4-BE49-F238E27FC236}">
                <a16:creationId xmlns:a16="http://schemas.microsoft.com/office/drawing/2014/main" id="{05006E6D-BA54-4272-B1F8-8AF2A49E63A7}"/>
              </a:ext>
            </a:extLst>
          </p:cNvPr>
          <p:cNvPicPr>
            <a:picLocks noChangeAspect="1" noChangeArrowheads="1"/>
          </p:cNvPicPr>
          <p:nvPr/>
        </p:nvPicPr>
        <p:blipFill>
          <a:blip r:embed="rId49">
            <a:extLst>
              <a:ext uri="{BEBA8EAE-BF5A-486C-A8C5-ECC9F3942E4B}">
                <a14:imgProps xmlns:a14="http://schemas.microsoft.com/office/drawing/2010/main">
                  <a14:imgLayer r:embed="rId5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01210" y="1916392"/>
            <a:ext cx="148593" cy="14859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Clock with solid fill">
            <a:extLst>
              <a:ext uri="{FF2B5EF4-FFF2-40B4-BE49-F238E27FC236}">
                <a16:creationId xmlns:a16="http://schemas.microsoft.com/office/drawing/2014/main" id="{1FC08C9B-F19C-4AD1-8AC7-0ECD31BFBF5E}"/>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856855" y="2033513"/>
            <a:ext cx="152177" cy="152177"/>
          </a:xfrm>
          <a:prstGeom prst="rect">
            <a:avLst/>
          </a:prstGeom>
        </p:spPr>
      </p:pic>
      <p:sp>
        <p:nvSpPr>
          <p:cNvPr id="111" name="TextBox 110">
            <a:extLst>
              <a:ext uri="{FF2B5EF4-FFF2-40B4-BE49-F238E27FC236}">
                <a16:creationId xmlns:a16="http://schemas.microsoft.com/office/drawing/2014/main" id="{12FCFFC8-5A7C-4FEF-93EC-2AE72DB786DB}"/>
              </a:ext>
            </a:extLst>
          </p:cNvPr>
          <p:cNvSpPr txBox="1"/>
          <p:nvPr/>
        </p:nvSpPr>
        <p:spPr>
          <a:xfrm>
            <a:off x="1956103" y="2010488"/>
            <a:ext cx="1037375" cy="200055"/>
          </a:xfrm>
          <a:prstGeom prst="rect">
            <a:avLst/>
          </a:prstGeom>
          <a:noFill/>
        </p:spPr>
        <p:txBody>
          <a:bodyPr wrap="square" rtlCol="0">
            <a:spAutoFit/>
          </a:bodyPr>
          <a:lstStyle/>
          <a:p>
            <a:r>
              <a:rPr lang="en-US" sz="700" dirty="0">
                <a:latin typeface="Agency FB" panose="020B0503020202020204" pitchFamily="34" charset="0"/>
              </a:rPr>
              <a:t>01:00PM – 09:30PM</a:t>
            </a:r>
            <a:endParaRPr lang="en-SG" sz="700" dirty="0">
              <a:latin typeface="Agency FB" panose="020B0503020202020204" pitchFamily="34" charset="0"/>
            </a:endParaRPr>
          </a:p>
        </p:txBody>
      </p:sp>
      <p:pic>
        <p:nvPicPr>
          <p:cNvPr id="24" name="Graphic 23" descr="Star outline">
            <a:extLst>
              <a:ext uri="{FF2B5EF4-FFF2-40B4-BE49-F238E27FC236}">
                <a16:creationId xmlns:a16="http://schemas.microsoft.com/office/drawing/2014/main" id="{0E31C1F8-0D85-4701-B126-EB87BD299032}"/>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585193" y="897429"/>
            <a:ext cx="93523" cy="93523"/>
          </a:xfrm>
          <a:prstGeom prst="rect">
            <a:avLst/>
          </a:prstGeom>
        </p:spPr>
      </p:pic>
      <p:sp>
        <p:nvSpPr>
          <p:cNvPr id="116" name="Freeform: Shape 115">
            <a:extLst>
              <a:ext uri="{FF2B5EF4-FFF2-40B4-BE49-F238E27FC236}">
                <a16:creationId xmlns:a16="http://schemas.microsoft.com/office/drawing/2014/main" id="{861B8C35-9384-4D42-958F-38CF4BB32580}"/>
              </a:ext>
            </a:extLst>
          </p:cNvPr>
          <p:cNvSpPr/>
          <p:nvPr/>
        </p:nvSpPr>
        <p:spPr>
          <a:xfrm>
            <a:off x="1803310" y="2544734"/>
            <a:ext cx="1942863" cy="1604897"/>
          </a:xfrm>
          <a:custGeom>
            <a:avLst/>
            <a:gdLst>
              <a:gd name="connsiteX0" fmla="*/ 7620 w 1942863"/>
              <a:gd name="connsiteY0" fmla="*/ 0 h 1349100"/>
              <a:gd name="connsiteX1" fmla="*/ 1935208 w 1942863"/>
              <a:gd name="connsiteY1" fmla="*/ 0 h 1349100"/>
              <a:gd name="connsiteX2" fmla="*/ 1942182 w 1942863"/>
              <a:gd name="connsiteY2" fmla="*/ 6974 h 1349100"/>
              <a:gd name="connsiteX3" fmla="*/ 1942828 w 1942863"/>
              <a:gd name="connsiteY3" fmla="*/ 6974 h 1349100"/>
              <a:gd name="connsiteX4" fmla="*/ 1942828 w 1942863"/>
              <a:gd name="connsiteY4" fmla="*/ 7620 h 1349100"/>
              <a:gd name="connsiteX5" fmla="*/ 1942828 w 1942863"/>
              <a:gd name="connsiteY5" fmla="*/ 38099 h 1349100"/>
              <a:gd name="connsiteX6" fmla="*/ 1942828 w 1942863"/>
              <a:gd name="connsiteY6" fmla="*/ 1310966 h 1349100"/>
              <a:gd name="connsiteX7" fmla="*/ 1942863 w 1942863"/>
              <a:gd name="connsiteY7" fmla="*/ 1311001 h 1349100"/>
              <a:gd name="connsiteX8" fmla="*/ 1942863 w 1942863"/>
              <a:gd name="connsiteY8" fmla="*/ 1341480 h 1349100"/>
              <a:gd name="connsiteX9" fmla="*/ 1942828 w 1942863"/>
              <a:gd name="connsiteY9" fmla="*/ 1341515 h 1349100"/>
              <a:gd name="connsiteX10" fmla="*/ 1942828 w 1942863"/>
              <a:gd name="connsiteY10" fmla="*/ 1347139 h 1349100"/>
              <a:gd name="connsiteX11" fmla="*/ 1937204 w 1942863"/>
              <a:gd name="connsiteY11" fmla="*/ 1347139 h 1349100"/>
              <a:gd name="connsiteX12" fmla="*/ 1935243 w 1942863"/>
              <a:gd name="connsiteY12" fmla="*/ 1349100 h 1349100"/>
              <a:gd name="connsiteX13" fmla="*/ 7655 w 1942863"/>
              <a:gd name="connsiteY13" fmla="*/ 1349100 h 1349100"/>
              <a:gd name="connsiteX14" fmla="*/ 5694 w 1942863"/>
              <a:gd name="connsiteY14" fmla="*/ 1347139 h 1349100"/>
              <a:gd name="connsiteX15" fmla="*/ 0 w 1942863"/>
              <a:gd name="connsiteY15" fmla="*/ 1347139 h 1349100"/>
              <a:gd name="connsiteX16" fmla="*/ 0 w 1942863"/>
              <a:gd name="connsiteY16" fmla="*/ 38099 h 1349100"/>
              <a:gd name="connsiteX17" fmla="*/ 0 w 1942863"/>
              <a:gd name="connsiteY17" fmla="*/ 7620 h 1349100"/>
              <a:gd name="connsiteX18" fmla="*/ 0 w 1942863"/>
              <a:gd name="connsiteY18" fmla="*/ 6974 h 1349100"/>
              <a:gd name="connsiteX19" fmla="*/ 646 w 1942863"/>
              <a:gd name="connsiteY19" fmla="*/ 6974 h 13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2863" h="1349100">
                <a:moveTo>
                  <a:pt x="7620" y="0"/>
                </a:moveTo>
                <a:lnTo>
                  <a:pt x="1935208" y="0"/>
                </a:lnTo>
                <a:lnTo>
                  <a:pt x="1942182" y="6974"/>
                </a:lnTo>
                <a:lnTo>
                  <a:pt x="1942828" y="6974"/>
                </a:lnTo>
                <a:lnTo>
                  <a:pt x="1942828" y="7620"/>
                </a:lnTo>
                <a:lnTo>
                  <a:pt x="1942828" y="38099"/>
                </a:lnTo>
                <a:lnTo>
                  <a:pt x="1942828" y="1310966"/>
                </a:lnTo>
                <a:lnTo>
                  <a:pt x="1942863" y="1311001"/>
                </a:lnTo>
                <a:lnTo>
                  <a:pt x="1942863" y="1341480"/>
                </a:lnTo>
                <a:lnTo>
                  <a:pt x="1942828" y="1341515"/>
                </a:lnTo>
                <a:lnTo>
                  <a:pt x="1942828" y="1347139"/>
                </a:lnTo>
                <a:lnTo>
                  <a:pt x="1937204" y="1347139"/>
                </a:lnTo>
                <a:lnTo>
                  <a:pt x="1935243" y="1349100"/>
                </a:lnTo>
                <a:lnTo>
                  <a:pt x="7655" y="1349100"/>
                </a:lnTo>
                <a:lnTo>
                  <a:pt x="5694" y="1347139"/>
                </a:lnTo>
                <a:lnTo>
                  <a:pt x="0" y="1347139"/>
                </a:lnTo>
                <a:lnTo>
                  <a:pt x="0" y="38099"/>
                </a:lnTo>
                <a:lnTo>
                  <a:pt x="0" y="7620"/>
                </a:lnTo>
                <a:lnTo>
                  <a:pt x="0" y="6974"/>
                </a:lnTo>
                <a:lnTo>
                  <a:pt x="646" y="6974"/>
                </a:ln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18" name="Rectangle: Rounded Corners 117">
            <a:extLst>
              <a:ext uri="{FF2B5EF4-FFF2-40B4-BE49-F238E27FC236}">
                <a16:creationId xmlns:a16="http://schemas.microsoft.com/office/drawing/2014/main" id="{37113929-09D4-49E2-B66C-F5B475B45515}"/>
              </a:ext>
            </a:extLst>
          </p:cNvPr>
          <p:cNvSpPr/>
          <p:nvPr/>
        </p:nvSpPr>
        <p:spPr>
          <a:xfrm>
            <a:off x="3191814" y="3522032"/>
            <a:ext cx="498951" cy="491367"/>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latin typeface="Agency FB" panose="020B0503020202020204" pitchFamily="34" charset="0"/>
              </a:rPr>
              <a:t>Wait time</a:t>
            </a:r>
          </a:p>
          <a:p>
            <a:pPr algn="ctr"/>
            <a:endParaRPr lang="en-US" sz="700" dirty="0">
              <a:latin typeface="Agency FB" panose="020B0503020202020204" pitchFamily="34" charset="0"/>
            </a:endParaRPr>
          </a:p>
          <a:p>
            <a:pPr algn="ctr"/>
            <a:endParaRPr lang="en-US" sz="700" dirty="0">
              <a:latin typeface="Agency FB" panose="020B0503020202020204" pitchFamily="34" charset="0"/>
            </a:endParaRPr>
          </a:p>
          <a:p>
            <a:pPr algn="ctr"/>
            <a:r>
              <a:rPr lang="en-US" sz="700" dirty="0">
                <a:latin typeface="Agency FB" panose="020B0503020202020204" pitchFamily="34" charset="0"/>
              </a:rPr>
              <a:t>min</a:t>
            </a:r>
            <a:endParaRPr lang="en-SG" sz="700" dirty="0">
              <a:latin typeface="Agency FB" panose="020B0503020202020204" pitchFamily="34" charset="0"/>
            </a:endParaRPr>
          </a:p>
        </p:txBody>
      </p:sp>
      <p:sp>
        <p:nvSpPr>
          <p:cNvPr id="126" name="TextBox 125">
            <a:extLst>
              <a:ext uri="{FF2B5EF4-FFF2-40B4-BE49-F238E27FC236}">
                <a16:creationId xmlns:a16="http://schemas.microsoft.com/office/drawing/2014/main" id="{A61144BE-DA3B-4748-86B5-FB3BDB6D8814}"/>
              </a:ext>
            </a:extLst>
          </p:cNvPr>
          <p:cNvSpPr txBox="1"/>
          <p:nvPr/>
        </p:nvSpPr>
        <p:spPr>
          <a:xfrm>
            <a:off x="3257281" y="3614580"/>
            <a:ext cx="462910" cy="307777"/>
          </a:xfrm>
          <a:prstGeom prst="rect">
            <a:avLst/>
          </a:prstGeom>
          <a:noFill/>
        </p:spPr>
        <p:txBody>
          <a:bodyPr wrap="square" rtlCol="0">
            <a:spAutoFit/>
          </a:bodyPr>
          <a:lstStyle/>
          <a:p>
            <a:r>
              <a:rPr lang="en-US" sz="1400" b="1" dirty="0">
                <a:solidFill>
                  <a:schemeClr val="bg1"/>
                </a:solidFill>
                <a:latin typeface="Agency FB" panose="020B0503020202020204" pitchFamily="34" charset="0"/>
              </a:rPr>
              <a:t>60</a:t>
            </a:r>
            <a:endParaRPr lang="en-SG" sz="1400" b="1" dirty="0">
              <a:solidFill>
                <a:schemeClr val="bg1"/>
              </a:solidFill>
              <a:latin typeface="Agency FB" panose="020B0503020202020204" pitchFamily="34" charset="0"/>
            </a:endParaRPr>
          </a:p>
        </p:txBody>
      </p:sp>
      <p:sp>
        <p:nvSpPr>
          <p:cNvPr id="127" name="TextBox 126">
            <a:extLst>
              <a:ext uri="{FF2B5EF4-FFF2-40B4-BE49-F238E27FC236}">
                <a16:creationId xmlns:a16="http://schemas.microsoft.com/office/drawing/2014/main" id="{DBCA73A6-ECDE-4559-8E5B-85AACC445A07}"/>
              </a:ext>
            </a:extLst>
          </p:cNvPr>
          <p:cNvSpPr txBox="1"/>
          <p:nvPr/>
        </p:nvSpPr>
        <p:spPr>
          <a:xfrm>
            <a:off x="1787460" y="3423432"/>
            <a:ext cx="1210846" cy="276999"/>
          </a:xfrm>
          <a:prstGeom prst="rect">
            <a:avLst/>
          </a:prstGeom>
          <a:noFill/>
        </p:spPr>
        <p:txBody>
          <a:bodyPr wrap="square" rtlCol="0">
            <a:spAutoFit/>
          </a:bodyPr>
          <a:lstStyle/>
          <a:p>
            <a:r>
              <a:rPr lang="en-US" sz="1200" b="1" u="sng" dirty="0">
                <a:solidFill>
                  <a:schemeClr val="accent1">
                    <a:lumMod val="75000"/>
                  </a:schemeClr>
                </a:solidFill>
                <a:latin typeface="Agency FB" panose="020B0503020202020204" pitchFamily="34" charset="0"/>
              </a:rPr>
              <a:t>Ferris Wheel</a:t>
            </a:r>
          </a:p>
        </p:txBody>
      </p:sp>
      <p:pic>
        <p:nvPicPr>
          <p:cNvPr id="128" name="FERRIS ON MAP" descr="Map - Free Maps and Flags icons">
            <a:extLst>
              <a:ext uri="{FF2B5EF4-FFF2-40B4-BE49-F238E27FC236}">
                <a16:creationId xmlns:a16="http://schemas.microsoft.com/office/drawing/2014/main" id="{97399843-5A92-4EE9-8CF1-44B0A5574C32}"/>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866822" y="3932658"/>
            <a:ext cx="127422" cy="12742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7" descr="Troublesome Trucks Runaway Coaster | Drayton Manor">
            <a:extLst>
              <a:ext uri="{FF2B5EF4-FFF2-40B4-BE49-F238E27FC236}">
                <a16:creationId xmlns:a16="http://schemas.microsoft.com/office/drawing/2014/main" id="{C13C4094-E501-46F5-9957-8387CBEF4B78}"/>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72869" y="3647290"/>
            <a:ext cx="157517" cy="157517"/>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a:extLst>
              <a:ext uri="{FF2B5EF4-FFF2-40B4-BE49-F238E27FC236}">
                <a16:creationId xmlns:a16="http://schemas.microsoft.com/office/drawing/2014/main" id="{D4ED66D2-6472-4720-BFC5-09D33618D856}"/>
              </a:ext>
            </a:extLst>
          </p:cNvPr>
          <p:cNvSpPr txBox="1"/>
          <p:nvPr/>
        </p:nvSpPr>
        <p:spPr>
          <a:xfrm>
            <a:off x="1950429" y="3893631"/>
            <a:ext cx="563798" cy="200055"/>
          </a:xfrm>
          <a:prstGeom prst="rect">
            <a:avLst/>
          </a:prstGeom>
          <a:noFill/>
        </p:spPr>
        <p:txBody>
          <a:bodyPr wrap="square" rtlCol="0">
            <a:spAutoFit/>
          </a:bodyPr>
          <a:lstStyle/>
          <a:p>
            <a:r>
              <a:rPr lang="en-US" sz="700" dirty="0">
                <a:latin typeface="Agency FB" panose="020B0503020202020204" pitchFamily="34" charset="0"/>
              </a:rPr>
              <a:t>Show on map</a:t>
            </a:r>
            <a:endParaRPr lang="en-SG" sz="700" dirty="0">
              <a:latin typeface="Agency FB" panose="020B0503020202020204" pitchFamily="34" charset="0"/>
            </a:endParaRPr>
          </a:p>
        </p:txBody>
      </p:sp>
      <p:pic>
        <p:nvPicPr>
          <p:cNvPr id="131" name="Picture 27" descr="No Pregnant Woman Sign.vector Illustration Symbol Of Danger For Pregnant  Women.no Entry.prohibit Sign.vector Illustration. Royalty Free Cliparts,  Vectors, And Stock Illustration. Image 59990586.">
            <a:extLst>
              <a:ext uri="{FF2B5EF4-FFF2-40B4-BE49-F238E27FC236}">
                <a16:creationId xmlns:a16="http://schemas.microsoft.com/office/drawing/2014/main" id="{1E82B6E8-2860-4550-BFB7-550AEB266AAF}"/>
              </a:ext>
            </a:extLst>
          </p:cNvPr>
          <p:cNvPicPr>
            <a:picLocks noChangeAspect="1" noChangeArrowheads="1"/>
          </p:cNvPicPr>
          <p:nvPr/>
        </p:nvPicPr>
        <p:blipFill>
          <a:blip r:embed="rId49">
            <a:extLst>
              <a:ext uri="{BEBA8EAE-BF5A-486C-A8C5-ECC9F3942E4B}">
                <a14:imgProps xmlns:a14="http://schemas.microsoft.com/office/drawing/2010/main">
                  <a14:imgLayer r:embed="rId5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96223" y="3653059"/>
            <a:ext cx="148593" cy="148593"/>
          </a:xfrm>
          <a:prstGeom prst="rect">
            <a:avLst/>
          </a:prstGeom>
          <a:noFill/>
          <a:extLst>
            <a:ext uri="{909E8E84-426E-40DD-AFC4-6F175D3DCCD1}">
              <a14:hiddenFill xmlns:a14="http://schemas.microsoft.com/office/drawing/2010/main">
                <a:solidFill>
                  <a:srgbClr val="FFFFFF"/>
                </a:solidFill>
              </a14:hiddenFill>
            </a:ext>
          </a:extLst>
        </p:spPr>
      </p:pic>
      <p:pic>
        <p:nvPicPr>
          <p:cNvPr id="132" name="Graphic 131" descr="Clock with solid fill">
            <a:extLst>
              <a:ext uri="{FF2B5EF4-FFF2-40B4-BE49-F238E27FC236}">
                <a16:creationId xmlns:a16="http://schemas.microsoft.com/office/drawing/2014/main" id="{2D6DE760-3616-4B4A-A6B3-A98F17DDFA3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851868" y="3770180"/>
            <a:ext cx="152177" cy="152177"/>
          </a:xfrm>
          <a:prstGeom prst="rect">
            <a:avLst/>
          </a:prstGeom>
        </p:spPr>
      </p:pic>
      <p:pic>
        <p:nvPicPr>
          <p:cNvPr id="26" name="Picture 25" descr="A picture containing text, Ferris wheel, ride, cloud&#10;&#10;Description automatically generated">
            <a:extLst>
              <a:ext uri="{FF2B5EF4-FFF2-40B4-BE49-F238E27FC236}">
                <a16:creationId xmlns:a16="http://schemas.microsoft.com/office/drawing/2014/main" id="{764941B5-8FBA-4A05-92F2-9415ED09332D}"/>
              </a:ext>
            </a:extLst>
          </p:cNvPr>
          <p:cNvPicPr>
            <a:picLocks noChangeAspect="1"/>
          </p:cNvPicPr>
          <p:nvPr/>
        </p:nvPicPr>
        <p:blipFill>
          <a:blip r:embed="rId55">
            <a:extLst>
              <a:ext uri="{28A0092B-C50C-407E-A947-70E740481C1C}">
                <a14:useLocalDpi xmlns:a14="http://schemas.microsoft.com/office/drawing/2010/main" val="0"/>
              </a:ext>
              <a:ext uri="{837473B0-CC2E-450A-ABE3-18F120FF3D39}">
                <a1611:picAttrSrcUrl xmlns:a1611="http://schemas.microsoft.com/office/drawing/2016/11/main" r:id="rId56"/>
              </a:ext>
            </a:extLst>
          </a:blip>
          <a:stretch>
            <a:fillRect/>
          </a:stretch>
        </p:blipFill>
        <p:spPr>
          <a:xfrm>
            <a:off x="1859380" y="2606481"/>
            <a:ext cx="1840435" cy="816951"/>
          </a:xfrm>
          <a:prstGeom prst="rect">
            <a:avLst/>
          </a:prstGeom>
        </p:spPr>
      </p:pic>
      <p:sp>
        <p:nvSpPr>
          <p:cNvPr id="133" name="TextBox 132">
            <a:extLst>
              <a:ext uri="{FF2B5EF4-FFF2-40B4-BE49-F238E27FC236}">
                <a16:creationId xmlns:a16="http://schemas.microsoft.com/office/drawing/2014/main" id="{340E2F32-D2C6-4182-926A-63CAD1675069}"/>
              </a:ext>
            </a:extLst>
          </p:cNvPr>
          <p:cNvSpPr txBox="1"/>
          <p:nvPr/>
        </p:nvSpPr>
        <p:spPr>
          <a:xfrm>
            <a:off x="1951116" y="3747155"/>
            <a:ext cx="1037375" cy="200055"/>
          </a:xfrm>
          <a:prstGeom prst="rect">
            <a:avLst/>
          </a:prstGeom>
          <a:noFill/>
        </p:spPr>
        <p:txBody>
          <a:bodyPr wrap="square" rtlCol="0">
            <a:spAutoFit/>
          </a:bodyPr>
          <a:lstStyle/>
          <a:p>
            <a:r>
              <a:rPr lang="en-US" sz="700" dirty="0">
                <a:latin typeface="Agency FB" panose="020B0503020202020204" pitchFamily="34" charset="0"/>
              </a:rPr>
              <a:t>01:00PM – 09:30PM</a:t>
            </a:r>
            <a:endParaRPr lang="en-SG" sz="700" dirty="0">
              <a:latin typeface="Agency FB" panose="020B0503020202020204" pitchFamily="34" charset="0"/>
            </a:endParaRPr>
          </a:p>
        </p:txBody>
      </p:sp>
      <p:pic>
        <p:nvPicPr>
          <p:cNvPr id="134" name="Graphic 133" descr="Star outline">
            <a:extLst>
              <a:ext uri="{FF2B5EF4-FFF2-40B4-BE49-F238E27FC236}">
                <a16:creationId xmlns:a16="http://schemas.microsoft.com/office/drawing/2014/main" id="{9FA6AD46-0F93-4BB2-867E-35286103E78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580206" y="2631030"/>
            <a:ext cx="93523" cy="93523"/>
          </a:xfrm>
          <a:prstGeom prst="rect">
            <a:avLst/>
          </a:prstGeom>
        </p:spPr>
      </p:pic>
      <p:sp>
        <p:nvSpPr>
          <p:cNvPr id="15" name="TextBox 14">
            <a:extLst>
              <a:ext uri="{FF2B5EF4-FFF2-40B4-BE49-F238E27FC236}">
                <a16:creationId xmlns:a16="http://schemas.microsoft.com/office/drawing/2014/main" id="{8FE053EE-05E5-4D60-B6C6-99E30B4CF183}"/>
              </a:ext>
            </a:extLst>
          </p:cNvPr>
          <p:cNvSpPr txBox="1"/>
          <p:nvPr/>
        </p:nvSpPr>
        <p:spPr>
          <a:xfrm>
            <a:off x="1782595" y="3608653"/>
            <a:ext cx="967168" cy="338554"/>
          </a:xfrm>
          <a:prstGeom prst="rect">
            <a:avLst/>
          </a:prstGeom>
          <a:noFill/>
        </p:spPr>
        <p:txBody>
          <a:bodyPr wrap="square" rtlCol="0">
            <a:spAutoFit/>
          </a:bodyPr>
          <a:lstStyle/>
          <a:p>
            <a:r>
              <a:rPr lang="en-US" sz="800" dirty="0">
                <a:latin typeface="Agency FB" panose="020B0503020202020204" pitchFamily="34" charset="0"/>
              </a:rPr>
              <a:t>Restrictions</a:t>
            </a:r>
            <a:r>
              <a:rPr lang="en-US" sz="800" b="1" dirty="0">
                <a:latin typeface="Agency FB" panose="020B0503020202020204" pitchFamily="34" charset="0"/>
              </a:rPr>
              <a:t>:</a:t>
            </a:r>
            <a:endParaRPr lang="en-SG" sz="800" b="1" dirty="0">
              <a:latin typeface="Agency FB" panose="020B0503020202020204" pitchFamily="34" charset="0"/>
            </a:endParaRPr>
          </a:p>
          <a:p>
            <a:endParaRPr lang="en-SG" sz="800" dirty="0"/>
          </a:p>
        </p:txBody>
      </p:sp>
      <p:sp>
        <p:nvSpPr>
          <p:cNvPr id="135" name="TextBox 134">
            <a:extLst>
              <a:ext uri="{FF2B5EF4-FFF2-40B4-BE49-F238E27FC236}">
                <a16:creationId xmlns:a16="http://schemas.microsoft.com/office/drawing/2014/main" id="{C08445F1-B795-489C-AA19-6F524C77980B}"/>
              </a:ext>
            </a:extLst>
          </p:cNvPr>
          <p:cNvSpPr txBox="1"/>
          <p:nvPr/>
        </p:nvSpPr>
        <p:spPr>
          <a:xfrm>
            <a:off x="1783664" y="1869490"/>
            <a:ext cx="967168" cy="338554"/>
          </a:xfrm>
          <a:prstGeom prst="rect">
            <a:avLst/>
          </a:prstGeom>
          <a:noFill/>
        </p:spPr>
        <p:txBody>
          <a:bodyPr wrap="square" rtlCol="0">
            <a:spAutoFit/>
          </a:bodyPr>
          <a:lstStyle/>
          <a:p>
            <a:r>
              <a:rPr lang="en-US" sz="800" dirty="0">
                <a:latin typeface="Agency FB" panose="020B0503020202020204" pitchFamily="34" charset="0"/>
              </a:rPr>
              <a:t>Restrictions</a:t>
            </a:r>
            <a:r>
              <a:rPr lang="en-US" sz="800" b="1" dirty="0">
                <a:latin typeface="Agency FB" panose="020B0503020202020204" pitchFamily="34" charset="0"/>
              </a:rPr>
              <a:t>:</a:t>
            </a:r>
            <a:endParaRPr lang="en-SG" sz="800" b="1" dirty="0">
              <a:latin typeface="Agency FB" panose="020B0503020202020204" pitchFamily="34" charset="0"/>
            </a:endParaRPr>
          </a:p>
          <a:p>
            <a:endParaRPr lang="en-SG" sz="800" dirty="0"/>
          </a:p>
        </p:txBody>
      </p:sp>
      <p:grpSp>
        <p:nvGrpSpPr>
          <p:cNvPr id="25" name="Ride (Icon) (On Map)">
            <a:extLst>
              <a:ext uri="{FF2B5EF4-FFF2-40B4-BE49-F238E27FC236}">
                <a16:creationId xmlns:a16="http://schemas.microsoft.com/office/drawing/2014/main" id="{B887E996-946A-4BEA-B3C4-063783F90555}"/>
              </a:ext>
            </a:extLst>
          </p:cNvPr>
          <p:cNvGrpSpPr/>
          <p:nvPr/>
        </p:nvGrpSpPr>
        <p:grpSpPr>
          <a:xfrm>
            <a:off x="6564076" y="758379"/>
            <a:ext cx="307768" cy="286648"/>
            <a:chOff x="172715" y="2112944"/>
            <a:chExt cx="307768" cy="286648"/>
          </a:xfrm>
        </p:grpSpPr>
        <p:sp>
          <p:nvSpPr>
            <p:cNvPr id="23" name="Oval 22">
              <a:extLst>
                <a:ext uri="{FF2B5EF4-FFF2-40B4-BE49-F238E27FC236}">
                  <a16:creationId xmlns:a16="http://schemas.microsoft.com/office/drawing/2014/main" id="{D55CAAF8-9B43-40C0-9157-C0BE42F59670}"/>
                </a:ext>
              </a:extLst>
            </p:cNvPr>
            <p:cNvSpPr/>
            <p:nvPr/>
          </p:nvSpPr>
          <p:spPr>
            <a:xfrm>
              <a:off x="172715" y="2112944"/>
              <a:ext cx="307768" cy="28664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6" name="Rides (Icon)">
              <a:extLst>
                <a:ext uri="{FF2B5EF4-FFF2-40B4-BE49-F238E27FC236}">
                  <a16:creationId xmlns:a16="http://schemas.microsoft.com/office/drawing/2014/main" id="{4BE33ACD-3CDA-4423-AE8A-08429A07B26B}"/>
                </a:ext>
              </a:extLst>
            </p:cNvPr>
            <p:cNvPicPr>
              <a:picLocks noChangeAspect="1"/>
            </p:cNvPicPr>
            <p:nvPr/>
          </p:nvPicPr>
          <p:blipFill>
            <a:blip r:embed="rId57">
              <a:extLst>
                <a:ext uri="{BEBA8EAE-BF5A-486C-A8C5-ECC9F3942E4B}">
                  <a14:imgProps xmlns:a14="http://schemas.microsoft.com/office/drawing/2010/main">
                    <a14:imgLayer r:embed="rId39">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253329" y="2187574"/>
              <a:ext cx="151246" cy="135844"/>
            </a:xfrm>
            <a:prstGeom prst="rect">
              <a:avLst/>
            </a:prstGeom>
          </p:spPr>
        </p:pic>
      </p:grpSp>
      <p:grpSp>
        <p:nvGrpSpPr>
          <p:cNvPr id="137" name="Ride (Icon) (On Map)">
            <a:extLst>
              <a:ext uri="{FF2B5EF4-FFF2-40B4-BE49-F238E27FC236}">
                <a16:creationId xmlns:a16="http://schemas.microsoft.com/office/drawing/2014/main" id="{002668D6-911E-422F-B3E8-A321C5908ED2}"/>
              </a:ext>
            </a:extLst>
          </p:cNvPr>
          <p:cNvGrpSpPr/>
          <p:nvPr/>
        </p:nvGrpSpPr>
        <p:grpSpPr>
          <a:xfrm>
            <a:off x="8572754" y="2851462"/>
            <a:ext cx="307768" cy="286648"/>
            <a:chOff x="172715" y="2112944"/>
            <a:chExt cx="307768" cy="286648"/>
          </a:xfrm>
        </p:grpSpPr>
        <p:sp>
          <p:nvSpPr>
            <p:cNvPr id="138" name="Oval 137">
              <a:extLst>
                <a:ext uri="{FF2B5EF4-FFF2-40B4-BE49-F238E27FC236}">
                  <a16:creationId xmlns:a16="http://schemas.microsoft.com/office/drawing/2014/main" id="{1E7658F8-D918-4EBB-B747-1FD31FCF7C70}"/>
                </a:ext>
              </a:extLst>
            </p:cNvPr>
            <p:cNvSpPr/>
            <p:nvPr/>
          </p:nvSpPr>
          <p:spPr>
            <a:xfrm>
              <a:off x="172715" y="2112944"/>
              <a:ext cx="307768" cy="28664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9" name="Rides (Icon)">
              <a:extLst>
                <a:ext uri="{FF2B5EF4-FFF2-40B4-BE49-F238E27FC236}">
                  <a16:creationId xmlns:a16="http://schemas.microsoft.com/office/drawing/2014/main" id="{A5BE9BD0-8A49-4358-98B2-A47D51EE9628}"/>
                </a:ext>
              </a:extLst>
            </p:cNvPr>
            <p:cNvPicPr>
              <a:picLocks noChangeAspect="1"/>
            </p:cNvPicPr>
            <p:nvPr/>
          </p:nvPicPr>
          <p:blipFill>
            <a:blip r:embed="rId57">
              <a:extLst>
                <a:ext uri="{BEBA8EAE-BF5A-486C-A8C5-ECC9F3942E4B}">
                  <a14:imgProps xmlns:a14="http://schemas.microsoft.com/office/drawing/2010/main">
                    <a14:imgLayer r:embed="rId39">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253329" y="2187574"/>
              <a:ext cx="151246" cy="135844"/>
            </a:xfrm>
            <a:prstGeom prst="rect">
              <a:avLst/>
            </a:prstGeom>
          </p:spPr>
        </p:pic>
      </p:grpSp>
      <p:grpSp>
        <p:nvGrpSpPr>
          <p:cNvPr id="171" name="Ride (Icon) (On Map)">
            <a:extLst>
              <a:ext uri="{FF2B5EF4-FFF2-40B4-BE49-F238E27FC236}">
                <a16:creationId xmlns:a16="http://schemas.microsoft.com/office/drawing/2014/main" id="{549E474A-4525-4CC8-B646-FE6B6DA4D74F}"/>
              </a:ext>
            </a:extLst>
          </p:cNvPr>
          <p:cNvGrpSpPr/>
          <p:nvPr/>
        </p:nvGrpSpPr>
        <p:grpSpPr>
          <a:xfrm>
            <a:off x="2220325" y="530238"/>
            <a:ext cx="149508" cy="151811"/>
            <a:chOff x="172715" y="2112944"/>
            <a:chExt cx="307768" cy="286648"/>
          </a:xfrm>
        </p:grpSpPr>
        <p:sp>
          <p:nvSpPr>
            <p:cNvPr id="172" name="Oval 171">
              <a:extLst>
                <a:ext uri="{FF2B5EF4-FFF2-40B4-BE49-F238E27FC236}">
                  <a16:creationId xmlns:a16="http://schemas.microsoft.com/office/drawing/2014/main" id="{3CBB9281-05BA-4DDD-86E6-DFD119EC1AE8}"/>
                </a:ext>
              </a:extLst>
            </p:cNvPr>
            <p:cNvSpPr/>
            <p:nvPr/>
          </p:nvSpPr>
          <p:spPr>
            <a:xfrm>
              <a:off x="172715" y="2112944"/>
              <a:ext cx="307768" cy="28664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73" name="Rides (Icon)">
              <a:extLst>
                <a:ext uri="{FF2B5EF4-FFF2-40B4-BE49-F238E27FC236}">
                  <a16:creationId xmlns:a16="http://schemas.microsoft.com/office/drawing/2014/main" id="{35ADFD93-7D8D-4FBB-BDA1-D901B12BD4CA}"/>
                </a:ext>
              </a:extLst>
            </p:cNvPr>
            <p:cNvPicPr>
              <a:picLocks noChangeAspect="1"/>
            </p:cNvPicPr>
            <p:nvPr/>
          </p:nvPicPr>
          <p:blipFill>
            <a:blip r:embed="rId57">
              <a:extLst>
                <a:ext uri="{BEBA8EAE-BF5A-486C-A8C5-ECC9F3942E4B}">
                  <a14:imgProps xmlns:a14="http://schemas.microsoft.com/office/drawing/2010/main">
                    <a14:imgLayer r:embed="rId39">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253329" y="2187574"/>
              <a:ext cx="151246" cy="135844"/>
            </a:xfrm>
            <a:prstGeom prst="rect">
              <a:avLst/>
            </a:prstGeom>
          </p:spPr>
        </p:pic>
      </p:grpSp>
      <p:grpSp>
        <p:nvGrpSpPr>
          <p:cNvPr id="140" name="Group 139">
            <a:extLst>
              <a:ext uri="{FF2B5EF4-FFF2-40B4-BE49-F238E27FC236}">
                <a16:creationId xmlns:a16="http://schemas.microsoft.com/office/drawing/2014/main" id="{4D01D782-FE73-4F23-8120-E9AD5BD4B248}"/>
              </a:ext>
            </a:extLst>
          </p:cNvPr>
          <p:cNvGrpSpPr/>
          <p:nvPr/>
        </p:nvGrpSpPr>
        <p:grpSpPr>
          <a:xfrm>
            <a:off x="9587293" y="1647378"/>
            <a:ext cx="1605137" cy="2410072"/>
            <a:chOff x="9047540" y="1647378"/>
            <a:chExt cx="1605137" cy="2410072"/>
          </a:xfrm>
        </p:grpSpPr>
        <p:graphicFrame>
          <p:nvGraphicFramePr>
            <p:cNvPr id="141" name="Object 140">
              <a:extLst>
                <a:ext uri="{FF2B5EF4-FFF2-40B4-BE49-F238E27FC236}">
                  <a16:creationId xmlns:a16="http://schemas.microsoft.com/office/drawing/2014/main" id="{43CB6708-30E7-4111-B187-B6A49EB8737F}"/>
                </a:ext>
              </a:extLst>
            </p:cNvPr>
            <p:cNvGraphicFramePr>
              <a:graphicFrameLocks noChangeAspect="1"/>
            </p:cNvGraphicFramePr>
            <p:nvPr>
              <p:extLst>
                <p:ext uri="{D42A27DB-BD31-4B8C-83A1-F6EECF244321}">
                  <p14:modId xmlns:p14="http://schemas.microsoft.com/office/powerpoint/2010/main" val="517969564"/>
                </p:ext>
              </p:extLst>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19532" name="Bitmap Image" r:id="rId58" imgW="1419120" imgH="2336760" progId="Paint.Picture">
                    <p:embed/>
                  </p:oleObj>
                </mc:Choice>
                <mc:Fallback>
                  <p:oleObj name="Bitmap Image" r:id="rId58" imgW="1419120" imgH="2336760" progId="Paint.Picture">
                    <p:embed/>
                    <p:pic>
                      <p:nvPicPr>
                        <p:cNvPr id="9" name="Object 8">
                          <a:extLst>
                            <a:ext uri="{FF2B5EF4-FFF2-40B4-BE49-F238E27FC236}">
                              <a16:creationId xmlns:a16="http://schemas.microsoft.com/office/drawing/2014/main" id="{3E1E65F5-0FD4-4EB4-A34B-16593408BD54}"/>
                            </a:ext>
                          </a:extLst>
                        </p:cNvPr>
                        <p:cNvPicPr/>
                        <p:nvPr/>
                      </p:nvPicPr>
                      <p:blipFill>
                        <a:blip r:embed="rId59"/>
                        <a:stretch>
                          <a:fillRect/>
                        </a:stretch>
                      </p:blipFill>
                      <p:spPr>
                        <a:xfrm>
                          <a:off x="9047540" y="1647378"/>
                          <a:ext cx="1540992" cy="2410072"/>
                        </a:xfrm>
                        <a:prstGeom prst="rect">
                          <a:avLst/>
                        </a:prstGeom>
                      </p:spPr>
                    </p:pic>
                  </p:oleObj>
                </mc:Fallback>
              </mc:AlternateContent>
            </a:graphicData>
          </a:graphic>
        </p:graphicFrame>
        <p:sp>
          <p:nvSpPr>
            <p:cNvPr id="142" name="TextBox 141">
              <a:extLst>
                <a:ext uri="{FF2B5EF4-FFF2-40B4-BE49-F238E27FC236}">
                  <a16:creationId xmlns:a16="http://schemas.microsoft.com/office/drawing/2014/main" id="{3FB8C4D4-05ED-4F0D-8FB6-68E520EDAFAA}"/>
                </a:ext>
              </a:extLst>
            </p:cNvPr>
            <p:cNvSpPr txBox="1"/>
            <p:nvPr/>
          </p:nvSpPr>
          <p:spPr>
            <a:xfrm>
              <a:off x="9151647" y="1866593"/>
              <a:ext cx="1501030" cy="215444"/>
            </a:xfrm>
            <a:prstGeom prst="rect">
              <a:avLst/>
            </a:prstGeom>
            <a:noFill/>
          </p:spPr>
          <p:txBody>
            <a:bodyPr wrap="square" rtlCol="0">
              <a:spAutoFit/>
            </a:bodyPr>
            <a:lstStyle/>
            <a:p>
              <a:r>
                <a:rPr lang="en-US" sz="800" b="1" dirty="0">
                  <a:latin typeface="Agency FB" panose="020B0503020202020204" pitchFamily="34" charset="0"/>
                </a:rPr>
                <a:t>Name                              Wait Time</a:t>
              </a:r>
              <a:endParaRPr lang="en-SG" sz="800" b="1" dirty="0">
                <a:latin typeface="Agency FB" panose="020B0503020202020204" pitchFamily="34" charset="0"/>
              </a:endParaRPr>
            </a:p>
          </p:txBody>
        </p:sp>
      </p:grpSp>
      <p:sp>
        <p:nvSpPr>
          <p:cNvPr id="143" name="Star: 5 Points 142">
            <a:hlinkClick r:id="rId60" action="ppaction://hlinksldjump"/>
            <a:extLst>
              <a:ext uri="{FF2B5EF4-FFF2-40B4-BE49-F238E27FC236}">
                <a16:creationId xmlns:a16="http://schemas.microsoft.com/office/drawing/2014/main" id="{19D8E0E5-2E72-495F-99DC-838D4595D87A}"/>
              </a:ext>
            </a:extLst>
          </p:cNvPr>
          <p:cNvSpPr/>
          <p:nvPr/>
        </p:nvSpPr>
        <p:spPr>
          <a:xfrm>
            <a:off x="9694157"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TextBox 140">
            <a:hlinkClick r:id="rId60" action="ppaction://hlinksldjump"/>
            <a:extLst>
              <a:ext uri="{FF2B5EF4-FFF2-40B4-BE49-F238E27FC236}">
                <a16:creationId xmlns:a16="http://schemas.microsoft.com/office/drawing/2014/main" id="{AF2A296C-A2A3-4A7B-80EC-3281125C1A12}"/>
              </a:ext>
            </a:extLst>
          </p:cNvPr>
          <p:cNvSpPr txBox="1"/>
          <p:nvPr/>
        </p:nvSpPr>
        <p:spPr>
          <a:xfrm>
            <a:off x="9749237" y="3707675"/>
            <a:ext cx="748863"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1" dirty="0">
                <a:latin typeface="Agency FB" panose="020B0503020202020204" pitchFamily="34" charset="0"/>
              </a:rPr>
              <a:t>View my favorites</a:t>
            </a:r>
            <a:endParaRPr lang="en-SG" sz="700" b="1" dirty="0">
              <a:latin typeface="Agency FB" panose="020B0503020202020204" pitchFamily="34" charset="0"/>
            </a:endParaRPr>
          </a:p>
        </p:txBody>
      </p:sp>
      <p:sp>
        <p:nvSpPr>
          <p:cNvPr id="153" name="TextBox 152">
            <a:extLst>
              <a:ext uri="{FF2B5EF4-FFF2-40B4-BE49-F238E27FC236}">
                <a16:creationId xmlns:a16="http://schemas.microsoft.com/office/drawing/2014/main" id="{86862103-7DAA-4F5D-894F-3ABD6C3B0D4D}"/>
              </a:ext>
            </a:extLst>
          </p:cNvPr>
          <p:cNvSpPr txBox="1"/>
          <p:nvPr/>
        </p:nvSpPr>
        <p:spPr>
          <a:xfrm>
            <a:off x="-17399" y="14794"/>
            <a:ext cx="1760677" cy="104644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2. Interactive Map</a:t>
            </a:r>
          </a:p>
          <a:p>
            <a:endParaRPr lang="en-US" sz="1200" dirty="0">
              <a:latin typeface="Helvetica Light" panose="020B0403020202020204" pitchFamily="34" charset="0"/>
            </a:endParaRPr>
          </a:p>
          <a:p>
            <a:r>
              <a:rPr lang="en-US" sz="1200" dirty="0">
                <a:latin typeface="Helvetica Light" panose="020B0403020202020204" pitchFamily="34" charset="0"/>
              </a:rPr>
              <a:t>Interaction on the screen interface with the map</a:t>
            </a:r>
          </a:p>
        </p:txBody>
      </p:sp>
      <p:grpSp>
        <p:nvGrpSpPr>
          <p:cNvPr id="154" name="Group 153">
            <a:extLst>
              <a:ext uri="{FF2B5EF4-FFF2-40B4-BE49-F238E27FC236}">
                <a16:creationId xmlns:a16="http://schemas.microsoft.com/office/drawing/2014/main" id="{5A018C49-E14F-49BA-B7A4-CD07FC27FBEC}"/>
              </a:ext>
            </a:extLst>
          </p:cNvPr>
          <p:cNvGrpSpPr/>
          <p:nvPr/>
        </p:nvGrpSpPr>
        <p:grpSpPr>
          <a:xfrm>
            <a:off x="53596" y="1893255"/>
            <a:ext cx="1787721" cy="2191200"/>
            <a:chOff x="3305798" y="-1294684"/>
            <a:chExt cx="1787721" cy="2191200"/>
          </a:xfrm>
        </p:grpSpPr>
        <p:sp>
          <p:nvSpPr>
            <p:cNvPr id="156" name="TextBox 92">
              <a:extLst>
                <a:ext uri="{FF2B5EF4-FFF2-40B4-BE49-F238E27FC236}">
                  <a16:creationId xmlns:a16="http://schemas.microsoft.com/office/drawing/2014/main" id="{C03BDA48-B952-41A8-86B2-02793FDFB78C}"/>
                </a:ext>
              </a:extLst>
            </p:cNvPr>
            <p:cNvSpPr txBox="1"/>
            <p:nvPr/>
          </p:nvSpPr>
          <p:spPr>
            <a:xfrm>
              <a:off x="3305798" y="-119147"/>
              <a:ext cx="1768767"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Name of rides </a:t>
              </a:r>
            </a:p>
            <a:p>
              <a:r>
                <a:rPr lang="en-US" sz="1200" b="1" dirty="0">
                  <a:latin typeface="Helvetica Light" panose="020B0403020202020204" pitchFamily="34" charset="0"/>
                </a:rPr>
                <a:t>can be selected for detailed information.</a:t>
              </a:r>
            </a:p>
            <a:p>
              <a:r>
                <a:rPr lang="en-US" sz="1200" b="1" dirty="0">
                  <a:latin typeface="Helvetica Light" panose="020B0403020202020204" pitchFamily="34" charset="0"/>
                </a:rPr>
                <a:t>     </a:t>
              </a:r>
              <a:r>
                <a:rPr lang="en-US" sz="1200" b="1" dirty="0">
                  <a:solidFill>
                    <a:schemeClr val="accent1"/>
                  </a:solidFill>
                  <a:latin typeface="Helvetica Light" panose="020B0403020202020204" pitchFamily="34" charset="0"/>
                </a:rPr>
                <a:t>- close the tab</a:t>
              </a:r>
            </a:p>
            <a:p>
              <a:r>
                <a:rPr lang="en-US" sz="1200" b="1" dirty="0">
                  <a:solidFill>
                    <a:schemeClr val="accent1"/>
                  </a:solidFill>
                  <a:latin typeface="Helvetica Light" panose="020B0403020202020204" pitchFamily="34" charset="0"/>
                </a:rPr>
                <a:t>     - show on map</a:t>
              </a:r>
            </a:p>
          </p:txBody>
        </p:sp>
        <p:cxnSp>
          <p:nvCxnSpPr>
            <p:cNvPr id="157" name="Straight Connector 156">
              <a:extLst>
                <a:ext uri="{FF2B5EF4-FFF2-40B4-BE49-F238E27FC236}">
                  <a16:creationId xmlns:a16="http://schemas.microsoft.com/office/drawing/2014/main" id="{FB9726DC-08A6-4D73-877D-D611EAEE697D}"/>
                </a:ext>
              </a:extLst>
            </p:cNvPr>
            <p:cNvCxnSpPr>
              <a:cxnSpLocks/>
            </p:cNvCxnSpPr>
            <p:nvPr/>
          </p:nvCxnSpPr>
          <p:spPr>
            <a:xfrm flipV="1">
              <a:off x="4121204" y="-1294684"/>
              <a:ext cx="972315" cy="1165119"/>
            </a:xfrm>
            <a:prstGeom prst="line">
              <a:avLst/>
            </a:prstGeom>
            <a:ln w="19050"/>
          </p:spPr>
          <p:style>
            <a:lnRef idx="1">
              <a:schemeClr val="accent2"/>
            </a:lnRef>
            <a:fillRef idx="0">
              <a:schemeClr val="accent2"/>
            </a:fillRef>
            <a:effectRef idx="0">
              <a:schemeClr val="accent2"/>
            </a:effectRef>
            <a:fontRef idx="minor">
              <a:schemeClr val="tx1"/>
            </a:fontRef>
          </p:style>
        </p:cxnSp>
      </p:grpSp>
      <p:pic>
        <p:nvPicPr>
          <p:cNvPr id="161" name="Cross Compare" descr="Badge Cross with solid fill">
            <a:hlinkClick r:id="rId25" action="ppaction://hlinksldjump"/>
            <a:extLst>
              <a:ext uri="{FF2B5EF4-FFF2-40B4-BE49-F238E27FC236}">
                <a16:creationId xmlns:a16="http://schemas.microsoft.com/office/drawing/2014/main" id="{02B1A31F-740C-4CE2-8968-E3BB506BFC5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41381" y="3685827"/>
            <a:ext cx="168706" cy="168706"/>
          </a:xfrm>
          <a:prstGeom prst="rect">
            <a:avLst/>
          </a:prstGeom>
        </p:spPr>
      </p:pic>
      <p:pic>
        <p:nvPicPr>
          <p:cNvPr id="162" name="Picture 14" descr="Map - Free Maps and Flags icons">
            <a:extLst>
              <a:ext uri="{FF2B5EF4-FFF2-40B4-BE49-F238E27FC236}">
                <a16:creationId xmlns:a16="http://schemas.microsoft.com/office/drawing/2014/main" id="{1EFDFCF0-B6FC-4330-9E2A-9DDB18A5F00B}"/>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58146" y="3883496"/>
            <a:ext cx="127422" cy="127422"/>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a:extLst>
              <a:ext uri="{FF2B5EF4-FFF2-40B4-BE49-F238E27FC236}">
                <a16:creationId xmlns:a16="http://schemas.microsoft.com/office/drawing/2014/main" id="{1D8FA084-C6F2-4823-8738-8F7E2843CACA}"/>
              </a:ext>
            </a:extLst>
          </p:cNvPr>
          <p:cNvGrpSpPr/>
          <p:nvPr/>
        </p:nvGrpSpPr>
        <p:grpSpPr>
          <a:xfrm>
            <a:off x="7057282" y="629213"/>
            <a:ext cx="6279789" cy="646331"/>
            <a:chOff x="4225105" y="1852459"/>
            <a:chExt cx="5707775" cy="1517648"/>
          </a:xfrm>
        </p:grpSpPr>
        <p:sp>
          <p:nvSpPr>
            <p:cNvPr id="164" name="TextBox 163">
              <a:extLst>
                <a:ext uri="{FF2B5EF4-FFF2-40B4-BE49-F238E27FC236}">
                  <a16:creationId xmlns:a16="http://schemas.microsoft.com/office/drawing/2014/main" id="{D038948E-9372-4852-BE84-0B09FDD170D5}"/>
                </a:ext>
              </a:extLst>
            </p:cNvPr>
            <p:cNvSpPr txBox="1"/>
            <p:nvPr/>
          </p:nvSpPr>
          <p:spPr>
            <a:xfrm>
              <a:off x="8377871" y="1852459"/>
              <a:ext cx="1555009" cy="1517648"/>
            </a:xfrm>
            <a:prstGeom prst="rect">
              <a:avLst/>
            </a:prstGeom>
            <a:noFill/>
          </p:spPr>
          <p:txBody>
            <a:bodyPr wrap="square" rtlCol="0">
              <a:spAutoFit/>
            </a:bodyPr>
            <a:lstStyle/>
            <a:p>
              <a:r>
                <a:rPr lang="en-US" sz="1200" b="1" dirty="0">
                  <a:latin typeface="Helvetica Light" panose="020B0403020202020204" pitchFamily="34" charset="0"/>
                </a:rPr>
                <a:t>Ride filter displayed </a:t>
              </a:r>
            </a:p>
            <a:p>
              <a:r>
                <a:rPr lang="en-US" sz="1200" b="1" dirty="0">
                  <a:latin typeface="Helvetica Light" panose="020B0403020202020204" pitchFamily="34" charset="0"/>
                </a:rPr>
                <a:t>above all attractions</a:t>
              </a:r>
            </a:p>
            <a:p>
              <a:r>
                <a:rPr lang="en-US" sz="1200" b="1" dirty="0">
                  <a:latin typeface="Helvetica Light" panose="020B0403020202020204" pitchFamily="34" charset="0"/>
                </a:rPr>
                <a:t>of type Rides</a:t>
              </a:r>
            </a:p>
          </p:txBody>
        </p:sp>
        <p:cxnSp>
          <p:nvCxnSpPr>
            <p:cNvPr id="165" name="Straight Connector 164">
              <a:extLst>
                <a:ext uri="{FF2B5EF4-FFF2-40B4-BE49-F238E27FC236}">
                  <a16:creationId xmlns:a16="http://schemas.microsoft.com/office/drawing/2014/main" id="{193284B6-3F68-4E3E-9CD4-5F50F4CC8857}"/>
                </a:ext>
              </a:extLst>
            </p:cNvPr>
            <p:cNvCxnSpPr>
              <a:cxnSpLocks/>
              <a:stCxn id="164" idx="1"/>
            </p:cNvCxnSpPr>
            <p:nvPr/>
          </p:nvCxnSpPr>
          <p:spPr>
            <a:xfrm flipH="1" flipV="1">
              <a:off x="4225105" y="2524618"/>
              <a:ext cx="4152766" cy="86666"/>
            </a:xfrm>
            <a:prstGeom prst="line">
              <a:avLst/>
            </a:prstGeom>
            <a:ln w="19050"/>
          </p:spPr>
          <p:style>
            <a:lnRef idx="1">
              <a:schemeClr val="accent2"/>
            </a:lnRef>
            <a:fillRef idx="0">
              <a:schemeClr val="accent2"/>
            </a:fillRef>
            <a:effectRef idx="0">
              <a:schemeClr val="accent2"/>
            </a:effectRef>
            <a:fontRef idx="minor">
              <a:schemeClr val="tx1"/>
            </a:fontRef>
          </p:style>
        </p:cxnSp>
      </p:grpSp>
      <p:pic>
        <p:nvPicPr>
          <p:cNvPr id="158" name="Picture 12" descr="Ferris wheel - Free business icons">
            <a:extLst>
              <a:ext uri="{FF2B5EF4-FFF2-40B4-BE49-F238E27FC236}">
                <a16:creationId xmlns:a16="http://schemas.microsoft.com/office/drawing/2014/main" id="{8B415D7B-01CB-495C-B123-5E5E2C13F5B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18108" y="2878904"/>
            <a:ext cx="566411" cy="566411"/>
          </a:xfrm>
          <a:prstGeom prst="rect">
            <a:avLst/>
          </a:prstGeom>
          <a:noFill/>
          <a:effectLst>
            <a:glow rad="1397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9" name="Dining (Icon)" descr="Beverage, burger, coke, e-commerce, food and drink, online shop, shopping  icon - Download on Iconfinder">
            <a:hlinkClick r:id="rId61" action="ppaction://hlinksldjump"/>
            <a:extLst>
              <a:ext uri="{FF2B5EF4-FFF2-40B4-BE49-F238E27FC236}">
                <a16:creationId xmlns:a16="http://schemas.microsoft.com/office/drawing/2014/main" id="{A8D4A881-0E56-4B03-93D2-8C11B9EA261B}"/>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flipH="1">
            <a:off x="6279976" y="5065819"/>
            <a:ext cx="481890" cy="457620"/>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hlinkClick r:id="rId61" action="ppaction://hlinksldjump"/>
            <a:extLst>
              <a:ext uri="{FF2B5EF4-FFF2-40B4-BE49-F238E27FC236}">
                <a16:creationId xmlns:a16="http://schemas.microsoft.com/office/drawing/2014/main" id="{CBA1349E-49B6-4AB2-9230-9EEE05394CC4}"/>
              </a:ext>
            </a:extLst>
          </p:cNvPr>
          <p:cNvSpPr txBox="1"/>
          <p:nvPr/>
        </p:nvSpPr>
        <p:spPr>
          <a:xfrm>
            <a:off x="6266339" y="5558513"/>
            <a:ext cx="571209" cy="246221"/>
          </a:xfrm>
          <a:prstGeom prst="rect">
            <a:avLst/>
          </a:prstGeom>
          <a:noFill/>
        </p:spPr>
        <p:txBody>
          <a:bodyPr wrap="square" rtlCol="0">
            <a:spAutoFit/>
          </a:bodyPr>
          <a:lstStyle/>
          <a:p>
            <a:r>
              <a:rPr lang="en-US" sz="1000" b="1" dirty="0">
                <a:latin typeface="Agency FB" panose="020B0503020202020204" pitchFamily="34" charset="0"/>
              </a:rPr>
              <a:t>Dining</a:t>
            </a:r>
            <a:endParaRPr lang="en-SG" sz="1000" b="1" dirty="0">
              <a:latin typeface="Agency FB" panose="020B0503020202020204" pitchFamily="34" charset="0"/>
            </a:endParaRPr>
          </a:p>
        </p:txBody>
      </p:sp>
      <p:sp>
        <p:nvSpPr>
          <p:cNvPr id="146" name="TextBox 92">
            <a:extLst>
              <a:ext uri="{FF2B5EF4-FFF2-40B4-BE49-F238E27FC236}">
                <a16:creationId xmlns:a16="http://schemas.microsoft.com/office/drawing/2014/main" id="{2CBFBF57-F11F-4296-B3CD-369476B22C43}"/>
              </a:ext>
            </a:extLst>
          </p:cNvPr>
          <p:cNvSpPr txBox="1"/>
          <p:nvPr/>
        </p:nvSpPr>
        <p:spPr>
          <a:xfrm>
            <a:off x="4788236" y="6192497"/>
            <a:ext cx="389651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Return/Remove filter by clicking the same icon</a:t>
            </a:r>
          </a:p>
        </p:txBody>
      </p:sp>
      <p:cxnSp>
        <p:nvCxnSpPr>
          <p:cNvPr id="166" name="Straight Connector 165">
            <a:extLst>
              <a:ext uri="{FF2B5EF4-FFF2-40B4-BE49-F238E27FC236}">
                <a16:creationId xmlns:a16="http://schemas.microsoft.com/office/drawing/2014/main" id="{67C7FC3A-AC82-4BEC-AB93-97E6EBBCC2CB}"/>
              </a:ext>
            </a:extLst>
          </p:cNvPr>
          <p:cNvCxnSpPr>
            <a:cxnSpLocks/>
          </p:cNvCxnSpPr>
          <p:nvPr/>
        </p:nvCxnSpPr>
        <p:spPr>
          <a:xfrm flipV="1">
            <a:off x="1373918" y="4029998"/>
            <a:ext cx="410361" cy="73503"/>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67" name="THE MUMMY TEXT">
            <a:extLst>
              <a:ext uri="{FF2B5EF4-FFF2-40B4-BE49-F238E27FC236}">
                <a16:creationId xmlns:a16="http://schemas.microsoft.com/office/drawing/2014/main" id="{7ED6EC70-296D-4D5B-91E3-000791E5246C}"/>
              </a:ext>
            </a:extLst>
          </p:cNvPr>
          <p:cNvSpPr/>
          <p:nvPr/>
        </p:nvSpPr>
        <p:spPr>
          <a:xfrm>
            <a:off x="9681746" y="2058403"/>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1. The Mummy	              30/25</a:t>
            </a:r>
            <a:endParaRPr lang="en-SG" sz="600" b="1" dirty="0">
              <a:latin typeface="Agency FB" panose="020B0503020202020204" pitchFamily="34" charset="0"/>
            </a:endParaRPr>
          </a:p>
        </p:txBody>
      </p:sp>
      <p:sp>
        <p:nvSpPr>
          <p:cNvPr id="168" name="THE MUMMY TEXT">
            <a:extLst>
              <a:ext uri="{FF2B5EF4-FFF2-40B4-BE49-F238E27FC236}">
                <a16:creationId xmlns:a16="http://schemas.microsoft.com/office/drawing/2014/main" id="{62094100-D956-450E-BA3B-84B532504DF6}"/>
              </a:ext>
            </a:extLst>
          </p:cNvPr>
          <p:cNvSpPr/>
          <p:nvPr/>
        </p:nvSpPr>
        <p:spPr>
          <a:xfrm>
            <a:off x="9681746" y="2206259"/>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2. Ferris Wheel	              20/15</a:t>
            </a:r>
            <a:endParaRPr lang="en-SG" sz="600" b="1" dirty="0">
              <a:latin typeface="Agency FB" panose="020B0503020202020204" pitchFamily="34" charset="0"/>
            </a:endParaRPr>
          </a:p>
        </p:txBody>
      </p:sp>
      <p:pic>
        <p:nvPicPr>
          <p:cNvPr id="169" name="Picture 168">
            <a:extLst>
              <a:ext uri="{FF2B5EF4-FFF2-40B4-BE49-F238E27FC236}">
                <a16:creationId xmlns:a16="http://schemas.microsoft.com/office/drawing/2014/main" id="{51C57771-2EB8-4E34-9A02-DE16B25655DD}"/>
              </a:ext>
            </a:extLst>
          </p:cNvPr>
          <p:cNvPicPr>
            <a:picLocks noChangeAspect="1"/>
          </p:cNvPicPr>
          <p:nvPr/>
        </p:nvPicPr>
        <p:blipFill>
          <a:blip r:embed="rId63">
            <a:extLst>
              <a:ext uri="{BEBA8EAE-BF5A-486C-A8C5-ECC9F3942E4B}">
                <a14:imgProps xmlns:a14="http://schemas.microsoft.com/office/drawing/2010/main">
                  <a14:imgLayer r:embed="rId64">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346660" y="3083978"/>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pic>
        <p:nvPicPr>
          <p:cNvPr id="170" name="Toilet (Icon)" descr="Toilet - Free people icons">
            <a:hlinkClick r:id="rId65" action="ppaction://hlinksldjump"/>
            <a:extLst>
              <a:ext uri="{FF2B5EF4-FFF2-40B4-BE49-F238E27FC236}">
                <a16:creationId xmlns:a16="http://schemas.microsoft.com/office/drawing/2014/main" id="{4C44CB1F-DC42-45FA-9988-F2CFD3E288BA}"/>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hlinkClick r:id="rId65" action="ppaction://hlinksldjump"/>
            <a:extLst>
              <a:ext uri="{FF2B5EF4-FFF2-40B4-BE49-F238E27FC236}">
                <a16:creationId xmlns:a16="http://schemas.microsoft.com/office/drawing/2014/main" id="{2C806924-781A-47FB-A54C-AB294A471D1F}"/>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grpSp>
        <p:nvGrpSpPr>
          <p:cNvPr id="148" name="PATH 2">
            <a:extLst>
              <a:ext uri="{FF2B5EF4-FFF2-40B4-BE49-F238E27FC236}">
                <a16:creationId xmlns:a16="http://schemas.microsoft.com/office/drawing/2014/main" id="{45A24DE9-30BC-43D4-B5DF-1233A15329A3}"/>
              </a:ext>
            </a:extLst>
          </p:cNvPr>
          <p:cNvGrpSpPr/>
          <p:nvPr/>
        </p:nvGrpSpPr>
        <p:grpSpPr>
          <a:xfrm>
            <a:off x="6669327" y="2737801"/>
            <a:ext cx="1553420" cy="422304"/>
            <a:chOff x="6669327" y="2737801"/>
            <a:chExt cx="1553420" cy="422304"/>
          </a:xfrm>
        </p:grpSpPr>
        <p:pic>
          <p:nvPicPr>
            <p:cNvPr id="175" name="Graphic 174" descr="Shoe footprints with solid fill">
              <a:extLst>
                <a:ext uri="{FF2B5EF4-FFF2-40B4-BE49-F238E27FC236}">
                  <a16:creationId xmlns:a16="http://schemas.microsoft.com/office/drawing/2014/main" id="{512BA215-DF62-4988-AEB9-1FE68DBD981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7104851" y="3046183"/>
              <a:ext cx="73328" cy="73328"/>
            </a:xfrm>
            <a:prstGeom prst="rect">
              <a:avLst/>
            </a:prstGeom>
          </p:spPr>
        </p:pic>
        <p:grpSp>
          <p:nvGrpSpPr>
            <p:cNvPr id="176" name="Group 175">
              <a:extLst>
                <a:ext uri="{FF2B5EF4-FFF2-40B4-BE49-F238E27FC236}">
                  <a16:creationId xmlns:a16="http://schemas.microsoft.com/office/drawing/2014/main" id="{D8FAA19E-53C1-4441-8D38-043363CCC632}"/>
                </a:ext>
              </a:extLst>
            </p:cNvPr>
            <p:cNvGrpSpPr/>
            <p:nvPr/>
          </p:nvGrpSpPr>
          <p:grpSpPr>
            <a:xfrm>
              <a:off x="6669327" y="2737801"/>
              <a:ext cx="1553420" cy="422304"/>
              <a:chOff x="6669327" y="2737801"/>
              <a:chExt cx="1553420" cy="422304"/>
            </a:xfrm>
          </p:grpSpPr>
          <p:pic>
            <p:nvPicPr>
              <p:cNvPr id="178" name="Graphic 177" descr="Shoe footprints with solid fill">
                <a:extLst>
                  <a:ext uri="{FF2B5EF4-FFF2-40B4-BE49-F238E27FC236}">
                    <a16:creationId xmlns:a16="http://schemas.microsoft.com/office/drawing/2014/main" id="{6D023ABC-D2F4-4444-8573-DFB01A79CBC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6837548" y="3074069"/>
                <a:ext cx="73328" cy="73328"/>
              </a:xfrm>
              <a:prstGeom prst="rect">
                <a:avLst/>
              </a:prstGeom>
            </p:spPr>
          </p:pic>
          <p:pic>
            <p:nvPicPr>
              <p:cNvPr id="179" name="Graphic 178" descr="Shoe footprints with solid fill">
                <a:extLst>
                  <a:ext uri="{FF2B5EF4-FFF2-40B4-BE49-F238E27FC236}">
                    <a16:creationId xmlns:a16="http://schemas.microsoft.com/office/drawing/2014/main" id="{D6379B21-D458-49C3-BABE-A60571C6CC7A}"/>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6926038" y="3064682"/>
                <a:ext cx="73328" cy="73328"/>
              </a:xfrm>
              <a:prstGeom prst="rect">
                <a:avLst/>
              </a:prstGeom>
            </p:spPr>
          </p:pic>
          <p:grpSp>
            <p:nvGrpSpPr>
              <p:cNvPr id="180" name="Group 179">
                <a:extLst>
                  <a:ext uri="{FF2B5EF4-FFF2-40B4-BE49-F238E27FC236}">
                    <a16:creationId xmlns:a16="http://schemas.microsoft.com/office/drawing/2014/main" id="{9D1D57C0-BA4C-4BC6-B454-705B61648BB1}"/>
                  </a:ext>
                </a:extLst>
              </p:cNvPr>
              <p:cNvGrpSpPr/>
              <p:nvPr/>
            </p:nvGrpSpPr>
            <p:grpSpPr>
              <a:xfrm>
                <a:off x="6669327" y="3077390"/>
                <a:ext cx="161818" cy="82715"/>
                <a:chOff x="6669327" y="3077390"/>
                <a:chExt cx="161818" cy="82715"/>
              </a:xfrm>
            </p:grpSpPr>
            <p:pic>
              <p:nvPicPr>
                <p:cNvPr id="195" name="Graphic 194" descr="Shoe footprints with solid fill">
                  <a:extLst>
                    <a:ext uri="{FF2B5EF4-FFF2-40B4-BE49-F238E27FC236}">
                      <a16:creationId xmlns:a16="http://schemas.microsoft.com/office/drawing/2014/main" id="{777479D5-2839-4E94-A3EA-565B9D27CC0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6669327" y="3086777"/>
                  <a:ext cx="73328" cy="73328"/>
                </a:xfrm>
                <a:prstGeom prst="rect">
                  <a:avLst/>
                </a:prstGeom>
              </p:spPr>
            </p:pic>
            <p:pic>
              <p:nvPicPr>
                <p:cNvPr id="196" name="Graphic 195" descr="Shoe footprints with solid fill">
                  <a:extLst>
                    <a:ext uri="{FF2B5EF4-FFF2-40B4-BE49-F238E27FC236}">
                      <a16:creationId xmlns:a16="http://schemas.microsoft.com/office/drawing/2014/main" id="{899461FB-C6DE-45CF-BAE2-138D99DCBB1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6757817" y="3077390"/>
                  <a:ext cx="73328" cy="73328"/>
                </a:xfrm>
                <a:prstGeom prst="rect">
                  <a:avLst/>
                </a:prstGeom>
              </p:spPr>
            </p:pic>
          </p:grpSp>
          <p:pic>
            <p:nvPicPr>
              <p:cNvPr id="181" name="Graphic 180" descr="Shoe footprints with solid fill">
                <a:extLst>
                  <a:ext uri="{FF2B5EF4-FFF2-40B4-BE49-F238E27FC236}">
                    <a16:creationId xmlns:a16="http://schemas.microsoft.com/office/drawing/2014/main" id="{FBB0FC9F-E833-45D4-A133-4533C352C098}"/>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7016361" y="3055570"/>
                <a:ext cx="73328" cy="73328"/>
              </a:xfrm>
              <a:prstGeom prst="rect">
                <a:avLst/>
              </a:prstGeom>
            </p:spPr>
          </p:pic>
          <p:pic>
            <p:nvPicPr>
              <p:cNvPr id="182" name="Graphic 181" descr="Shoe footprints with solid fill">
                <a:extLst>
                  <a:ext uri="{FF2B5EF4-FFF2-40B4-BE49-F238E27FC236}">
                    <a16:creationId xmlns:a16="http://schemas.microsoft.com/office/drawing/2014/main" id="{87C44F59-0E87-4824-AF55-DC02B09F7B3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7372880" y="3005620"/>
                <a:ext cx="73328" cy="73328"/>
              </a:xfrm>
              <a:prstGeom prst="rect">
                <a:avLst/>
              </a:prstGeom>
            </p:spPr>
          </p:pic>
          <p:pic>
            <p:nvPicPr>
              <p:cNvPr id="183" name="Graphic 182" descr="Shoe footprints with solid fill">
                <a:extLst>
                  <a:ext uri="{FF2B5EF4-FFF2-40B4-BE49-F238E27FC236}">
                    <a16:creationId xmlns:a16="http://schemas.microsoft.com/office/drawing/2014/main" id="{CF482C02-9A73-4D0F-B32B-98DAB40B5706}"/>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7480775" y="2981291"/>
                <a:ext cx="73328" cy="73328"/>
              </a:xfrm>
              <a:prstGeom prst="rect">
                <a:avLst/>
              </a:prstGeom>
            </p:spPr>
          </p:pic>
          <p:grpSp>
            <p:nvGrpSpPr>
              <p:cNvPr id="184" name="Group 183">
                <a:extLst>
                  <a:ext uri="{FF2B5EF4-FFF2-40B4-BE49-F238E27FC236}">
                    <a16:creationId xmlns:a16="http://schemas.microsoft.com/office/drawing/2014/main" id="{602FDDE5-454B-4BE8-AD95-FDF18FCFEC5D}"/>
                  </a:ext>
                </a:extLst>
              </p:cNvPr>
              <p:cNvGrpSpPr/>
              <p:nvPr/>
            </p:nvGrpSpPr>
            <p:grpSpPr>
              <a:xfrm>
                <a:off x="7184152" y="3023591"/>
                <a:ext cx="161818" cy="82715"/>
                <a:chOff x="6669327" y="3077390"/>
                <a:chExt cx="161818" cy="82715"/>
              </a:xfrm>
            </p:grpSpPr>
            <p:pic>
              <p:nvPicPr>
                <p:cNvPr id="193" name="Graphic 192" descr="Shoe footprints with solid fill">
                  <a:extLst>
                    <a:ext uri="{FF2B5EF4-FFF2-40B4-BE49-F238E27FC236}">
                      <a16:creationId xmlns:a16="http://schemas.microsoft.com/office/drawing/2014/main" id="{7399080F-923C-421A-89D8-34E7BD605E14}"/>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6669327" y="3086777"/>
                  <a:ext cx="73328" cy="73328"/>
                </a:xfrm>
                <a:prstGeom prst="rect">
                  <a:avLst/>
                </a:prstGeom>
              </p:spPr>
            </p:pic>
            <p:pic>
              <p:nvPicPr>
                <p:cNvPr id="194" name="Graphic 193" descr="Shoe footprints with solid fill">
                  <a:extLst>
                    <a:ext uri="{FF2B5EF4-FFF2-40B4-BE49-F238E27FC236}">
                      <a16:creationId xmlns:a16="http://schemas.microsoft.com/office/drawing/2014/main" id="{4EF6C8A0-E88A-4F8B-9EBA-852E3B1EDBC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6757817" y="3077390"/>
                  <a:ext cx="73328" cy="73328"/>
                </a:xfrm>
                <a:prstGeom prst="rect">
                  <a:avLst/>
                </a:prstGeom>
              </p:spPr>
            </p:pic>
          </p:grpSp>
          <p:pic>
            <p:nvPicPr>
              <p:cNvPr id="185" name="Graphic 184" descr="Shoe footprints with solid fill">
                <a:extLst>
                  <a:ext uri="{FF2B5EF4-FFF2-40B4-BE49-F238E27FC236}">
                    <a16:creationId xmlns:a16="http://schemas.microsoft.com/office/drawing/2014/main" id="{22B22B42-6EE6-410C-B500-C8E234F2246D}"/>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3643192">
                <a:off x="7879325" y="2865658"/>
                <a:ext cx="73328" cy="73328"/>
              </a:xfrm>
              <a:prstGeom prst="rect">
                <a:avLst/>
              </a:prstGeom>
            </p:spPr>
          </p:pic>
          <p:pic>
            <p:nvPicPr>
              <p:cNvPr id="186" name="Graphic 185" descr="Shoe footprints with solid fill">
                <a:extLst>
                  <a:ext uri="{FF2B5EF4-FFF2-40B4-BE49-F238E27FC236}">
                    <a16:creationId xmlns:a16="http://schemas.microsoft.com/office/drawing/2014/main" id="{6102AB76-4CBF-420B-9559-6184F2AEEA9F}"/>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3643192">
                <a:off x="7779499" y="2895600"/>
                <a:ext cx="73328" cy="73328"/>
              </a:xfrm>
              <a:prstGeom prst="rect">
                <a:avLst/>
              </a:prstGeom>
            </p:spPr>
          </p:pic>
          <p:grpSp>
            <p:nvGrpSpPr>
              <p:cNvPr id="187" name="Group 186">
                <a:extLst>
                  <a:ext uri="{FF2B5EF4-FFF2-40B4-BE49-F238E27FC236}">
                    <a16:creationId xmlns:a16="http://schemas.microsoft.com/office/drawing/2014/main" id="{1FDBB439-2830-49C6-BC34-1352172BF8F4}"/>
                  </a:ext>
                </a:extLst>
              </p:cNvPr>
              <p:cNvGrpSpPr/>
              <p:nvPr/>
            </p:nvGrpSpPr>
            <p:grpSpPr>
              <a:xfrm rot="21045319">
                <a:off x="7584966" y="2935221"/>
                <a:ext cx="161818" cy="82715"/>
                <a:chOff x="6669327" y="3077390"/>
                <a:chExt cx="161818" cy="82715"/>
              </a:xfrm>
            </p:grpSpPr>
            <p:pic>
              <p:nvPicPr>
                <p:cNvPr id="191" name="Graphic 190" descr="Shoe footprints with solid fill">
                  <a:extLst>
                    <a:ext uri="{FF2B5EF4-FFF2-40B4-BE49-F238E27FC236}">
                      <a16:creationId xmlns:a16="http://schemas.microsoft.com/office/drawing/2014/main" id="{5A1F703C-A002-4AA7-B83E-55D953124265}"/>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6669327" y="3086777"/>
                  <a:ext cx="73328" cy="73328"/>
                </a:xfrm>
                <a:prstGeom prst="rect">
                  <a:avLst/>
                </a:prstGeom>
              </p:spPr>
            </p:pic>
            <p:pic>
              <p:nvPicPr>
                <p:cNvPr id="192" name="Graphic 191" descr="Shoe footprints with solid fill">
                  <a:extLst>
                    <a:ext uri="{FF2B5EF4-FFF2-40B4-BE49-F238E27FC236}">
                      <a16:creationId xmlns:a16="http://schemas.microsoft.com/office/drawing/2014/main" id="{AF9F0F27-2449-40DB-9E59-510AA286A4D7}"/>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4867572">
                  <a:off x="6757817" y="3077390"/>
                  <a:ext cx="73328" cy="73328"/>
                </a:xfrm>
                <a:prstGeom prst="rect">
                  <a:avLst/>
                </a:prstGeom>
              </p:spPr>
            </p:pic>
          </p:grpSp>
          <p:pic>
            <p:nvPicPr>
              <p:cNvPr id="188" name="Graphic 187" descr="Shoe footprints with solid fill">
                <a:extLst>
                  <a:ext uri="{FF2B5EF4-FFF2-40B4-BE49-F238E27FC236}">
                    <a16:creationId xmlns:a16="http://schemas.microsoft.com/office/drawing/2014/main" id="{8E0082FB-44AA-4507-9BD5-404469CDC16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3643192">
                <a:off x="7978859" y="2833652"/>
                <a:ext cx="73328" cy="73328"/>
              </a:xfrm>
              <a:prstGeom prst="rect">
                <a:avLst/>
              </a:prstGeom>
            </p:spPr>
          </p:pic>
          <p:pic>
            <p:nvPicPr>
              <p:cNvPr id="189" name="Graphic 188" descr="Shoe footprints with solid fill">
                <a:extLst>
                  <a:ext uri="{FF2B5EF4-FFF2-40B4-BE49-F238E27FC236}">
                    <a16:creationId xmlns:a16="http://schemas.microsoft.com/office/drawing/2014/main" id="{383D4ED3-D3E7-40E9-A7B1-6B65369E627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3643192">
                <a:off x="8069204" y="2791096"/>
                <a:ext cx="73328" cy="73328"/>
              </a:xfrm>
              <a:prstGeom prst="rect">
                <a:avLst/>
              </a:prstGeom>
            </p:spPr>
          </p:pic>
          <p:pic>
            <p:nvPicPr>
              <p:cNvPr id="190" name="Graphic 189" descr="Shoe footprints with solid fill">
                <a:extLst>
                  <a:ext uri="{FF2B5EF4-FFF2-40B4-BE49-F238E27FC236}">
                    <a16:creationId xmlns:a16="http://schemas.microsoft.com/office/drawing/2014/main" id="{4649D7AC-B599-40C2-A94D-6B6FA413CE8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2781318">
                <a:off x="8149419" y="2737801"/>
                <a:ext cx="73328" cy="73328"/>
              </a:xfrm>
              <a:prstGeom prst="rect">
                <a:avLst/>
              </a:prstGeom>
            </p:spPr>
          </p:pic>
        </p:grpSp>
      </p:grpSp>
    </p:spTree>
    <p:extLst>
      <p:ext uri="{BB962C8B-B14F-4D97-AF65-F5344CB8AC3E}">
        <p14:creationId xmlns:p14="http://schemas.microsoft.com/office/powerpoint/2010/main" val="104004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500"/>
                                        <p:tgtEl>
                                          <p:spTgt spid="137"/>
                                        </p:tgtEl>
                                      </p:cBhvr>
                                    </p:animEffect>
                                  </p:childTnLst>
                                </p:cTn>
                              </p:par>
                              <p:par>
                                <p:cTn id="14" presetID="22" presetClass="entr" presetSubtype="8" fill="hold"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left)">
                                      <p:cBhvr>
                                        <p:cTn id="16" dur="500"/>
                                        <p:tgtEl>
                                          <p:spTgt spid="106"/>
                                        </p:tgtEl>
                                      </p:cBhvr>
                                    </p:animEffect>
                                  </p:childTnLst>
                                </p:cTn>
                              </p:par>
                              <p:par>
                                <p:cTn id="17" presetID="2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left)">
                                      <p:cBhvr>
                                        <p:cTn id="22" dur="500"/>
                                        <p:tgtEl>
                                          <p:spTgt spid="114"/>
                                        </p:tgtEl>
                                      </p:cBhvr>
                                    </p:animEffect>
                                  </p:childTnLst>
                                </p:cTn>
                              </p:par>
                              <p:par>
                                <p:cTn id="23" presetID="22" presetClass="entr" presetSubtype="8"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par>
                                <p:cTn id="35" presetID="22" presetClass="entr" presetSubtype="8" fill="hold" nodeType="withEffect">
                                  <p:stCondLst>
                                    <p:cond delay="0"/>
                                  </p:stCondLst>
                                  <p:childTnLst>
                                    <p:set>
                                      <p:cBhvr>
                                        <p:cTn id="36" dur="1" fill="hold">
                                          <p:stCondLst>
                                            <p:cond delay="0"/>
                                          </p:stCondLst>
                                        </p:cTn>
                                        <p:tgtEl>
                                          <p:spTgt spid="1038"/>
                                        </p:tgtEl>
                                        <p:attrNameLst>
                                          <p:attrName>style.visibility</p:attrName>
                                        </p:attrNameLst>
                                      </p:cBhvr>
                                      <p:to>
                                        <p:strVal val="visible"/>
                                      </p:to>
                                    </p:set>
                                    <p:animEffect transition="in" filter="wipe(left)">
                                      <p:cBhvr>
                                        <p:cTn id="37" dur="500"/>
                                        <p:tgtEl>
                                          <p:spTgt spid="1038"/>
                                        </p:tgtEl>
                                      </p:cBhvr>
                                    </p:animEffect>
                                  </p:childTnLst>
                                </p:cTn>
                              </p:par>
                              <p:par>
                                <p:cTn id="38" presetID="22" presetClass="entr" presetSubtype="8" fill="hold" nodeType="withEffect">
                                  <p:stCondLst>
                                    <p:cond delay="0"/>
                                  </p:stCondLst>
                                  <p:childTnLst>
                                    <p:set>
                                      <p:cBhvr>
                                        <p:cTn id="39" dur="1" fill="hold">
                                          <p:stCondLst>
                                            <p:cond delay="0"/>
                                          </p:stCondLst>
                                        </p:cTn>
                                        <p:tgtEl>
                                          <p:spTgt spid="1041"/>
                                        </p:tgtEl>
                                        <p:attrNameLst>
                                          <p:attrName>style.visibility</p:attrName>
                                        </p:attrNameLst>
                                      </p:cBhvr>
                                      <p:to>
                                        <p:strVal val="visible"/>
                                      </p:to>
                                    </p:set>
                                    <p:animEffect transition="in" filter="wipe(left)">
                                      <p:cBhvr>
                                        <p:cTn id="40" dur="500"/>
                                        <p:tgtEl>
                                          <p:spTgt spid="104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par>
                                <p:cTn id="44" presetID="22" presetClass="entr" presetSubtype="8" fill="hold" nodeType="withEffect">
                                  <p:stCondLst>
                                    <p:cond delay="0"/>
                                  </p:stCondLst>
                                  <p:childTnLst>
                                    <p:set>
                                      <p:cBhvr>
                                        <p:cTn id="45" dur="1" fill="hold">
                                          <p:stCondLst>
                                            <p:cond delay="0"/>
                                          </p:stCondLst>
                                        </p:cTn>
                                        <p:tgtEl>
                                          <p:spTgt spid="1051"/>
                                        </p:tgtEl>
                                        <p:attrNameLst>
                                          <p:attrName>style.visibility</p:attrName>
                                        </p:attrNameLst>
                                      </p:cBhvr>
                                      <p:to>
                                        <p:strVal val="visible"/>
                                      </p:to>
                                    </p:set>
                                    <p:animEffect transition="in" filter="wipe(left)">
                                      <p:cBhvr>
                                        <p:cTn id="46" dur="500"/>
                                        <p:tgtEl>
                                          <p:spTgt spid="1051"/>
                                        </p:tgtEl>
                                      </p:cBhvr>
                                    </p:animEffect>
                                  </p:childTnLst>
                                </p:cTn>
                              </p:par>
                              <p:par>
                                <p:cTn id="47" presetID="22" presetClass="entr" presetSubtype="8"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wipe(left)">
                                      <p:cBhvr>
                                        <p:cTn id="52" dur="500"/>
                                        <p:tgtEl>
                                          <p:spTgt spid="111"/>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left)">
                                      <p:cBhvr>
                                        <p:cTn id="58" dur="500"/>
                                        <p:tgtEl>
                                          <p:spTgt spid="116"/>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wipe(left)">
                                      <p:cBhvr>
                                        <p:cTn id="61" dur="500"/>
                                        <p:tgtEl>
                                          <p:spTgt spid="11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wipe(left)">
                                      <p:cBhvr>
                                        <p:cTn id="64" dur="500"/>
                                        <p:tgtEl>
                                          <p:spTgt spid="12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wipe(left)">
                                      <p:cBhvr>
                                        <p:cTn id="67" dur="500"/>
                                        <p:tgtEl>
                                          <p:spTgt spid="127"/>
                                        </p:tgtEl>
                                      </p:cBhvr>
                                    </p:animEffect>
                                  </p:childTnLst>
                                </p:cTn>
                              </p:par>
                              <p:par>
                                <p:cTn id="68" presetID="22" presetClass="entr" presetSubtype="8" fill="hold" nodeType="withEffect">
                                  <p:stCondLst>
                                    <p:cond delay="0"/>
                                  </p:stCondLst>
                                  <p:childTnLst>
                                    <p:set>
                                      <p:cBhvr>
                                        <p:cTn id="69" dur="1" fill="hold">
                                          <p:stCondLst>
                                            <p:cond delay="0"/>
                                          </p:stCondLst>
                                        </p:cTn>
                                        <p:tgtEl>
                                          <p:spTgt spid="128"/>
                                        </p:tgtEl>
                                        <p:attrNameLst>
                                          <p:attrName>style.visibility</p:attrName>
                                        </p:attrNameLst>
                                      </p:cBhvr>
                                      <p:to>
                                        <p:strVal val="visible"/>
                                      </p:to>
                                    </p:set>
                                    <p:animEffect transition="in" filter="wipe(left)">
                                      <p:cBhvr>
                                        <p:cTn id="70" dur="500"/>
                                        <p:tgtEl>
                                          <p:spTgt spid="128"/>
                                        </p:tgtEl>
                                      </p:cBhvr>
                                    </p:animEffect>
                                  </p:childTnLst>
                                </p:cTn>
                              </p:par>
                              <p:par>
                                <p:cTn id="71" presetID="22" presetClass="entr" presetSubtype="8" fill="hold" nodeType="withEffect">
                                  <p:stCondLst>
                                    <p:cond delay="0"/>
                                  </p:stCondLst>
                                  <p:childTnLst>
                                    <p:set>
                                      <p:cBhvr>
                                        <p:cTn id="72" dur="1" fill="hold">
                                          <p:stCondLst>
                                            <p:cond delay="0"/>
                                          </p:stCondLst>
                                        </p:cTn>
                                        <p:tgtEl>
                                          <p:spTgt spid="129"/>
                                        </p:tgtEl>
                                        <p:attrNameLst>
                                          <p:attrName>style.visibility</p:attrName>
                                        </p:attrNameLst>
                                      </p:cBhvr>
                                      <p:to>
                                        <p:strVal val="visible"/>
                                      </p:to>
                                    </p:set>
                                    <p:animEffect transition="in" filter="wipe(left)">
                                      <p:cBhvr>
                                        <p:cTn id="73" dur="500"/>
                                        <p:tgtEl>
                                          <p:spTgt spid="129"/>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30"/>
                                        </p:tgtEl>
                                        <p:attrNameLst>
                                          <p:attrName>style.visibility</p:attrName>
                                        </p:attrNameLst>
                                      </p:cBhvr>
                                      <p:to>
                                        <p:strVal val="visible"/>
                                      </p:to>
                                    </p:set>
                                    <p:animEffect transition="in" filter="wipe(left)">
                                      <p:cBhvr>
                                        <p:cTn id="76" dur="500"/>
                                        <p:tgtEl>
                                          <p:spTgt spid="130"/>
                                        </p:tgtEl>
                                      </p:cBhvr>
                                    </p:animEffect>
                                  </p:childTnLst>
                                </p:cTn>
                              </p:par>
                              <p:par>
                                <p:cTn id="77" presetID="22" presetClass="entr" presetSubtype="8" fill="hold" nodeType="with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wipe(left)">
                                      <p:cBhvr>
                                        <p:cTn id="79" dur="500"/>
                                        <p:tgtEl>
                                          <p:spTgt spid="131"/>
                                        </p:tgtEl>
                                      </p:cBhvr>
                                    </p:animEffect>
                                  </p:childTnLst>
                                </p:cTn>
                              </p:par>
                              <p:par>
                                <p:cTn id="80" presetID="22" presetClass="entr" presetSubtype="8" fill="hold" nodeType="withEffect">
                                  <p:stCondLst>
                                    <p:cond delay="0"/>
                                  </p:stCondLst>
                                  <p:childTnLst>
                                    <p:set>
                                      <p:cBhvr>
                                        <p:cTn id="81" dur="1" fill="hold">
                                          <p:stCondLst>
                                            <p:cond delay="0"/>
                                          </p:stCondLst>
                                        </p:cTn>
                                        <p:tgtEl>
                                          <p:spTgt spid="132"/>
                                        </p:tgtEl>
                                        <p:attrNameLst>
                                          <p:attrName>style.visibility</p:attrName>
                                        </p:attrNameLst>
                                      </p:cBhvr>
                                      <p:to>
                                        <p:strVal val="visible"/>
                                      </p:to>
                                    </p:set>
                                    <p:animEffect transition="in" filter="wipe(left)">
                                      <p:cBhvr>
                                        <p:cTn id="82" dur="500"/>
                                        <p:tgtEl>
                                          <p:spTgt spid="132"/>
                                        </p:tgtEl>
                                      </p:cBhvr>
                                    </p:animEffect>
                                  </p:childTnLst>
                                </p:cTn>
                              </p:par>
                              <p:par>
                                <p:cTn id="83" presetID="22" presetClass="entr" presetSubtype="8"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left)">
                                      <p:cBhvr>
                                        <p:cTn id="85" dur="500"/>
                                        <p:tgtEl>
                                          <p:spTgt spid="26"/>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33"/>
                                        </p:tgtEl>
                                        <p:attrNameLst>
                                          <p:attrName>style.visibility</p:attrName>
                                        </p:attrNameLst>
                                      </p:cBhvr>
                                      <p:to>
                                        <p:strVal val="visible"/>
                                      </p:to>
                                    </p:set>
                                    <p:animEffect transition="in" filter="wipe(left)">
                                      <p:cBhvr>
                                        <p:cTn id="88" dur="500"/>
                                        <p:tgtEl>
                                          <p:spTgt spid="133"/>
                                        </p:tgtEl>
                                      </p:cBhvr>
                                    </p:animEffect>
                                  </p:childTnLst>
                                </p:cTn>
                              </p:par>
                              <p:par>
                                <p:cTn id="89" presetID="22" presetClass="entr" presetSubtype="8" fill="hold" nodeType="withEffect">
                                  <p:stCondLst>
                                    <p:cond delay="0"/>
                                  </p:stCondLst>
                                  <p:childTnLst>
                                    <p:set>
                                      <p:cBhvr>
                                        <p:cTn id="90" dur="1" fill="hold">
                                          <p:stCondLst>
                                            <p:cond delay="0"/>
                                          </p:stCondLst>
                                        </p:cTn>
                                        <p:tgtEl>
                                          <p:spTgt spid="134"/>
                                        </p:tgtEl>
                                        <p:attrNameLst>
                                          <p:attrName>style.visibility</p:attrName>
                                        </p:attrNameLst>
                                      </p:cBhvr>
                                      <p:to>
                                        <p:strVal val="visible"/>
                                      </p:to>
                                    </p:set>
                                    <p:animEffect transition="in" filter="wipe(left)">
                                      <p:cBhvr>
                                        <p:cTn id="91" dur="500"/>
                                        <p:tgtEl>
                                          <p:spTgt spid="134"/>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wipe(left)">
                                      <p:cBhvr>
                                        <p:cTn id="94" dur="500"/>
                                        <p:tgtEl>
                                          <p:spTgt spid="15"/>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35"/>
                                        </p:tgtEl>
                                        <p:attrNameLst>
                                          <p:attrName>style.visibility</p:attrName>
                                        </p:attrNameLst>
                                      </p:cBhvr>
                                      <p:to>
                                        <p:strVal val="visible"/>
                                      </p:to>
                                    </p:set>
                                    <p:animEffect transition="in" filter="wipe(left)">
                                      <p:cBhvr>
                                        <p:cTn id="97" dur="500"/>
                                        <p:tgtEl>
                                          <p:spTgt spid="135"/>
                                        </p:tgtEl>
                                      </p:cBhvr>
                                    </p:animEffect>
                                  </p:childTnLst>
                                </p:cTn>
                              </p:par>
                              <p:par>
                                <p:cTn id="98" presetID="22" presetClass="entr" presetSubtype="8" fill="hold" nodeType="withEffect">
                                  <p:stCondLst>
                                    <p:cond delay="0"/>
                                  </p:stCondLst>
                                  <p:childTnLst>
                                    <p:set>
                                      <p:cBhvr>
                                        <p:cTn id="99" dur="1" fill="hold">
                                          <p:stCondLst>
                                            <p:cond delay="0"/>
                                          </p:stCondLst>
                                        </p:cTn>
                                        <p:tgtEl>
                                          <p:spTgt spid="171"/>
                                        </p:tgtEl>
                                        <p:attrNameLst>
                                          <p:attrName>style.visibility</p:attrName>
                                        </p:attrNameLst>
                                      </p:cBhvr>
                                      <p:to>
                                        <p:strVal val="visible"/>
                                      </p:to>
                                    </p:set>
                                    <p:animEffect transition="in" filter="wipe(left)">
                                      <p:cBhvr>
                                        <p:cTn id="100" dur="500"/>
                                        <p:tgtEl>
                                          <p:spTgt spid="171"/>
                                        </p:tgtEl>
                                      </p:cBhvr>
                                    </p:animEffect>
                                  </p:childTnLst>
                                </p:cTn>
                              </p:par>
                              <p:par>
                                <p:cTn id="101" presetID="10" presetClass="entr" presetSubtype="0" fill="hold" nodeType="withEffect">
                                  <p:stCondLst>
                                    <p:cond delay="0"/>
                                  </p:stCondLst>
                                  <p:childTnLst>
                                    <p:set>
                                      <p:cBhvr>
                                        <p:cTn id="102" dur="1" fill="hold">
                                          <p:stCondLst>
                                            <p:cond delay="0"/>
                                          </p:stCondLst>
                                        </p:cTn>
                                        <p:tgtEl>
                                          <p:spTgt spid="161"/>
                                        </p:tgtEl>
                                        <p:attrNameLst>
                                          <p:attrName>style.visibility</p:attrName>
                                        </p:attrNameLst>
                                      </p:cBhvr>
                                      <p:to>
                                        <p:strVal val="visible"/>
                                      </p:to>
                                    </p:set>
                                    <p:animEffect transition="in" filter="fade">
                                      <p:cBhvr>
                                        <p:cTn id="103" dur="500"/>
                                        <p:tgtEl>
                                          <p:spTgt spid="161"/>
                                        </p:tgtEl>
                                      </p:cBhvr>
                                    </p:animEffect>
                                  </p:childTnLst>
                                </p:cTn>
                              </p:par>
                              <p:par>
                                <p:cTn id="104" presetID="22" presetClass="entr" presetSubtype="8" fill="hold"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wipe(left)">
                                      <p:cBhvr>
                                        <p:cTn id="106" dur="500"/>
                                        <p:tgtEl>
                                          <p:spTgt spid="161"/>
                                        </p:tgtEl>
                                      </p:cBhvr>
                                    </p:animEffect>
                                  </p:childTnLst>
                                </p:cTn>
                              </p:par>
                              <p:par>
                                <p:cTn id="107" presetID="22" presetClass="entr" presetSubtype="8" fill="hold" nodeType="withEffect">
                                  <p:stCondLst>
                                    <p:cond delay="0"/>
                                  </p:stCondLst>
                                  <p:childTnLst>
                                    <p:set>
                                      <p:cBhvr>
                                        <p:cTn id="108" dur="1" fill="hold">
                                          <p:stCondLst>
                                            <p:cond delay="0"/>
                                          </p:stCondLst>
                                        </p:cTn>
                                        <p:tgtEl>
                                          <p:spTgt spid="162"/>
                                        </p:tgtEl>
                                        <p:attrNameLst>
                                          <p:attrName>style.visibility</p:attrName>
                                        </p:attrNameLst>
                                      </p:cBhvr>
                                      <p:to>
                                        <p:strVal val="visible"/>
                                      </p:to>
                                    </p:set>
                                    <p:animEffect transition="in" filter="wipe(left)">
                                      <p:cBhvr>
                                        <p:cTn id="109"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0" restart="whenNotActive" fill="hold" evtFilter="cancelBubble" nodeType="interactiveSeq">
                <p:stCondLst>
                  <p:cond evt="onClick" delay="0">
                    <p:tgtEl>
                      <p:spTgt spid="105"/>
                    </p:tgtEl>
                  </p:cond>
                </p:stCondLst>
                <p:endSync evt="end" delay="0">
                  <p:rtn val="all"/>
                </p:endSync>
                <p:childTnLst>
                  <p:par>
                    <p:cTn id="111" fill="hold">
                      <p:stCondLst>
                        <p:cond delay="0"/>
                      </p:stCondLst>
                      <p:childTnLst>
                        <p:par>
                          <p:cTn id="112" fill="hold">
                            <p:stCondLst>
                              <p:cond delay="0"/>
                            </p:stCondLst>
                            <p:childTnLst>
                              <p:par>
                                <p:cTn id="113" presetID="1"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childTnLst>
                                </p:cTn>
                              </p:par>
                              <p:par>
                                <p:cTn id="115" presetID="10" presetClass="exit" presetSubtype="0" fill="hold" grpId="1" nodeType="withEffect">
                                  <p:stCondLst>
                                    <p:cond delay="0"/>
                                  </p:stCondLst>
                                  <p:childTnLst>
                                    <p:animEffect transition="out" filter="fade">
                                      <p:cBhvr>
                                        <p:cTn id="116" dur="500"/>
                                        <p:tgtEl>
                                          <p:spTgt spid="105"/>
                                        </p:tgtEl>
                                      </p:cBhvr>
                                    </p:animEffect>
                                    <p:set>
                                      <p:cBhvr>
                                        <p:cTn id="117" dur="1" fill="hold">
                                          <p:stCondLst>
                                            <p:cond delay="499"/>
                                          </p:stCondLst>
                                        </p:cTn>
                                        <p:tgtEl>
                                          <p:spTgt spid="105"/>
                                        </p:tgtEl>
                                        <p:attrNameLst>
                                          <p:attrName>style.visibility</p:attrName>
                                        </p:attrNameLst>
                                      </p:cBhvr>
                                      <p:to>
                                        <p:strVal val="hidden"/>
                                      </p:to>
                                    </p:set>
                                  </p:childTnLst>
                                </p:cTn>
                              </p:par>
                              <p:par>
                                <p:cTn id="118" presetID="10" presetClass="entr" presetSubtype="0" fill="hold" grpId="1" nodeType="withEffect">
                                  <p:stCondLst>
                                    <p:cond delay="0"/>
                                  </p:stCondLst>
                                  <p:childTnLst>
                                    <p:set>
                                      <p:cBhvr>
                                        <p:cTn id="119" dur="1" fill="hold">
                                          <p:stCondLst>
                                            <p:cond delay="0"/>
                                          </p:stCondLst>
                                        </p:cTn>
                                        <p:tgtEl>
                                          <p:spTgt spid="119"/>
                                        </p:tgtEl>
                                        <p:attrNameLst>
                                          <p:attrName>style.visibility</p:attrName>
                                        </p:attrNameLst>
                                      </p:cBhvr>
                                      <p:to>
                                        <p:strVal val="visible"/>
                                      </p:to>
                                    </p:set>
                                    <p:animEffect transition="in" filter="fade">
                                      <p:cBhvr>
                                        <p:cTn id="120" dur="500"/>
                                        <p:tgtEl>
                                          <p:spTgt spid="119"/>
                                        </p:tgtEl>
                                      </p:cBhvr>
                                    </p:animEffect>
                                  </p:childTnLst>
                                </p:cTn>
                              </p:par>
                            </p:childTnLst>
                          </p:cTn>
                        </p:par>
                      </p:childTnLst>
                    </p:cTn>
                  </p:par>
                </p:childTnLst>
              </p:cTn>
              <p:nextCondLst>
                <p:cond evt="onClick" delay="0">
                  <p:tgtEl>
                    <p:spTgt spid="105"/>
                  </p:tgtEl>
                </p:cond>
              </p:nextCondLst>
            </p:seq>
            <p:seq concurrent="1" nextAc="seek">
              <p:cTn id="121" restart="whenNotActive" fill="hold" evtFilter="cancelBubble" nodeType="interactiveSeq">
                <p:stCondLst>
                  <p:cond evt="onClick" delay="0">
                    <p:tgtEl>
                      <p:spTgt spid="119"/>
                    </p:tgtEl>
                  </p:cond>
                </p:stCondLst>
                <p:endSync evt="end" delay="0">
                  <p:rtn val="all"/>
                </p:endSync>
                <p:childTnLst>
                  <p:par>
                    <p:cTn id="122" fill="hold">
                      <p:stCondLst>
                        <p:cond delay="0"/>
                      </p:stCondLst>
                      <p:childTnLst>
                        <p:par>
                          <p:cTn id="123" fill="hold">
                            <p:stCondLst>
                              <p:cond delay="0"/>
                            </p:stCondLst>
                            <p:childTnLst>
                              <p:par>
                                <p:cTn id="124" presetID="10" presetClass="entr" presetSubtype="0" fill="hold" grpId="0" nodeType="with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fade">
                                      <p:cBhvr>
                                        <p:cTn id="126" dur="500"/>
                                        <p:tgtEl>
                                          <p:spTgt spid="105"/>
                                        </p:tgtEl>
                                      </p:cBhvr>
                                    </p:animEffect>
                                  </p:childTnLst>
                                </p:cTn>
                              </p:par>
                              <p:par>
                                <p:cTn id="127" presetID="10" presetClass="exit" presetSubtype="0" fill="hold" grpId="2" nodeType="withEffect">
                                  <p:stCondLst>
                                    <p:cond delay="0"/>
                                  </p:stCondLst>
                                  <p:childTnLst>
                                    <p:animEffect transition="out" filter="fade">
                                      <p:cBhvr>
                                        <p:cTn id="128" dur="500"/>
                                        <p:tgtEl>
                                          <p:spTgt spid="119"/>
                                        </p:tgtEl>
                                      </p:cBhvr>
                                    </p:animEffect>
                                    <p:set>
                                      <p:cBhvr>
                                        <p:cTn id="129" dur="1" fill="hold">
                                          <p:stCondLst>
                                            <p:cond delay="499"/>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130" restart="whenNotActive" fill="hold" evtFilter="cancelBubble" nodeType="interactiveSeq">
                <p:stCondLst>
                  <p:cond evt="onClick" delay="0">
                    <p:tgtEl>
                      <p:spTgt spid="106"/>
                    </p:tgtEl>
                  </p:cond>
                </p:stCondLst>
                <p:endSync evt="end" delay="0">
                  <p:rtn val="all"/>
                </p:endSync>
                <p:childTnLst>
                  <p:par>
                    <p:cTn id="131" fill="hold">
                      <p:stCondLst>
                        <p:cond delay="0"/>
                      </p:stCondLst>
                      <p:childTnLst>
                        <p:par>
                          <p:cTn id="132" fill="hold">
                            <p:stCondLst>
                              <p:cond delay="0"/>
                            </p:stCondLst>
                            <p:childTnLst>
                              <p:par>
                                <p:cTn id="133" presetID="1" presetClass="exit" presetSubtype="0" fill="hold" nodeType="withEffect">
                                  <p:stCondLst>
                                    <p:cond delay="0"/>
                                  </p:stCondLst>
                                  <p:childTnLst>
                                    <p:set>
                                      <p:cBhvr>
                                        <p:cTn id="134" dur="1" fill="hold">
                                          <p:stCondLst>
                                            <p:cond delay="0"/>
                                          </p:stCondLst>
                                        </p:cTn>
                                        <p:tgtEl>
                                          <p:spTgt spid="106"/>
                                        </p:tgtEl>
                                        <p:attrNameLst>
                                          <p:attrName>style.visibility</p:attrName>
                                        </p:attrNameLst>
                                      </p:cBhvr>
                                      <p:to>
                                        <p:strVal val="hidden"/>
                                      </p:to>
                                    </p:set>
                                  </p:childTnLst>
                                </p:cTn>
                              </p:par>
                            </p:childTnLst>
                          </p:cTn>
                        </p:par>
                      </p:childTnLst>
                    </p:cTn>
                  </p:par>
                </p:childTnLst>
              </p:cTn>
              <p:nextCondLst>
                <p:cond evt="onClick" delay="0">
                  <p:tgtEl>
                    <p:spTgt spid="106"/>
                  </p:tgtEl>
                </p:cond>
              </p:nextCondLst>
            </p:seq>
            <p:seq concurrent="1" nextAc="seek">
              <p:cTn id="135" restart="whenNotActive" fill="hold" evtFilter="cancelBubble" nodeType="interactiveSeq">
                <p:stCondLst>
                  <p:cond evt="onClick" delay="0">
                    <p:tgtEl>
                      <p:spTgt spid="161"/>
                    </p:tgtEl>
                  </p:cond>
                </p:stCondLst>
                <p:endSync evt="end" delay="0">
                  <p:rtn val="all"/>
                </p:endSync>
                <p:childTnLst>
                  <p:par>
                    <p:cTn id="136" fill="hold">
                      <p:stCondLst>
                        <p:cond delay="0"/>
                      </p:stCondLst>
                      <p:childTnLst>
                        <p:par>
                          <p:cTn id="137" fill="hold">
                            <p:stCondLst>
                              <p:cond delay="0"/>
                            </p:stCondLst>
                            <p:childTnLst>
                              <p:par>
                                <p:cTn id="138" presetID="1" presetClass="exit" presetSubtype="0" fill="hold" nodeType="withEffect">
                                  <p:stCondLst>
                                    <p:cond delay="0"/>
                                  </p:stCondLst>
                                  <p:childTnLst>
                                    <p:set>
                                      <p:cBhvr>
                                        <p:cTn id="139" dur="1" fill="hold">
                                          <p:stCondLst>
                                            <p:cond delay="0"/>
                                          </p:stCondLst>
                                        </p:cTn>
                                        <p:tgtEl>
                                          <p:spTgt spid="161"/>
                                        </p:tgtEl>
                                        <p:attrNameLst>
                                          <p:attrName>style.visibility</p:attrName>
                                        </p:attrNameLst>
                                      </p:cBhvr>
                                      <p:to>
                                        <p:strVal val="hidden"/>
                                      </p:to>
                                    </p:set>
                                  </p:childTnLst>
                                </p:cTn>
                              </p:par>
                            </p:childTnLst>
                          </p:cTn>
                        </p:par>
                      </p:childTnLst>
                    </p:cTn>
                  </p:par>
                </p:childTnLst>
              </p:cTn>
              <p:nextCondLst>
                <p:cond evt="onClick" delay="0">
                  <p:tgtEl>
                    <p:spTgt spid="161"/>
                  </p:tgtEl>
                </p:cond>
              </p:nextCondLst>
            </p:seq>
            <p:seq concurrent="1" nextAc="seek">
              <p:cTn id="140" restart="whenNotActive" fill="hold" evtFilter="cancelBubble" nodeType="interactiveSeq">
                <p:stCondLst>
                  <p:cond evt="onClick" delay="0">
                    <p:tgtEl>
                      <p:spTgt spid="128"/>
                    </p:tgtEl>
                  </p:cond>
                </p:stCondLst>
                <p:endSync evt="end" delay="0">
                  <p:rtn val="all"/>
                </p:endSync>
                <p:childTnLst>
                  <p:par>
                    <p:cTn id="141" fill="hold">
                      <p:stCondLst>
                        <p:cond delay="0"/>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249"/>
                                          </p:stCondLst>
                                        </p:cTn>
                                        <p:tgtEl>
                                          <p:spTgt spid="158"/>
                                        </p:tgtEl>
                                        <p:attrNameLst>
                                          <p:attrName>style.visibility</p:attrName>
                                        </p:attrNameLst>
                                      </p:cBhvr>
                                      <p:to>
                                        <p:strVal val="visible"/>
                                      </p:to>
                                    </p:set>
                                  </p:childTnLst>
                                </p:cTn>
                              </p:par>
                              <p:par>
                                <p:cTn id="145" presetID="22" presetClass="entr" presetSubtype="8" fill="hold" nodeType="withEffect">
                                  <p:stCondLst>
                                    <p:cond delay="0"/>
                                  </p:stCondLst>
                                  <p:childTnLst>
                                    <p:set>
                                      <p:cBhvr>
                                        <p:cTn id="146" dur="1" fill="hold">
                                          <p:stCondLst>
                                            <p:cond delay="0"/>
                                          </p:stCondLst>
                                        </p:cTn>
                                        <p:tgtEl>
                                          <p:spTgt spid="148"/>
                                        </p:tgtEl>
                                        <p:attrNameLst>
                                          <p:attrName>style.visibility</p:attrName>
                                        </p:attrNameLst>
                                      </p:cBhvr>
                                      <p:to>
                                        <p:strVal val="visible"/>
                                      </p:to>
                                    </p:set>
                                    <p:animEffect transition="in" filter="wipe(left)">
                                      <p:cBhvr>
                                        <p:cTn id="147" dur="500"/>
                                        <p:tgtEl>
                                          <p:spTgt spid="148"/>
                                        </p:tgtEl>
                                      </p:cBhvr>
                                    </p:animEffect>
                                  </p:childTnLst>
                                </p:cTn>
                              </p:par>
                            </p:childTnLst>
                          </p:cTn>
                        </p:par>
                        <p:par>
                          <p:cTn id="148" fill="hold">
                            <p:stCondLst>
                              <p:cond delay="500"/>
                            </p:stCondLst>
                            <p:childTnLst>
                              <p:par>
                                <p:cTn id="149" presetID="10" presetClass="exit" presetSubtype="0" fill="hold" nodeType="afterEffect">
                                  <p:stCondLst>
                                    <p:cond delay="2000"/>
                                  </p:stCondLst>
                                  <p:childTnLst>
                                    <p:animEffect transition="out" filter="fade">
                                      <p:cBhvr>
                                        <p:cTn id="150" dur="500"/>
                                        <p:tgtEl>
                                          <p:spTgt spid="148"/>
                                        </p:tgtEl>
                                      </p:cBhvr>
                                    </p:animEffect>
                                    <p:set>
                                      <p:cBhvr>
                                        <p:cTn id="151" dur="1" fill="hold">
                                          <p:stCondLst>
                                            <p:cond delay="499"/>
                                          </p:stCondLst>
                                        </p:cTn>
                                        <p:tgtEl>
                                          <p:spTgt spid="148"/>
                                        </p:tgtEl>
                                        <p:attrNameLst>
                                          <p:attrName>style.visibility</p:attrName>
                                        </p:attrNameLst>
                                      </p:cBhvr>
                                      <p:to>
                                        <p:strVal val="hidden"/>
                                      </p:to>
                                    </p:set>
                                  </p:childTnLst>
                                </p:cTn>
                              </p:par>
                            </p:childTnLst>
                          </p:cTn>
                        </p:par>
                        <p:par>
                          <p:cTn id="152" fill="hold">
                            <p:stCondLst>
                              <p:cond delay="3000"/>
                            </p:stCondLst>
                            <p:childTnLst>
                              <p:par>
                                <p:cTn id="153" presetID="10" presetClass="exit" presetSubtype="0" fill="hold" nodeType="afterEffect">
                                  <p:stCondLst>
                                    <p:cond delay="750"/>
                                  </p:stCondLst>
                                  <p:childTnLst>
                                    <p:animEffect transition="out" filter="fade">
                                      <p:cBhvr>
                                        <p:cTn id="154" dur="500"/>
                                        <p:tgtEl>
                                          <p:spTgt spid="158"/>
                                        </p:tgtEl>
                                      </p:cBhvr>
                                    </p:animEffect>
                                    <p:set>
                                      <p:cBhvr>
                                        <p:cTn id="155" dur="1" fill="hold">
                                          <p:stCondLst>
                                            <p:cond delay="499"/>
                                          </p:stCondLst>
                                        </p:cTn>
                                        <p:tgtEl>
                                          <p:spTgt spid="158"/>
                                        </p:tgtEl>
                                        <p:attrNameLst>
                                          <p:attrName>style.visibility</p:attrName>
                                        </p:attrNameLst>
                                      </p:cBhvr>
                                      <p:to>
                                        <p:strVal val="hidden"/>
                                      </p:to>
                                    </p:set>
                                  </p:childTnLst>
                                </p:cTn>
                              </p:par>
                            </p:childTnLst>
                          </p:cTn>
                        </p:par>
                      </p:childTnLst>
                    </p:cTn>
                  </p:par>
                </p:childTnLst>
              </p:cTn>
              <p:nextCondLst>
                <p:cond evt="onClick" delay="0">
                  <p:tgtEl>
                    <p:spTgt spid="128"/>
                  </p:tgtEl>
                </p:cond>
              </p:nextCondLst>
            </p:seq>
          </p:childTnLst>
        </p:cTn>
      </p:par>
    </p:tnLst>
    <p:bldLst>
      <p:bldP spid="105" grpId="0" animBg="1"/>
      <p:bldP spid="105" grpId="1" animBg="1"/>
      <p:bldP spid="119" grpId="0" animBg="1"/>
      <p:bldP spid="119" grpId="1" animBg="1"/>
      <p:bldP spid="119" grpId="2" animBg="1"/>
      <p:bldP spid="114" grpId="0" animBg="1"/>
      <p:bldP spid="9" grpId="0" animBg="1"/>
      <p:bldP spid="12" grpId="0"/>
      <p:bldP spid="14" grpId="0"/>
      <p:bldP spid="19" grpId="0"/>
      <p:bldP spid="111" grpId="0"/>
      <p:bldP spid="116" grpId="0" animBg="1"/>
      <p:bldP spid="118" grpId="0" animBg="1"/>
      <p:bldP spid="126" grpId="0"/>
      <p:bldP spid="127" grpId="0"/>
      <p:bldP spid="130" grpId="0"/>
      <p:bldP spid="133" grpId="0"/>
      <p:bldP spid="15" grpId="0"/>
      <p:bldP spid="1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Blue Background">
            <a:extLst>
              <a:ext uri="{FF2B5EF4-FFF2-40B4-BE49-F238E27FC236}">
                <a16:creationId xmlns:a16="http://schemas.microsoft.com/office/drawing/2014/main" id="{039EA883-385B-4DDE-8A3F-634832BE05BE}"/>
              </a:ext>
            </a:extLst>
          </p:cNvPr>
          <p:cNvSpPr/>
          <p:nvPr/>
        </p:nvSpPr>
        <p:spPr>
          <a:xfrm>
            <a:off x="1768479" y="71301"/>
            <a:ext cx="9510713" cy="5839721"/>
          </a:xfrm>
          <a:prstGeom prst="rect">
            <a:avLst/>
          </a:prstGeom>
          <a:solidFill>
            <a:srgbClr val="D1EF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 name="Rectangle 21">
            <a:extLst>
              <a:ext uri="{FF2B5EF4-FFF2-40B4-BE49-F238E27FC236}">
                <a16:creationId xmlns:a16="http://schemas.microsoft.com/office/drawing/2014/main" id="{1B863435-7A8C-4ED8-AEB3-71BA94621A88}"/>
              </a:ext>
            </a:extLst>
          </p:cNvPr>
          <p:cNvSpPr/>
          <p:nvPr/>
        </p:nvSpPr>
        <p:spPr>
          <a:xfrm>
            <a:off x="6169195" y="4924231"/>
            <a:ext cx="688299" cy="96069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95" name="Header Panel">
            <a:extLst>
              <a:ext uri="{FF2B5EF4-FFF2-40B4-BE49-F238E27FC236}">
                <a16:creationId xmlns:a16="http://schemas.microsoft.com/office/drawing/2014/main" id="{CDD0AF0C-F6D1-4846-B5C8-6FEED83C6638}"/>
              </a:ext>
            </a:extLst>
          </p:cNvPr>
          <p:cNvGrpSpPr/>
          <p:nvPr/>
        </p:nvGrpSpPr>
        <p:grpSpPr>
          <a:xfrm>
            <a:off x="1768479" y="15355"/>
            <a:ext cx="9510713" cy="476249"/>
            <a:chOff x="1228725" y="19051"/>
            <a:chExt cx="9510713" cy="476249"/>
          </a:xfrm>
          <a:solidFill>
            <a:srgbClr val="FFDDE1"/>
          </a:solidFill>
        </p:grpSpPr>
        <p:grpSp>
          <p:nvGrpSpPr>
            <p:cNvPr id="96" name="Group 95">
              <a:extLst>
                <a:ext uri="{FF2B5EF4-FFF2-40B4-BE49-F238E27FC236}">
                  <a16:creationId xmlns:a16="http://schemas.microsoft.com/office/drawing/2014/main" id="{1C5007E7-58E5-4A9C-B478-E76A642C22AC}"/>
                </a:ext>
              </a:extLst>
            </p:cNvPr>
            <p:cNvGrpSpPr/>
            <p:nvPr/>
          </p:nvGrpSpPr>
          <p:grpSpPr>
            <a:xfrm>
              <a:off x="1228725" y="19051"/>
              <a:ext cx="9510713" cy="476249"/>
              <a:chOff x="1228725" y="19051"/>
              <a:chExt cx="9510713" cy="476249"/>
            </a:xfrm>
            <a:grpFill/>
          </p:grpSpPr>
          <p:grpSp>
            <p:nvGrpSpPr>
              <p:cNvPr id="100" name="Group 99">
                <a:extLst>
                  <a:ext uri="{FF2B5EF4-FFF2-40B4-BE49-F238E27FC236}">
                    <a16:creationId xmlns:a16="http://schemas.microsoft.com/office/drawing/2014/main" id="{9AA60A43-3E16-403A-9482-C43ECB7E566E}"/>
                  </a:ext>
                </a:extLst>
              </p:cNvPr>
              <p:cNvGrpSpPr/>
              <p:nvPr/>
            </p:nvGrpSpPr>
            <p:grpSpPr>
              <a:xfrm>
                <a:off x="1228725" y="19051"/>
                <a:ext cx="9510713" cy="476249"/>
                <a:chOff x="1228725" y="19051"/>
                <a:chExt cx="9510713" cy="476249"/>
              </a:xfrm>
              <a:grpFill/>
            </p:grpSpPr>
            <p:sp>
              <p:nvSpPr>
                <p:cNvPr id="102" name="Rectangle: Top Corners Rounded 101">
                  <a:extLst>
                    <a:ext uri="{FF2B5EF4-FFF2-40B4-BE49-F238E27FC236}">
                      <a16:creationId xmlns:a16="http://schemas.microsoft.com/office/drawing/2014/main" id="{DEE12C48-1A93-498A-A5AB-A4D783A334A9}"/>
                    </a:ext>
                  </a:extLst>
                </p:cNvPr>
                <p:cNvSpPr/>
                <p:nvPr/>
              </p:nvSpPr>
              <p:spPr>
                <a:xfrm>
                  <a:off x="1228725" y="19051"/>
                  <a:ext cx="9510713" cy="476249"/>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3" name="TextBox 102">
                  <a:extLst>
                    <a:ext uri="{FF2B5EF4-FFF2-40B4-BE49-F238E27FC236}">
                      <a16:creationId xmlns:a16="http://schemas.microsoft.com/office/drawing/2014/main" id="{27BDB93F-7994-47C4-B28B-9023EB105B77}"/>
                    </a:ext>
                  </a:extLst>
                </p:cNvPr>
                <p:cNvSpPr txBox="1"/>
                <p:nvPr/>
              </p:nvSpPr>
              <p:spPr>
                <a:xfrm>
                  <a:off x="1242985" y="76485"/>
                  <a:ext cx="1386617" cy="338554"/>
                </a:xfrm>
                <a:prstGeom prst="rect">
                  <a:avLst/>
                </a:prstGeom>
                <a:grpFill/>
              </p:spPr>
              <p:txBody>
                <a:bodyPr wrap="square" rtlCol="0">
                  <a:spAutoFit/>
                </a:bodyPr>
                <a:lstStyle/>
                <a:p>
                  <a:r>
                    <a:rPr lang="en-US" sz="1600" b="1" dirty="0">
                      <a:latin typeface="Agency FB" panose="020B0503020202020204" pitchFamily="34" charset="0"/>
                      <a:cs typeface="Arial" panose="020B0604020202020204" pitchFamily="34" charset="0"/>
                    </a:rPr>
                    <a:t>Language</a:t>
                  </a:r>
                  <a:r>
                    <a:rPr lang="en-US" sz="1600" b="1" dirty="0">
                      <a:latin typeface="Arial" panose="020B0604020202020204" pitchFamily="34" charset="0"/>
                      <a:cs typeface="Arial" panose="020B0604020202020204" pitchFamily="34" charset="0"/>
                    </a:rPr>
                    <a:t>:</a:t>
                  </a:r>
                  <a:endParaRPr lang="en-SG" sz="1600" b="1" dirty="0">
                    <a:latin typeface="Arial" panose="020B0604020202020204" pitchFamily="34" charset="0"/>
                    <a:cs typeface="Arial" panose="020B0604020202020204" pitchFamily="34" charset="0"/>
                  </a:endParaRPr>
                </a:p>
              </p:txBody>
            </p:sp>
            <p:sp>
              <p:nvSpPr>
                <p:cNvPr id="104" name="Rectangle: Rounded Corners 103">
                  <a:extLst>
                    <a:ext uri="{FF2B5EF4-FFF2-40B4-BE49-F238E27FC236}">
                      <a16:creationId xmlns:a16="http://schemas.microsoft.com/office/drawing/2014/main" id="{4ED288E7-CDBA-4C3E-ADD8-B31FCE92C939}"/>
                    </a:ext>
                  </a:extLst>
                </p:cNvPr>
                <p:cNvSpPr/>
                <p:nvPr/>
              </p:nvSpPr>
              <p:spPr>
                <a:xfrm>
                  <a:off x="2087892" y="132649"/>
                  <a:ext cx="1253739" cy="24806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Agency FB" panose="020B0503020202020204" pitchFamily="34" charset="0"/>
                    </a:rPr>
                    <a:t>English</a:t>
                  </a:r>
                  <a:endParaRPr lang="en-SG" sz="1400" b="1" dirty="0">
                    <a:solidFill>
                      <a:schemeClr val="tx1"/>
                    </a:solidFill>
                    <a:latin typeface="Agency FB" panose="020B0503020202020204" pitchFamily="34" charset="0"/>
                  </a:endParaRPr>
                </a:p>
              </p:txBody>
            </p:sp>
          </p:grpSp>
          <p:pic>
            <p:nvPicPr>
              <p:cNvPr id="101" name="Picture 100" descr="Logo, company name&#10;&#10;Description automatically generated">
                <a:extLst>
                  <a:ext uri="{FF2B5EF4-FFF2-40B4-BE49-F238E27FC236}">
                    <a16:creationId xmlns:a16="http://schemas.microsoft.com/office/drawing/2014/main" id="{E3865A35-A944-4F7F-B0D6-659C8971F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978" y="155310"/>
                <a:ext cx="200422" cy="202739"/>
              </a:xfrm>
              <a:prstGeom prst="rect">
                <a:avLst/>
              </a:prstGeom>
              <a:ln>
                <a:noFill/>
              </a:ln>
              <a:effectLst>
                <a:outerShdw blurRad="292100" dist="139700" dir="2700000" algn="tl" rotWithShape="0">
                  <a:srgbClr val="333333">
                    <a:alpha val="65000"/>
                  </a:srgbClr>
                </a:outerShdw>
              </a:effectLst>
            </p:spPr>
          </p:pic>
        </p:grpSp>
        <p:sp>
          <p:nvSpPr>
            <p:cNvPr id="97" name="Rectangle: Rounded Corners 96">
              <a:extLst>
                <a:ext uri="{FF2B5EF4-FFF2-40B4-BE49-F238E27FC236}">
                  <a16:creationId xmlns:a16="http://schemas.microsoft.com/office/drawing/2014/main" id="{D80A8D7B-B2F3-4236-8958-446508B4967F}"/>
                </a:ext>
              </a:extLst>
            </p:cNvPr>
            <p:cNvSpPr/>
            <p:nvPr/>
          </p:nvSpPr>
          <p:spPr>
            <a:xfrm>
              <a:off x="4558927" y="105316"/>
              <a:ext cx="2771775" cy="318142"/>
            </a:xfrm>
            <a:prstGeom prst="roundRect">
              <a:avLst/>
            </a:prstGeom>
            <a:solidFill>
              <a:schemeClr val="accent3">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solidFill>
                    <a:schemeClr val="tx1"/>
                  </a:solidFill>
                  <a:latin typeface="Agency FB" panose="020B0503020202020204" pitchFamily="34" charset="0"/>
                </a:rPr>
                <a:t>Welcome to Multiverse-Studio!</a:t>
              </a:r>
            </a:p>
          </p:txBody>
        </p:sp>
        <p:sp>
          <p:nvSpPr>
            <p:cNvPr id="98" name="TextBox 97">
              <a:extLst>
                <a:ext uri="{FF2B5EF4-FFF2-40B4-BE49-F238E27FC236}">
                  <a16:creationId xmlns:a16="http://schemas.microsoft.com/office/drawing/2014/main" id="{936EF8BE-6FF9-4E72-81F8-939ADAAE7CE7}"/>
                </a:ext>
              </a:extLst>
            </p:cNvPr>
            <p:cNvSpPr txBox="1"/>
            <p:nvPr/>
          </p:nvSpPr>
          <p:spPr>
            <a:xfrm>
              <a:off x="8122901" y="30472"/>
              <a:ext cx="764446" cy="461665"/>
            </a:xfrm>
            <a:prstGeom prst="rect">
              <a:avLst/>
            </a:prstGeom>
            <a:grpFill/>
          </p:spPr>
          <p:txBody>
            <a:bodyPr wrap="square" rtlCol="0">
              <a:spAutoFit/>
            </a:bodyPr>
            <a:lstStyle/>
            <a:p>
              <a:r>
                <a:rPr lang="en-US" sz="1200" b="1" dirty="0">
                  <a:latin typeface="Agency FB" panose="020B0503020202020204" pitchFamily="34" charset="0"/>
                  <a:cs typeface="Arial" panose="020B0604020202020204" pitchFamily="34" charset="0"/>
                </a:rPr>
                <a:t>12:00pm</a:t>
              </a:r>
            </a:p>
            <a:p>
              <a:r>
                <a:rPr lang="en-US" sz="1200" b="1" dirty="0">
                  <a:latin typeface="Agency FB" panose="020B0503020202020204" pitchFamily="34" charset="0"/>
                  <a:cs typeface="Arial" panose="020B0604020202020204" pitchFamily="34" charset="0"/>
                </a:rPr>
                <a:t>12/10/21</a:t>
              </a:r>
              <a:endParaRPr lang="en-SG" sz="1200" b="1" dirty="0">
                <a:latin typeface="Arial" panose="020B0604020202020204" pitchFamily="34" charset="0"/>
                <a:cs typeface="Arial" panose="020B0604020202020204" pitchFamily="34" charset="0"/>
              </a:endParaRPr>
            </a:p>
          </p:txBody>
        </p:sp>
        <p:pic>
          <p:nvPicPr>
            <p:cNvPr id="99" name="Graphic 98" descr="Lightning with solid fill">
              <a:extLst>
                <a:ext uri="{FF2B5EF4-FFF2-40B4-BE49-F238E27FC236}">
                  <a16:creationId xmlns:a16="http://schemas.microsoft.com/office/drawing/2014/main" id="{AFBC2B4C-E959-4926-A5A4-FBF3A11AE8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1159" y="46963"/>
              <a:ext cx="398939" cy="398939"/>
            </a:xfrm>
            <a:prstGeom prst="rect">
              <a:avLst/>
            </a:prstGeom>
          </p:spPr>
        </p:pic>
      </p:grpSp>
      <p:sp>
        <p:nvSpPr>
          <p:cNvPr id="105" name="Isosceles Triangle 104">
            <a:extLst>
              <a:ext uri="{FF2B5EF4-FFF2-40B4-BE49-F238E27FC236}">
                <a16:creationId xmlns:a16="http://schemas.microsoft.com/office/drawing/2014/main" id="{ADAB1A8C-29A1-4EA3-B213-FC5DFB57C041}"/>
              </a:ext>
            </a:extLst>
          </p:cNvPr>
          <p:cNvSpPr/>
          <p:nvPr/>
        </p:nvSpPr>
        <p:spPr>
          <a:xfrm rot="10800000">
            <a:off x="3791635" y="233693"/>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19" name="Isosceles Triangle 118">
            <a:extLst>
              <a:ext uri="{FF2B5EF4-FFF2-40B4-BE49-F238E27FC236}">
                <a16:creationId xmlns:a16="http://schemas.microsoft.com/office/drawing/2014/main" id="{692DE275-1834-4058-8CD2-6009151AEF33}"/>
              </a:ext>
            </a:extLst>
          </p:cNvPr>
          <p:cNvSpPr/>
          <p:nvPr/>
        </p:nvSpPr>
        <p:spPr>
          <a:xfrm>
            <a:off x="3789028" y="241531"/>
            <a:ext cx="56888"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nvGrpSpPr>
          <p:cNvPr id="120" name="Question Mark">
            <a:extLst>
              <a:ext uri="{FF2B5EF4-FFF2-40B4-BE49-F238E27FC236}">
                <a16:creationId xmlns:a16="http://schemas.microsoft.com/office/drawing/2014/main" id="{92AD9BB9-D21D-421F-A02E-373D87517418}"/>
              </a:ext>
            </a:extLst>
          </p:cNvPr>
          <p:cNvGrpSpPr/>
          <p:nvPr/>
        </p:nvGrpSpPr>
        <p:grpSpPr>
          <a:xfrm>
            <a:off x="10875528" y="118919"/>
            <a:ext cx="312828" cy="291250"/>
            <a:chOff x="10352771" y="85806"/>
            <a:chExt cx="314847" cy="318142"/>
          </a:xfrm>
        </p:grpSpPr>
        <p:sp>
          <p:nvSpPr>
            <p:cNvPr id="121" name="Oval 120">
              <a:extLst>
                <a:ext uri="{FF2B5EF4-FFF2-40B4-BE49-F238E27FC236}">
                  <a16:creationId xmlns:a16="http://schemas.microsoft.com/office/drawing/2014/main" id="{6FB01503-F576-4CFA-B140-599989A97736}"/>
                </a:ext>
              </a:extLst>
            </p:cNvPr>
            <p:cNvSpPr/>
            <p:nvPr/>
          </p:nvSpPr>
          <p:spPr>
            <a:xfrm>
              <a:off x="10352771" y="85806"/>
              <a:ext cx="314847" cy="31814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2" name="Graphic 121" descr="Question Mark with solid fill">
              <a:hlinkClick r:id="rId7" action="ppaction://hlinksldjump"/>
              <a:extLst>
                <a:ext uri="{FF2B5EF4-FFF2-40B4-BE49-F238E27FC236}">
                  <a16:creationId xmlns:a16="http://schemas.microsoft.com/office/drawing/2014/main" id="{C08708B1-538C-47EA-BC1C-B8E8F04D78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06561" y="142379"/>
              <a:ext cx="200595" cy="200595"/>
            </a:xfrm>
            <a:prstGeom prst="rect">
              <a:avLst/>
            </a:prstGeom>
          </p:spPr>
        </p:pic>
      </p:grpSp>
      <p:grpSp>
        <p:nvGrpSpPr>
          <p:cNvPr id="123" name="W FCAST (Whole)">
            <a:extLst>
              <a:ext uri="{FF2B5EF4-FFF2-40B4-BE49-F238E27FC236}">
                <a16:creationId xmlns:a16="http://schemas.microsoft.com/office/drawing/2014/main" id="{8983739C-67FF-4769-A662-2A9AC9610F84}"/>
              </a:ext>
            </a:extLst>
          </p:cNvPr>
          <p:cNvGrpSpPr/>
          <p:nvPr/>
        </p:nvGrpSpPr>
        <p:grpSpPr>
          <a:xfrm>
            <a:off x="9645053" y="118167"/>
            <a:ext cx="1138147" cy="248062"/>
            <a:chOff x="9105300" y="118167"/>
            <a:chExt cx="1138147" cy="248062"/>
          </a:xfrm>
          <a:solidFill>
            <a:schemeClr val="accent3">
              <a:lumMod val="20000"/>
              <a:lumOff val="80000"/>
            </a:schemeClr>
          </a:solidFill>
        </p:grpSpPr>
        <p:sp>
          <p:nvSpPr>
            <p:cNvPr id="124" name="Weather Forecast Object">
              <a:extLst>
                <a:ext uri="{FF2B5EF4-FFF2-40B4-BE49-F238E27FC236}">
                  <a16:creationId xmlns:a16="http://schemas.microsoft.com/office/drawing/2014/main" id="{3FC4D76C-999C-48AB-9DD9-2824936755A4}"/>
                </a:ext>
              </a:extLst>
            </p:cNvPr>
            <p:cNvSpPr/>
            <p:nvPr/>
          </p:nvSpPr>
          <p:spPr>
            <a:xfrm>
              <a:off x="9105300" y="118167"/>
              <a:ext cx="1138147" cy="24806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gency FB" panose="020B0503020202020204" pitchFamily="34" charset="0"/>
                </a:rPr>
                <a:t>Weather Forecast</a:t>
              </a:r>
              <a:endParaRPr lang="en-SG" sz="1000" b="1" dirty="0">
                <a:solidFill>
                  <a:schemeClr val="tx1"/>
                </a:solidFill>
                <a:latin typeface="Agency FB" panose="020B0503020202020204" pitchFamily="34" charset="0"/>
              </a:endParaRPr>
            </a:p>
          </p:txBody>
        </p:sp>
        <p:sp>
          <p:nvSpPr>
            <p:cNvPr id="125" name="Down Triangle (W Forecast)">
              <a:extLst>
                <a:ext uri="{FF2B5EF4-FFF2-40B4-BE49-F238E27FC236}">
                  <a16:creationId xmlns:a16="http://schemas.microsoft.com/office/drawing/2014/main" id="{4BFF041E-49ED-4B22-9CE9-DDFC91C6DC85}"/>
                </a:ext>
              </a:extLst>
            </p:cNvPr>
            <p:cNvSpPr/>
            <p:nvPr/>
          </p:nvSpPr>
          <p:spPr>
            <a:xfrm rot="10800000">
              <a:off x="10109532" y="211738"/>
              <a:ext cx="74970" cy="61956"/>
            </a:xfrm>
            <a:prstGeom prst="triangl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grpSp>
        <p:nvGrpSpPr>
          <p:cNvPr id="274" name="Filter Layer Pane">
            <a:extLst>
              <a:ext uri="{FF2B5EF4-FFF2-40B4-BE49-F238E27FC236}">
                <a16:creationId xmlns:a16="http://schemas.microsoft.com/office/drawing/2014/main" id="{926D08E9-E5FE-45CE-9ACE-78039928CD49}"/>
              </a:ext>
            </a:extLst>
          </p:cNvPr>
          <p:cNvGrpSpPr/>
          <p:nvPr/>
        </p:nvGrpSpPr>
        <p:grpSpPr>
          <a:xfrm>
            <a:off x="3556206" y="4532559"/>
            <a:ext cx="5856723" cy="437459"/>
            <a:chOff x="3395887" y="5155346"/>
            <a:chExt cx="5856723" cy="437459"/>
          </a:xfrm>
        </p:grpSpPr>
        <p:cxnSp>
          <p:nvCxnSpPr>
            <p:cNvPr id="275" name="Straight Connector 274">
              <a:extLst>
                <a:ext uri="{FF2B5EF4-FFF2-40B4-BE49-F238E27FC236}">
                  <a16:creationId xmlns:a16="http://schemas.microsoft.com/office/drawing/2014/main" id="{BBBC3261-3283-444C-A3A6-CF7E721B347B}"/>
                </a:ext>
              </a:extLst>
            </p:cNvPr>
            <p:cNvCxnSpPr>
              <a:cxnSpLocks/>
            </p:cNvCxnSpPr>
            <p:nvPr/>
          </p:nvCxnSpPr>
          <p:spPr>
            <a:xfrm>
              <a:off x="7070725" y="5155346"/>
              <a:ext cx="658742"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nvGrpSpPr>
            <p:cNvPr id="276" name="Group 275">
              <a:extLst>
                <a:ext uri="{FF2B5EF4-FFF2-40B4-BE49-F238E27FC236}">
                  <a16:creationId xmlns:a16="http://schemas.microsoft.com/office/drawing/2014/main" id="{6321E338-74E6-439A-B247-BFC5D249EECE}"/>
                </a:ext>
              </a:extLst>
            </p:cNvPr>
            <p:cNvGrpSpPr/>
            <p:nvPr/>
          </p:nvGrpSpPr>
          <p:grpSpPr>
            <a:xfrm>
              <a:off x="3395887" y="5155346"/>
              <a:ext cx="5856723" cy="437459"/>
              <a:chOff x="2930653" y="4362529"/>
              <a:chExt cx="5856723" cy="437459"/>
            </a:xfrm>
          </p:grpSpPr>
          <p:cxnSp>
            <p:nvCxnSpPr>
              <p:cNvPr id="277" name="Straight Connector 276">
                <a:extLst>
                  <a:ext uri="{FF2B5EF4-FFF2-40B4-BE49-F238E27FC236}">
                    <a16:creationId xmlns:a16="http://schemas.microsoft.com/office/drawing/2014/main" id="{BEC18C17-E372-4E90-BDAF-DA2E4A248BDD}"/>
                  </a:ext>
                </a:extLst>
              </p:cNvPr>
              <p:cNvCxnSpPr>
                <a:cxnSpLocks/>
              </p:cNvCxnSpPr>
              <p:nvPr/>
            </p:nvCxnSpPr>
            <p:spPr>
              <a:xfrm>
                <a:off x="2930653" y="4757441"/>
                <a:ext cx="1711626"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8" name="Straight Connector 277">
                <a:extLst>
                  <a:ext uri="{FF2B5EF4-FFF2-40B4-BE49-F238E27FC236}">
                    <a16:creationId xmlns:a16="http://schemas.microsoft.com/office/drawing/2014/main" id="{468B7544-089F-4655-BD14-96ECFB0B0325}"/>
                  </a:ext>
                </a:extLst>
              </p:cNvPr>
              <p:cNvCxnSpPr>
                <a:cxnSpLocks/>
              </p:cNvCxnSpPr>
              <p:nvPr/>
            </p:nvCxnSpPr>
            <p:spPr>
              <a:xfrm>
                <a:off x="5264054" y="4362529"/>
                <a:ext cx="1348944" cy="6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79" name="Straight Connector 278">
                <a:extLst>
                  <a:ext uri="{FF2B5EF4-FFF2-40B4-BE49-F238E27FC236}">
                    <a16:creationId xmlns:a16="http://schemas.microsoft.com/office/drawing/2014/main" id="{B112765A-418B-4816-9D54-F936B5703149}"/>
                  </a:ext>
                </a:extLst>
              </p:cNvPr>
              <p:cNvCxnSpPr>
                <a:cxnSpLocks/>
              </p:cNvCxnSpPr>
              <p:nvPr/>
            </p:nvCxnSpPr>
            <p:spPr>
              <a:xfrm flipV="1">
                <a:off x="7243666" y="4755479"/>
                <a:ext cx="1543710" cy="196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67D766C7-E8A1-408E-8C61-310497C3D95B}"/>
                  </a:ext>
                </a:extLst>
              </p:cNvPr>
              <p:cNvCxnSpPr>
                <a:cxnSpLocks/>
              </p:cNvCxnSpPr>
              <p:nvPr/>
            </p:nvCxnSpPr>
            <p:spPr>
              <a:xfrm flipH="1">
                <a:off x="4615778" y="4362529"/>
                <a:ext cx="657235" cy="3988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81" name="TextBox 280">
                <a:extLst>
                  <a:ext uri="{FF2B5EF4-FFF2-40B4-BE49-F238E27FC236}">
                    <a16:creationId xmlns:a16="http://schemas.microsoft.com/office/drawing/2014/main" id="{A514A277-7A5F-4372-BCCB-667AF42A8414}"/>
                  </a:ext>
                </a:extLst>
              </p:cNvPr>
              <p:cNvSpPr txBox="1"/>
              <p:nvPr/>
            </p:nvSpPr>
            <p:spPr>
              <a:xfrm>
                <a:off x="5630766" y="4430656"/>
                <a:ext cx="960347" cy="369332"/>
              </a:xfrm>
              <a:prstGeom prst="rect">
                <a:avLst/>
              </a:prstGeom>
              <a:noFill/>
            </p:spPr>
            <p:txBody>
              <a:bodyPr wrap="square" rtlCol="0">
                <a:spAutoFit/>
              </a:bodyPr>
              <a:lstStyle/>
              <a:p>
                <a:r>
                  <a:rPr lang="en-US" b="1" dirty="0">
                    <a:latin typeface="Agency FB" panose="020B0503020202020204" pitchFamily="34" charset="0"/>
                  </a:rPr>
                  <a:t>Filter</a:t>
                </a:r>
                <a:endParaRPr lang="en-SG" b="1" dirty="0">
                  <a:latin typeface="Agency FB" panose="020B0503020202020204" pitchFamily="34" charset="0"/>
                </a:endParaRPr>
              </a:p>
            </p:txBody>
          </p:sp>
        </p:grpSp>
      </p:grpSp>
      <p:grpSp>
        <p:nvGrpSpPr>
          <p:cNvPr id="282" name="Group 281">
            <a:extLst>
              <a:ext uri="{FF2B5EF4-FFF2-40B4-BE49-F238E27FC236}">
                <a16:creationId xmlns:a16="http://schemas.microsoft.com/office/drawing/2014/main" id="{F9E36B07-9609-4A31-B17A-5591EBB52CB9}"/>
              </a:ext>
            </a:extLst>
          </p:cNvPr>
          <p:cNvGrpSpPr/>
          <p:nvPr/>
        </p:nvGrpSpPr>
        <p:grpSpPr>
          <a:xfrm>
            <a:off x="3729999" y="607621"/>
            <a:ext cx="5576782" cy="3735721"/>
            <a:chOff x="3190249" y="607618"/>
            <a:chExt cx="5576782" cy="3735721"/>
          </a:xfrm>
        </p:grpSpPr>
        <p:sp>
          <p:nvSpPr>
            <p:cNvPr id="283" name="Freeform: Shape 282">
              <a:extLst>
                <a:ext uri="{FF2B5EF4-FFF2-40B4-BE49-F238E27FC236}">
                  <a16:creationId xmlns:a16="http://schemas.microsoft.com/office/drawing/2014/main" id="{83761F8A-42AD-4E3C-9ED6-B9830674E318}"/>
                </a:ext>
              </a:extLst>
            </p:cNvPr>
            <p:cNvSpPr/>
            <p:nvPr/>
          </p:nvSpPr>
          <p:spPr>
            <a:xfrm>
              <a:off x="3190249" y="607618"/>
              <a:ext cx="5576782" cy="3735721"/>
            </a:xfrm>
            <a:custGeom>
              <a:avLst/>
              <a:gdLst>
                <a:gd name="connsiteX0" fmla="*/ 3196440 w 6850795"/>
                <a:gd name="connsiteY0" fmla="*/ 0 h 4776728"/>
                <a:gd name="connsiteX1" fmla="*/ 5007157 w 6850795"/>
                <a:gd name="connsiteY1" fmla="*/ 391904 h 4776728"/>
                <a:gd name="connsiteX2" fmla="*/ 5052545 w 6850795"/>
                <a:gd name="connsiteY2" fmla="*/ 417998 h 4776728"/>
                <a:gd name="connsiteX3" fmla="*/ 5286811 w 6850795"/>
                <a:gd name="connsiteY3" fmla="*/ 492655 h 4776728"/>
                <a:gd name="connsiteX4" fmla="*/ 6850795 w 6850795"/>
                <a:gd name="connsiteY4" fmla="*/ 2547083 h 4776728"/>
                <a:gd name="connsiteX5" fmla="*/ 4290055 w 6850795"/>
                <a:gd name="connsiteY5" fmla="*/ 4776728 h 4776728"/>
                <a:gd name="connsiteX6" fmla="*/ 3528569 w 6850795"/>
                <a:gd name="connsiteY6" fmla="*/ 4676488 h 4776728"/>
                <a:gd name="connsiteX7" fmla="*/ 3330737 w 6850795"/>
                <a:gd name="connsiteY7" fmla="*/ 4613442 h 4776728"/>
                <a:gd name="connsiteX8" fmla="*/ 2293154 w 6850795"/>
                <a:gd name="connsiteY8" fmla="*/ 4613442 h 4776728"/>
                <a:gd name="connsiteX9" fmla="*/ 2279036 w 6850795"/>
                <a:gd name="connsiteY9" fmla="*/ 4620994 h 4776728"/>
                <a:gd name="connsiteX10" fmla="*/ 1837783 w 6850795"/>
                <a:gd name="connsiteY10" fmla="*/ 4721209 h 4776728"/>
                <a:gd name="connsiteX11" fmla="*/ 655302 w 6850795"/>
                <a:gd name="connsiteY11" fmla="*/ 3712524 h 4776728"/>
                <a:gd name="connsiteX12" fmla="*/ 641802 w 6850795"/>
                <a:gd name="connsiteY12" fmla="*/ 3665058 h 4776728"/>
                <a:gd name="connsiteX13" fmla="*/ 606695 w 6850795"/>
                <a:gd name="connsiteY13" fmla="*/ 3639460 h 4776728"/>
                <a:gd name="connsiteX14" fmla="*/ 0 w 6850795"/>
                <a:gd name="connsiteY14" fmla="*/ 2269978 h 4776728"/>
                <a:gd name="connsiteX15" fmla="*/ 235011 w 6850795"/>
                <a:gd name="connsiteY15" fmla="*/ 1346587 h 4776728"/>
                <a:gd name="connsiteX16" fmla="*/ 289699 w 6850795"/>
                <a:gd name="connsiteY16" fmla="*/ 1258812 h 4776728"/>
                <a:gd name="connsiteX17" fmla="*/ 293018 w 6850795"/>
                <a:gd name="connsiteY17" fmla="*/ 1200817 h 4776728"/>
                <a:gd name="connsiteX18" fmla="*/ 1661980 w 6850795"/>
                <a:gd name="connsiteY18" fmla="*/ 110565 h 4776728"/>
                <a:gd name="connsiteX19" fmla="*/ 1845842 w 6850795"/>
                <a:gd name="connsiteY19" fmla="*/ 121311 h 4776728"/>
                <a:gd name="connsiteX20" fmla="*/ 2015719 w 6850795"/>
                <a:gd name="connsiteY20" fmla="*/ 151457 h 4776728"/>
                <a:gd name="connsiteX21" fmla="*/ 2199685 w 6850795"/>
                <a:gd name="connsiteY21" fmla="*/ 105150 h 4776728"/>
                <a:gd name="connsiteX22" fmla="*/ 3196440 w 6850795"/>
                <a:gd name="connsiteY22" fmla="*/ 0 h 477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0795" h="4776728">
                  <a:moveTo>
                    <a:pt x="3196440" y="0"/>
                  </a:moveTo>
                  <a:cubicBezTo>
                    <a:pt x="3903569" y="0"/>
                    <a:pt x="4543754" y="149766"/>
                    <a:pt x="5007157" y="391904"/>
                  </a:cubicBezTo>
                  <a:lnTo>
                    <a:pt x="5052545" y="417998"/>
                  </a:lnTo>
                  <a:lnTo>
                    <a:pt x="5286811" y="492655"/>
                  </a:lnTo>
                  <a:cubicBezTo>
                    <a:pt x="6205899" y="831133"/>
                    <a:pt x="6850795" y="1623534"/>
                    <a:pt x="6850795" y="2547083"/>
                  </a:cubicBezTo>
                  <a:cubicBezTo>
                    <a:pt x="6850795" y="3778482"/>
                    <a:pt x="5704313" y="4776728"/>
                    <a:pt x="4290055" y="4776728"/>
                  </a:cubicBezTo>
                  <a:cubicBezTo>
                    <a:pt x="4024882" y="4776728"/>
                    <a:pt x="3769123" y="4741634"/>
                    <a:pt x="3528569" y="4676488"/>
                  </a:cubicBezTo>
                  <a:lnTo>
                    <a:pt x="3330737" y="4613442"/>
                  </a:lnTo>
                  <a:lnTo>
                    <a:pt x="2293154" y="4613442"/>
                  </a:lnTo>
                  <a:lnTo>
                    <a:pt x="2279036" y="4620994"/>
                  </a:lnTo>
                  <a:cubicBezTo>
                    <a:pt x="2141446" y="4685827"/>
                    <a:pt x="1992826" y="4721209"/>
                    <a:pt x="1837783" y="4721209"/>
                  </a:cubicBezTo>
                  <a:cubicBezTo>
                    <a:pt x="1306210" y="4721209"/>
                    <a:pt x="850122" y="4305286"/>
                    <a:pt x="655302" y="3712524"/>
                  </a:cubicBezTo>
                  <a:lnTo>
                    <a:pt x="641802" y="3665058"/>
                  </a:lnTo>
                  <a:lnTo>
                    <a:pt x="606695" y="3639460"/>
                  </a:lnTo>
                  <a:cubicBezTo>
                    <a:pt x="240659" y="3342667"/>
                    <a:pt x="0" y="2840053"/>
                    <a:pt x="0" y="2269978"/>
                  </a:cubicBezTo>
                  <a:cubicBezTo>
                    <a:pt x="0" y="1927933"/>
                    <a:pt x="86637" y="1610174"/>
                    <a:pt x="235011" y="1346587"/>
                  </a:cubicBezTo>
                  <a:lnTo>
                    <a:pt x="289699" y="1258812"/>
                  </a:lnTo>
                  <a:lnTo>
                    <a:pt x="293018" y="1200817"/>
                  </a:lnTo>
                  <a:cubicBezTo>
                    <a:pt x="363486" y="588439"/>
                    <a:pt x="949498" y="110565"/>
                    <a:pt x="1661980" y="110565"/>
                  </a:cubicBezTo>
                  <a:cubicBezTo>
                    <a:pt x="1724323" y="110565"/>
                    <a:pt x="1785697" y="114224"/>
                    <a:pt x="1845842" y="121311"/>
                  </a:cubicBezTo>
                  <a:lnTo>
                    <a:pt x="2015719" y="151457"/>
                  </a:lnTo>
                  <a:lnTo>
                    <a:pt x="2199685" y="105150"/>
                  </a:lnTo>
                  <a:cubicBezTo>
                    <a:pt x="2506047" y="37441"/>
                    <a:pt x="2842876" y="0"/>
                    <a:pt x="3196440" y="0"/>
                  </a:cubicBezTo>
                  <a:close/>
                </a:path>
              </a:pathLst>
            </a:cu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284" name="Oval 283">
              <a:extLst>
                <a:ext uri="{FF2B5EF4-FFF2-40B4-BE49-F238E27FC236}">
                  <a16:creationId xmlns:a16="http://schemas.microsoft.com/office/drawing/2014/main" id="{302D11BE-3B39-42DF-B48A-2784AC31C218}"/>
                </a:ext>
              </a:extLst>
            </p:cNvPr>
            <p:cNvSpPr/>
            <p:nvPr/>
          </p:nvSpPr>
          <p:spPr>
            <a:xfrm>
              <a:off x="4666478" y="2155208"/>
              <a:ext cx="2203316" cy="500831"/>
            </a:xfrm>
            <a:prstGeom prst="ellipse">
              <a:avLst/>
            </a:prstGeom>
            <a:solidFill>
              <a:srgbClr val="00B0F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Rectangle: Rounded Corners 284">
              <a:extLst>
                <a:ext uri="{FF2B5EF4-FFF2-40B4-BE49-F238E27FC236}">
                  <a16:creationId xmlns:a16="http://schemas.microsoft.com/office/drawing/2014/main" id="{9C4BE981-653F-49F3-834C-D9F1FF25A649}"/>
                </a:ext>
              </a:extLst>
            </p:cNvPr>
            <p:cNvSpPr/>
            <p:nvPr/>
          </p:nvSpPr>
          <p:spPr>
            <a:xfrm>
              <a:off x="5857157" y="2648513"/>
              <a:ext cx="45719" cy="94494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Rectangle: Rounded Corners 285">
              <a:extLst>
                <a:ext uri="{FF2B5EF4-FFF2-40B4-BE49-F238E27FC236}">
                  <a16:creationId xmlns:a16="http://schemas.microsoft.com/office/drawing/2014/main" id="{E8474A01-C888-41A5-B6A0-35B49FC2BF56}"/>
                </a:ext>
              </a:extLst>
            </p:cNvPr>
            <p:cNvSpPr/>
            <p:nvPr/>
          </p:nvSpPr>
          <p:spPr>
            <a:xfrm rot="5400000">
              <a:off x="7731093" y="1408537"/>
              <a:ext cx="45719" cy="19631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7" name="Picture 6" descr="Bridge - Free architecture and city icons">
              <a:extLst>
                <a:ext uri="{FF2B5EF4-FFF2-40B4-BE49-F238E27FC236}">
                  <a16:creationId xmlns:a16="http://schemas.microsoft.com/office/drawing/2014/main" id="{26479B37-93B8-41A3-961F-E5C25752C6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8079" y="1882124"/>
              <a:ext cx="801309" cy="801309"/>
            </a:xfrm>
            <a:prstGeom prst="rect">
              <a:avLst/>
            </a:prstGeom>
            <a:noFill/>
            <a:extLst>
              <a:ext uri="{909E8E84-426E-40DD-AFC4-6F175D3DCCD1}">
                <a14:hiddenFill xmlns:a14="http://schemas.microsoft.com/office/drawing/2010/main">
                  <a:solidFill>
                    <a:srgbClr val="FFFFFF"/>
                  </a:solidFill>
                </a14:hiddenFill>
              </a:ext>
            </a:extLst>
          </p:spPr>
        </p:pic>
        <p:cxnSp>
          <p:nvCxnSpPr>
            <p:cNvPr id="288" name="Connector: Curved 287">
              <a:extLst>
                <a:ext uri="{FF2B5EF4-FFF2-40B4-BE49-F238E27FC236}">
                  <a16:creationId xmlns:a16="http://schemas.microsoft.com/office/drawing/2014/main" id="{50F75B20-557E-47BE-B97E-A3EA4ED814E2}"/>
                </a:ext>
              </a:extLst>
            </p:cNvPr>
            <p:cNvCxnSpPr>
              <a:cxnSpLocks/>
              <a:stCxn id="285" idx="3"/>
              <a:endCxn id="287" idx="2"/>
            </p:cNvCxnSpPr>
            <p:nvPr/>
          </p:nvCxnSpPr>
          <p:spPr>
            <a:xfrm flipV="1">
              <a:off x="5902876" y="2683433"/>
              <a:ext cx="1795858" cy="437554"/>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9" name="Connector: Curved 288">
              <a:extLst>
                <a:ext uri="{FF2B5EF4-FFF2-40B4-BE49-F238E27FC236}">
                  <a16:creationId xmlns:a16="http://schemas.microsoft.com/office/drawing/2014/main" id="{D4D577E0-B52D-4DEF-A6B2-6A3AEF9EC3A6}"/>
                </a:ext>
              </a:extLst>
            </p:cNvPr>
            <p:cNvCxnSpPr>
              <a:cxnSpLocks/>
              <a:endCxn id="287" idx="0"/>
            </p:cNvCxnSpPr>
            <p:nvPr/>
          </p:nvCxnSpPr>
          <p:spPr>
            <a:xfrm>
              <a:off x="6320484" y="909339"/>
              <a:ext cx="1378250" cy="972785"/>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0" name="Rectangle: Rounded Corners 289">
              <a:extLst>
                <a:ext uri="{FF2B5EF4-FFF2-40B4-BE49-F238E27FC236}">
                  <a16:creationId xmlns:a16="http://schemas.microsoft.com/office/drawing/2014/main" id="{736807A3-43FD-4EFE-900F-846EBB0A1185}"/>
                </a:ext>
              </a:extLst>
            </p:cNvPr>
            <p:cNvSpPr/>
            <p:nvPr/>
          </p:nvSpPr>
          <p:spPr>
            <a:xfrm>
              <a:off x="5850831" y="1652071"/>
              <a:ext cx="45719" cy="506792"/>
            </a:xfrm>
            <a:prstGeom prst="round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1" name="Connector: Curved 290">
              <a:extLst>
                <a:ext uri="{FF2B5EF4-FFF2-40B4-BE49-F238E27FC236}">
                  <a16:creationId xmlns:a16="http://schemas.microsoft.com/office/drawing/2014/main" id="{48FE91B8-D8D1-4D6B-A3B3-86884703D678}"/>
                </a:ext>
              </a:extLst>
            </p:cNvPr>
            <p:cNvCxnSpPr>
              <a:cxnSpLocks/>
            </p:cNvCxnSpPr>
            <p:nvPr/>
          </p:nvCxnSpPr>
          <p:spPr>
            <a:xfrm rot="10800000" flipV="1">
              <a:off x="4474832" y="909338"/>
              <a:ext cx="1845652" cy="520594"/>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92" name="Rectangle: Rounded Corners 291">
              <a:extLst>
                <a:ext uri="{FF2B5EF4-FFF2-40B4-BE49-F238E27FC236}">
                  <a16:creationId xmlns:a16="http://schemas.microsoft.com/office/drawing/2014/main" id="{C051D6DC-E0AE-4EBA-8170-831173C00CC9}"/>
                </a:ext>
              </a:extLst>
            </p:cNvPr>
            <p:cNvSpPr/>
            <p:nvPr/>
          </p:nvSpPr>
          <p:spPr>
            <a:xfrm rot="587073">
              <a:off x="4071019" y="1730944"/>
              <a:ext cx="48203" cy="81173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Rectangle: Rounded Corners 292">
              <a:extLst>
                <a:ext uri="{FF2B5EF4-FFF2-40B4-BE49-F238E27FC236}">
                  <a16:creationId xmlns:a16="http://schemas.microsoft.com/office/drawing/2014/main" id="{44A210E2-5668-4FD6-A618-14E724B56561}"/>
                </a:ext>
              </a:extLst>
            </p:cNvPr>
            <p:cNvSpPr/>
            <p:nvPr/>
          </p:nvSpPr>
          <p:spPr>
            <a:xfrm rot="6161758">
              <a:off x="4369254" y="1926831"/>
              <a:ext cx="45719" cy="653093"/>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4" name="Connector: Curved 293">
              <a:extLst>
                <a:ext uri="{FF2B5EF4-FFF2-40B4-BE49-F238E27FC236}">
                  <a16:creationId xmlns:a16="http://schemas.microsoft.com/office/drawing/2014/main" id="{A8B6E7B3-CED6-475F-9031-CAAF331A84E0}"/>
                </a:ext>
              </a:extLst>
            </p:cNvPr>
            <p:cNvCxnSpPr>
              <a:cxnSpLocks/>
            </p:cNvCxnSpPr>
            <p:nvPr/>
          </p:nvCxnSpPr>
          <p:spPr>
            <a:xfrm rot="16200000" flipH="1">
              <a:off x="4258144" y="2632665"/>
              <a:ext cx="831850" cy="1564868"/>
            </a:xfrm>
            <a:prstGeom prst="curvedConnector2">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5" name="Connector: Curved 294">
              <a:extLst>
                <a:ext uri="{FF2B5EF4-FFF2-40B4-BE49-F238E27FC236}">
                  <a16:creationId xmlns:a16="http://schemas.microsoft.com/office/drawing/2014/main" id="{8DDC674E-0655-41BC-9FD3-09AD6C9AC071}"/>
                </a:ext>
              </a:extLst>
            </p:cNvPr>
            <p:cNvCxnSpPr>
              <a:cxnSpLocks/>
            </p:cNvCxnSpPr>
            <p:nvPr/>
          </p:nvCxnSpPr>
          <p:spPr>
            <a:xfrm>
              <a:off x="4158196" y="2775951"/>
              <a:ext cx="1738354" cy="201605"/>
            </a:xfrm>
            <a:prstGeom prst="curvedConnector3">
              <a:avLst>
                <a:gd name="adj1" fmla="val 46826"/>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96" name="Picture 2" descr="31 Tree Icon Png - Icon Logo Design">
              <a:extLst>
                <a:ext uri="{FF2B5EF4-FFF2-40B4-BE49-F238E27FC236}">
                  <a16:creationId xmlns:a16="http://schemas.microsoft.com/office/drawing/2014/main" id="{E99B44AA-F8EA-4950-AF2C-217B1D18F9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4270" y="168161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31 Tree Icon Png - Icon Logo Design">
              <a:extLst>
                <a:ext uri="{FF2B5EF4-FFF2-40B4-BE49-F238E27FC236}">
                  <a16:creationId xmlns:a16="http://schemas.microsoft.com/office/drawing/2014/main" id="{6D2FE7C0-A63D-4914-B002-64D976EAFA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6947" y="1676090"/>
              <a:ext cx="555292" cy="555292"/>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 descr="31 Tree Icon Png - Icon Logo Design">
              <a:extLst>
                <a:ext uri="{FF2B5EF4-FFF2-40B4-BE49-F238E27FC236}">
                  <a16:creationId xmlns:a16="http://schemas.microsoft.com/office/drawing/2014/main" id="{1A99D4C9-07C7-495F-BCE3-865310F324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7035" y="6626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 descr="31 Tree Icon Png - Icon Logo Design">
              <a:extLst>
                <a:ext uri="{FF2B5EF4-FFF2-40B4-BE49-F238E27FC236}">
                  <a16:creationId xmlns:a16="http://schemas.microsoft.com/office/drawing/2014/main" id="{90C7F1BB-515D-4ACC-82EF-402C2BF1A6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9435" y="815041"/>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31 Tree Icon Png - Icon Logo Design">
              <a:extLst>
                <a:ext uri="{FF2B5EF4-FFF2-40B4-BE49-F238E27FC236}">
                  <a16:creationId xmlns:a16="http://schemas.microsoft.com/office/drawing/2014/main" id="{4F64B369-A0CA-4475-98BE-0CECED23D5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2999" y="32672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31 Tree Icon Png - Icon Logo Design">
              <a:extLst>
                <a:ext uri="{FF2B5EF4-FFF2-40B4-BE49-F238E27FC236}">
                  <a16:creationId xmlns:a16="http://schemas.microsoft.com/office/drawing/2014/main" id="{F696B5EB-10B3-459D-9BC8-E4648F8C78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75661" y="343230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2" name="Picture 2" descr="31 Tree Icon Png - Icon Logo Design">
              <a:extLst>
                <a:ext uri="{FF2B5EF4-FFF2-40B4-BE49-F238E27FC236}">
                  <a16:creationId xmlns:a16="http://schemas.microsoft.com/office/drawing/2014/main" id="{5238D3C3-CF9D-42D4-9AAE-4CE2EF1A2A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9124" y="3344799"/>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 descr="31 Tree Icon Png - Icon Logo Design">
              <a:extLst>
                <a:ext uri="{FF2B5EF4-FFF2-40B4-BE49-F238E27FC236}">
                  <a16:creationId xmlns:a16="http://schemas.microsoft.com/office/drawing/2014/main" id="{CFE2D627-2507-4AE2-AAB8-0880211B45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42653" y="1343112"/>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31 Tree Icon Png - Icon Logo Design">
              <a:extLst>
                <a:ext uri="{FF2B5EF4-FFF2-40B4-BE49-F238E27FC236}">
                  <a16:creationId xmlns:a16="http://schemas.microsoft.com/office/drawing/2014/main" id="{CF16AFB2-590C-431E-A5ED-ED01B8B80F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1810" y="141344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31 Tree Icon Png - Icon Logo Design">
              <a:extLst>
                <a:ext uri="{FF2B5EF4-FFF2-40B4-BE49-F238E27FC236}">
                  <a16:creationId xmlns:a16="http://schemas.microsoft.com/office/drawing/2014/main" id="{C384B9DD-82A9-4191-A0F0-2D2A81EBFF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2749" y="1580890"/>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2" descr="31 Tree Icon Png - Icon Logo Design">
              <a:extLst>
                <a:ext uri="{FF2B5EF4-FFF2-40B4-BE49-F238E27FC236}">
                  <a16:creationId xmlns:a16="http://schemas.microsoft.com/office/drawing/2014/main" id="{BE1F565E-B95F-483F-9D34-980B2D80EA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5147" y="166278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31 Tree Icon Png - Icon Logo Design">
              <a:extLst>
                <a:ext uri="{FF2B5EF4-FFF2-40B4-BE49-F238E27FC236}">
                  <a16:creationId xmlns:a16="http://schemas.microsoft.com/office/drawing/2014/main" id="{DD08E344-7909-4360-AAE7-ECC250139D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6426" y="3628598"/>
              <a:ext cx="450156" cy="450156"/>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6" descr="Tail Of Whale Icon - Whales - Free Transparent PNG Download - PNGkey">
              <a:extLst>
                <a:ext uri="{FF2B5EF4-FFF2-40B4-BE49-F238E27FC236}">
                  <a16:creationId xmlns:a16="http://schemas.microsoft.com/office/drawing/2014/main" id="{AAE77F1B-A129-495C-A506-0BE93847BD9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4744" y="2239924"/>
              <a:ext cx="252523" cy="204174"/>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09" name="Picture 8" descr="Dinosaur Head Stock Illustrations – 4,667 Dinosaur Head Stock  Illustrations, Vectors &amp;amp; Clipart - Dreamstime">
              <a:extLst>
                <a:ext uri="{FF2B5EF4-FFF2-40B4-BE49-F238E27FC236}">
                  <a16:creationId xmlns:a16="http://schemas.microsoft.com/office/drawing/2014/main" id="{5959ED0B-BC6B-4003-A9D5-24D9E1344E95}"/>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5443012" y="2218726"/>
              <a:ext cx="249826" cy="249826"/>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grpSp>
      <p:pic>
        <p:nvPicPr>
          <p:cNvPr id="310" name="Picture 309" descr="Halloween Haunted House Icon - Free image on Pixabay">
            <a:extLst>
              <a:ext uri="{FF2B5EF4-FFF2-40B4-BE49-F238E27FC236}">
                <a16:creationId xmlns:a16="http://schemas.microsoft.com/office/drawing/2014/main" id="{6FF8BCD4-5A54-427B-8F79-602C2553F0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86109" y="1067527"/>
            <a:ext cx="521014" cy="67469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4" descr="901 Cartoon Roller Coaster Illustrations &amp;amp; Clip Art - iStock">
            <a:extLst>
              <a:ext uri="{FF2B5EF4-FFF2-40B4-BE49-F238E27FC236}">
                <a16:creationId xmlns:a16="http://schemas.microsoft.com/office/drawing/2014/main" id="{EE385F97-7E78-4D02-A6EB-E4C0A6C2DFFC}"/>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foregroundMark x1="47712" y1="38235" x2="47712" y2="38235"/>
                        <a14:foregroundMark x1="24673" y1="46078" x2="24673" y2="46078"/>
                        <a14:foregroundMark x1="21405" y1="50000" x2="21405" y2="50000"/>
                        <a14:foregroundMark x1="22549" y1="57516" x2="22549" y2="57516"/>
                        <a14:foregroundMark x1="23529" y1="65033" x2="23529" y2="65033"/>
                        <a14:foregroundMark x1="24183" y1="67974" x2="24183" y2="67974"/>
                        <a14:foregroundMark x1="24673" y1="66013" x2="24673" y2="66013"/>
                        <a14:backgroundMark x1="48366" y1="35948" x2="48366" y2="35948"/>
                        <a14:backgroundMark x1="54412" y1="70261" x2="54412" y2="70261"/>
                        <a14:backgroundMark x1="40850" y1="69608" x2="40850" y2="69608"/>
                        <a14:backgroundMark x1="44118" y1="66013" x2="44118" y2="66013"/>
                        <a14:backgroundMark x1="45752" y1="52288" x2="45752" y2="52288"/>
                        <a14:backgroundMark x1="48039" y1="34641" x2="48039" y2="34641"/>
                        <a14:backgroundMark x1="39216" y1="54902" x2="39216" y2="54902"/>
                        <a14:backgroundMark x1="61111" y1="63072" x2="61111" y2="63072"/>
                        <a14:backgroundMark x1="61765" y1="70588" x2="61765" y2="70588"/>
                        <a14:backgroundMark x1="55719" y1="59804" x2="55719" y2="59804"/>
                        <a14:backgroundMark x1="43464" y1="71242" x2="43464" y2="71242"/>
                        <a14:backgroundMark x1="41667" y1="68627" x2="41667" y2="68627"/>
                        <a14:backgroundMark x1="24183" y1="66340" x2="24183" y2="66340"/>
                        <a14:backgroundMark x1="34314" y1="68301" x2="34314" y2="68301"/>
                        <a14:backgroundMark x1="39542" y1="56536" x2="39542" y2="56536"/>
                      </a14:backgroundRemoval>
                    </a14:imgEffect>
                  </a14:imgLayer>
                </a14:imgProps>
              </a:ext>
              <a:ext uri="{28A0092B-C50C-407E-A947-70E740481C1C}">
                <a14:useLocalDpi xmlns:a14="http://schemas.microsoft.com/office/drawing/2010/main" val="0"/>
              </a:ext>
            </a:extLst>
          </a:blip>
          <a:srcRect/>
          <a:stretch>
            <a:fillRect/>
          </a:stretch>
        </p:blipFill>
        <p:spPr bwMode="auto">
          <a:xfrm>
            <a:off x="5817756" y="836559"/>
            <a:ext cx="1782099" cy="891050"/>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12" descr="Ferris wheel - Free business icons">
            <a:extLst>
              <a:ext uri="{FF2B5EF4-FFF2-40B4-BE49-F238E27FC236}">
                <a16:creationId xmlns:a16="http://schemas.microsoft.com/office/drawing/2014/main" id="{985BA7E2-DDD1-4CB7-8C20-82C747EF179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08960" y="2880740"/>
            <a:ext cx="566411" cy="5664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61153BF6-4B6D-4185-ADA2-E760F0400E83}"/>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a:off x="6016248" y="3365453"/>
            <a:ext cx="774493" cy="768334"/>
          </a:xfrm>
          <a:prstGeom prst="rect">
            <a:avLst/>
          </a:prstGeom>
        </p:spPr>
      </p:pic>
      <p:pic>
        <p:nvPicPr>
          <p:cNvPr id="314" name="Picture 8" descr="Circus Tent Icon">
            <a:extLst>
              <a:ext uri="{FF2B5EF4-FFF2-40B4-BE49-F238E27FC236}">
                <a16:creationId xmlns:a16="http://schemas.microsoft.com/office/drawing/2014/main" id="{F1BCBBF8-47F6-47B2-982A-6092DDDB659B}"/>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9551" y="2446964"/>
            <a:ext cx="533123" cy="533123"/>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6" descr="Restaurant Icon - Download in Colored Outline Style">
            <a:extLst>
              <a:ext uri="{FF2B5EF4-FFF2-40B4-BE49-F238E27FC236}">
                <a16:creationId xmlns:a16="http://schemas.microsoft.com/office/drawing/2014/main" id="{D087ADDF-DE68-40DE-B959-2B3E644B03B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46656" y="3073375"/>
            <a:ext cx="374478" cy="37447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Restaurant Icon - Download in Colored Outline Style">
            <a:extLst>
              <a:ext uri="{FF2B5EF4-FFF2-40B4-BE49-F238E27FC236}">
                <a16:creationId xmlns:a16="http://schemas.microsoft.com/office/drawing/2014/main" id="{7605799E-55F6-44EC-A221-92CDCBA5E1F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87837" y="1502932"/>
            <a:ext cx="374478" cy="3744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Zoom Feature">
            <a:extLst>
              <a:ext uri="{FF2B5EF4-FFF2-40B4-BE49-F238E27FC236}">
                <a16:creationId xmlns:a16="http://schemas.microsoft.com/office/drawing/2014/main" id="{6247859D-0646-4A18-8AB6-41259395C4D5}"/>
              </a:ext>
            </a:extLst>
          </p:cNvPr>
          <p:cNvGrpSpPr/>
          <p:nvPr/>
        </p:nvGrpSpPr>
        <p:grpSpPr>
          <a:xfrm>
            <a:off x="9236125" y="4078757"/>
            <a:ext cx="192016" cy="524611"/>
            <a:chOff x="8681160" y="4069221"/>
            <a:chExt cx="192016" cy="524611"/>
          </a:xfrm>
          <a:solidFill>
            <a:schemeClr val="accent3">
              <a:lumMod val="40000"/>
              <a:lumOff val="60000"/>
            </a:schemeClr>
          </a:solidFill>
        </p:grpSpPr>
        <p:sp>
          <p:nvSpPr>
            <p:cNvPr id="2" name="Rectangle: Rounded Corners 1">
              <a:hlinkClick r:id="rId25" action="ppaction://hlinksldjump"/>
              <a:extLst>
                <a:ext uri="{FF2B5EF4-FFF2-40B4-BE49-F238E27FC236}">
                  <a16:creationId xmlns:a16="http://schemas.microsoft.com/office/drawing/2014/main" id="{0F852E2B-F2EF-4112-B329-DF8CF0E1E851}"/>
                </a:ext>
              </a:extLst>
            </p:cNvPr>
            <p:cNvSpPr/>
            <p:nvPr/>
          </p:nvSpPr>
          <p:spPr>
            <a:xfrm>
              <a:off x="8681160" y="4069221"/>
              <a:ext cx="192016" cy="524611"/>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694EBE98-DE3B-42AB-AA25-6E5C86900D6C}"/>
                </a:ext>
              </a:extLst>
            </p:cNvPr>
            <p:cNvCxnSpPr>
              <a:cxnSpLocks/>
            </p:cNvCxnSpPr>
            <p:nvPr/>
          </p:nvCxnSpPr>
          <p:spPr>
            <a:xfrm>
              <a:off x="8681160" y="4243992"/>
              <a:ext cx="192016" cy="0"/>
            </a:xfrm>
            <a:prstGeom prst="line">
              <a:avLst/>
            </a:prstGeom>
            <a:grpFill/>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CCB1F60F-EC21-45D0-AB7A-A35B32C3591B}"/>
                </a:ext>
              </a:extLst>
            </p:cNvPr>
            <p:cNvCxnSpPr>
              <a:cxnSpLocks/>
            </p:cNvCxnSpPr>
            <p:nvPr/>
          </p:nvCxnSpPr>
          <p:spPr>
            <a:xfrm>
              <a:off x="8681160" y="4417369"/>
              <a:ext cx="192016" cy="0"/>
            </a:xfrm>
            <a:prstGeom prst="line">
              <a:avLst/>
            </a:prstGeom>
            <a:grpFill/>
          </p:spPr>
          <p:style>
            <a:lnRef idx="1">
              <a:schemeClr val="dk1"/>
            </a:lnRef>
            <a:fillRef idx="0">
              <a:schemeClr val="dk1"/>
            </a:fillRef>
            <a:effectRef idx="0">
              <a:schemeClr val="dk1"/>
            </a:effectRef>
            <a:fontRef idx="minor">
              <a:schemeClr val="tx1"/>
            </a:fontRef>
          </p:style>
        </p:cxnSp>
      </p:grpSp>
      <p:pic>
        <p:nvPicPr>
          <p:cNvPr id="8" name="Zoom In" descr="Zoom in with solid fill">
            <a:hlinkClick r:id="rId26" action="ppaction://hlinksldjump"/>
            <a:extLst>
              <a:ext uri="{FF2B5EF4-FFF2-40B4-BE49-F238E27FC236}">
                <a16:creationId xmlns:a16="http://schemas.microsoft.com/office/drawing/2014/main" id="{3B21B98B-79BF-4AFD-B05D-0CB0CC8BCA3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54720" y="4089340"/>
            <a:ext cx="157277" cy="157277"/>
          </a:xfrm>
          <a:prstGeom prst="rect">
            <a:avLst/>
          </a:prstGeom>
        </p:spPr>
      </p:pic>
      <p:pic>
        <p:nvPicPr>
          <p:cNvPr id="10" name="Zoom Out" descr="Zoom out with solid fill">
            <a:hlinkClick r:id="rId29" action="ppaction://hlinksldjump"/>
            <a:extLst>
              <a:ext uri="{FF2B5EF4-FFF2-40B4-BE49-F238E27FC236}">
                <a16:creationId xmlns:a16="http://schemas.microsoft.com/office/drawing/2014/main" id="{313A3026-4487-4D73-B1EF-4DA627D70E9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254976" y="4265201"/>
            <a:ext cx="158601" cy="158601"/>
          </a:xfrm>
          <a:prstGeom prst="rect">
            <a:avLst/>
          </a:prstGeom>
        </p:spPr>
      </p:pic>
      <p:sp>
        <p:nvSpPr>
          <p:cNvPr id="3" name="Arrow: Curved Down 2">
            <a:extLst>
              <a:ext uri="{FF2B5EF4-FFF2-40B4-BE49-F238E27FC236}">
                <a16:creationId xmlns:a16="http://schemas.microsoft.com/office/drawing/2014/main" id="{773ADAEB-1308-4FEE-8D4A-98BA22CC5CA7}"/>
              </a:ext>
            </a:extLst>
          </p:cNvPr>
          <p:cNvSpPr/>
          <p:nvPr/>
        </p:nvSpPr>
        <p:spPr>
          <a:xfrm>
            <a:off x="9283735" y="4482977"/>
            <a:ext cx="104720" cy="538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pic>
        <p:nvPicPr>
          <p:cNvPr id="1028" name="Make a plan (Icon)" descr="A Plan Icon - Plan Icon | Full Size PNG Download | SeekPNG">
            <a:hlinkClick r:id="rId32" action="ppaction://hlinksldjump"/>
            <a:extLst>
              <a:ext uri="{FF2B5EF4-FFF2-40B4-BE49-F238E27FC236}">
                <a16:creationId xmlns:a16="http://schemas.microsoft.com/office/drawing/2014/main" id="{3DF92726-1421-4ECD-AA81-F8D970C2BD6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887643" y="5056758"/>
            <a:ext cx="432975" cy="399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Others (Icon)" descr="Miscellaneous with solid fill">
            <a:extLst>
              <a:ext uri="{FF2B5EF4-FFF2-40B4-BE49-F238E27FC236}">
                <a16:creationId xmlns:a16="http://schemas.microsoft.com/office/drawing/2014/main" id="{EDBB1B37-7844-4636-9ECC-C68E3CDF313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572073" y="5091028"/>
            <a:ext cx="478959" cy="454836"/>
          </a:xfrm>
          <a:prstGeom prst="rect">
            <a:avLst/>
          </a:prstGeom>
          <a:effectLst>
            <a:outerShdw blurRad="50800" dist="38100" dir="2700000" algn="tl" rotWithShape="0">
              <a:prstClr val="black">
                <a:alpha val="40000"/>
              </a:prstClr>
            </a:outerShdw>
          </a:effectLst>
        </p:spPr>
      </p:pic>
      <p:pic>
        <p:nvPicPr>
          <p:cNvPr id="1030" name="Dining (Icon)" descr="Beverage, burger, coke, e-commerce, food and drink, online shop, shopping  icon - Download on Iconfinder">
            <a:hlinkClick r:id="rId25" action="ppaction://hlinksldjump"/>
            <a:extLst>
              <a:ext uri="{FF2B5EF4-FFF2-40B4-BE49-F238E27FC236}">
                <a16:creationId xmlns:a16="http://schemas.microsoft.com/office/drawing/2014/main" id="{93D86E7C-A9D1-48B9-95AD-D4CAD7F0BDEC}"/>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flipH="1">
            <a:off x="6276823" y="5065819"/>
            <a:ext cx="481890" cy="4576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Services (Icon)" descr="Free Customer Service Icon, Symbol. PNG, SVG Download.">
            <a:extLst>
              <a:ext uri="{FF2B5EF4-FFF2-40B4-BE49-F238E27FC236}">
                <a16:creationId xmlns:a16="http://schemas.microsoft.com/office/drawing/2014/main" id="{22F934ED-BD77-4081-A295-1EDBF5BF940E}"/>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049516" y="5025514"/>
            <a:ext cx="539186" cy="5120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Shows (Icon)" descr="Entertainment, live performance, mask, masks, performance, theatre icon -  Download on Iconfinder">
            <a:extLst>
              <a:ext uri="{FF2B5EF4-FFF2-40B4-BE49-F238E27FC236}">
                <a16:creationId xmlns:a16="http://schemas.microsoft.com/office/drawing/2014/main" id="{A0BD73BB-D339-4AD7-9D53-46A2F5989F2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470201" y="5044041"/>
            <a:ext cx="542346" cy="5150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3773132-9A25-4A1E-8FDD-E588240EA860}"/>
              </a:ext>
            </a:extLst>
          </p:cNvPr>
          <p:cNvSpPr txBox="1"/>
          <p:nvPr/>
        </p:nvSpPr>
        <p:spPr>
          <a:xfrm>
            <a:off x="3814903" y="5545867"/>
            <a:ext cx="571209" cy="246221"/>
          </a:xfrm>
          <a:prstGeom prst="rect">
            <a:avLst/>
          </a:prstGeom>
          <a:noFill/>
        </p:spPr>
        <p:txBody>
          <a:bodyPr wrap="square" rtlCol="0">
            <a:spAutoFit/>
          </a:bodyPr>
          <a:lstStyle/>
          <a:p>
            <a:r>
              <a:rPr lang="en-US" sz="1000" b="1" dirty="0">
                <a:latin typeface="Agency FB" panose="020B0503020202020204" pitchFamily="34" charset="0"/>
              </a:rPr>
              <a:t>My Plan</a:t>
            </a:r>
            <a:endParaRPr lang="en-SG" sz="1000" b="1" dirty="0">
              <a:latin typeface="Agency FB" panose="020B0503020202020204" pitchFamily="34" charset="0"/>
            </a:endParaRPr>
          </a:p>
        </p:txBody>
      </p:sp>
      <p:sp>
        <p:nvSpPr>
          <p:cNvPr id="145" name="TextBox 144">
            <a:extLst>
              <a:ext uri="{FF2B5EF4-FFF2-40B4-BE49-F238E27FC236}">
                <a16:creationId xmlns:a16="http://schemas.microsoft.com/office/drawing/2014/main" id="{F134F67F-ED2E-4740-BCB4-B7514ADDD51A}"/>
              </a:ext>
            </a:extLst>
          </p:cNvPr>
          <p:cNvSpPr txBox="1"/>
          <p:nvPr/>
        </p:nvSpPr>
        <p:spPr>
          <a:xfrm>
            <a:off x="5498197" y="5559072"/>
            <a:ext cx="571209" cy="246221"/>
          </a:xfrm>
          <a:prstGeom prst="rect">
            <a:avLst/>
          </a:prstGeom>
          <a:noFill/>
        </p:spPr>
        <p:txBody>
          <a:bodyPr wrap="square" rtlCol="0">
            <a:spAutoFit/>
          </a:bodyPr>
          <a:lstStyle/>
          <a:p>
            <a:r>
              <a:rPr lang="en-US" sz="1000" b="1" dirty="0">
                <a:latin typeface="Agency FB" panose="020B0503020202020204" pitchFamily="34" charset="0"/>
              </a:rPr>
              <a:t>Shows</a:t>
            </a:r>
            <a:endParaRPr lang="en-SG" sz="1000" b="1" dirty="0">
              <a:latin typeface="Agency FB" panose="020B0503020202020204" pitchFamily="34" charset="0"/>
            </a:endParaRPr>
          </a:p>
        </p:txBody>
      </p:sp>
      <p:sp>
        <p:nvSpPr>
          <p:cNvPr id="146" name="TextBox 145">
            <a:hlinkClick r:id="rId25" action="ppaction://hlinksldjump"/>
            <a:extLst>
              <a:ext uri="{FF2B5EF4-FFF2-40B4-BE49-F238E27FC236}">
                <a16:creationId xmlns:a16="http://schemas.microsoft.com/office/drawing/2014/main" id="{503F7F91-A072-4330-A0AB-B974D94BBF2B}"/>
              </a:ext>
            </a:extLst>
          </p:cNvPr>
          <p:cNvSpPr txBox="1"/>
          <p:nvPr/>
        </p:nvSpPr>
        <p:spPr>
          <a:xfrm>
            <a:off x="6266339" y="5558513"/>
            <a:ext cx="571209" cy="246221"/>
          </a:xfrm>
          <a:prstGeom prst="rect">
            <a:avLst/>
          </a:prstGeom>
          <a:noFill/>
        </p:spPr>
        <p:txBody>
          <a:bodyPr wrap="square" rtlCol="0">
            <a:spAutoFit/>
          </a:bodyPr>
          <a:lstStyle/>
          <a:p>
            <a:r>
              <a:rPr lang="en-US" sz="1000" b="1" dirty="0">
                <a:solidFill>
                  <a:schemeClr val="bg1"/>
                </a:solidFill>
                <a:latin typeface="Agency FB" panose="020B0503020202020204" pitchFamily="34" charset="0"/>
              </a:rPr>
              <a:t>Dining</a:t>
            </a:r>
            <a:endParaRPr lang="en-SG" sz="1000" b="1" dirty="0">
              <a:solidFill>
                <a:schemeClr val="bg1"/>
              </a:solidFill>
              <a:latin typeface="Agency FB" panose="020B0503020202020204" pitchFamily="34" charset="0"/>
            </a:endParaRPr>
          </a:p>
        </p:txBody>
      </p:sp>
      <p:sp>
        <p:nvSpPr>
          <p:cNvPr id="147" name="TextBox 146">
            <a:extLst>
              <a:ext uri="{FF2B5EF4-FFF2-40B4-BE49-F238E27FC236}">
                <a16:creationId xmlns:a16="http://schemas.microsoft.com/office/drawing/2014/main" id="{7E6AB5F5-89BF-4BC5-834D-C555C2BE4D84}"/>
              </a:ext>
            </a:extLst>
          </p:cNvPr>
          <p:cNvSpPr txBox="1"/>
          <p:nvPr/>
        </p:nvSpPr>
        <p:spPr>
          <a:xfrm>
            <a:off x="6962199" y="5559957"/>
            <a:ext cx="571209" cy="246221"/>
          </a:xfrm>
          <a:prstGeom prst="rect">
            <a:avLst/>
          </a:prstGeom>
          <a:noFill/>
        </p:spPr>
        <p:txBody>
          <a:bodyPr wrap="square" rtlCol="0">
            <a:spAutoFit/>
          </a:bodyPr>
          <a:lstStyle/>
          <a:p>
            <a:r>
              <a:rPr lang="en-US" sz="1000" b="1" dirty="0">
                <a:latin typeface="Agency FB" panose="020B0503020202020204" pitchFamily="34" charset="0"/>
              </a:rPr>
              <a:t>Services </a:t>
            </a:r>
            <a:endParaRPr lang="en-SG" sz="1000" b="1" dirty="0">
              <a:latin typeface="Agency FB" panose="020B0503020202020204" pitchFamily="34" charset="0"/>
            </a:endParaRPr>
          </a:p>
        </p:txBody>
      </p:sp>
      <p:sp>
        <p:nvSpPr>
          <p:cNvPr id="149" name="TextBox 148">
            <a:extLst>
              <a:ext uri="{FF2B5EF4-FFF2-40B4-BE49-F238E27FC236}">
                <a16:creationId xmlns:a16="http://schemas.microsoft.com/office/drawing/2014/main" id="{E982B1CB-7CD0-4D0F-B9D8-E2AE1833FB8C}"/>
              </a:ext>
            </a:extLst>
          </p:cNvPr>
          <p:cNvSpPr txBox="1"/>
          <p:nvPr/>
        </p:nvSpPr>
        <p:spPr>
          <a:xfrm>
            <a:off x="8564062" y="5520089"/>
            <a:ext cx="571209" cy="246221"/>
          </a:xfrm>
          <a:prstGeom prst="rect">
            <a:avLst/>
          </a:prstGeom>
          <a:noFill/>
        </p:spPr>
        <p:txBody>
          <a:bodyPr wrap="square" rtlCol="0">
            <a:spAutoFit/>
          </a:bodyPr>
          <a:lstStyle/>
          <a:p>
            <a:r>
              <a:rPr lang="en-US" sz="1000" b="1" dirty="0">
                <a:latin typeface="Agency FB" panose="020B0503020202020204" pitchFamily="34" charset="0"/>
              </a:rPr>
              <a:t>Others </a:t>
            </a:r>
            <a:endParaRPr lang="en-SG" sz="1000" b="1" dirty="0">
              <a:latin typeface="Agency FB" panose="020B0503020202020204" pitchFamily="34" charset="0"/>
            </a:endParaRPr>
          </a:p>
        </p:txBody>
      </p:sp>
      <p:grpSp>
        <p:nvGrpSpPr>
          <p:cNvPr id="18" name="Make a plan (Feature)">
            <a:extLst>
              <a:ext uri="{FF2B5EF4-FFF2-40B4-BE49-F238E27FC236}">
                <a16:creationId xmlns:a16="http://schemas.microsoft.com/office/drawing/2014/main" id="{7BBC78B5-7EA4-40B7-BB21-353AD0A55B58}"/>
              </a:ext>
            </a:extLst>
          </p:cNvPr>
          <p:cNvGrpSpPr/>
          <p:nvPr/>
        </p:nvGrpSpPr>
        <p:grpSpPr>
          <a:xfrm>
            <a:off x="9937925" y="4495513"/>
            <a:ext cx="874748" cy="1260728"/>
            <a:chOff x="11066081" y="3930186"/>
            <a:chExt cx="726546" cy="1152672"/>
          </a:xfrm>
        </p:grpSpPr>
        <p:pic>
          <p:nvPicPr>
            <p:cNvPr id="150" name="Make a plan (Icon)" descr="A Plan Icon - Plan Icon | Full Size PNG Download | SeekPNG">
              <a:hlinkClick r:id="rId39" action="ppaction://hlinksldjump">
                <a:snd r:embed="rId40" name="click.wav"/>
              </a:hlinkClick>
              <a:extLst>
                <a:ext uri="{FF2B5EF4-FFF2-40B4-BE49-F238E27FC236}">
                  <a16:creationId xmlns:a16="http://schemas.microsoft.com/office/drawing/2014/main" id="{BC4AA8A4-7CD2-4A33-9967-B3F4098FA546}"/>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109035" y="3930186"/>
              <a:ext cx="640638" cy="6699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1" name="TextBox 150">
              <a:hlinkClick r:id="rId39" action="ppaction://hlinksldjump"/>
              <a:extLst>
                <a:ext uri="{FF2B5EF4-FFF2-40B4-BE49-F238E27FC236}">
                  <a16:creationId xmlns:a16="http://schemas.microsoft.com/office/drawing/2014/main" id="{8E995F9A-22ED-4725-B543-25DF059BE31B}"/>
                </a:ext>
              </a:extLst>
            </p:cNvPr>
            <p:cNvSpPr txBox="1"/>
            <p:nvPr/>
          </p:nvSpPr>
          <p:spPr>
            <a:xfrm>
              <a:off x="11066081" y="4604483"/>
              <a:ext cx="726546" cy="4783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b="1" dirty="0">
                  <a:latin typeface="Agency FB" panose="020B0503020202020204" pitchFamily="34" charset="0"/>
                </a:rPr>
                <a:t>Make my plan</a:t>
              </a:r>
              <a:endParaRPr lang="en-SG" sz="1400" b="1" dirty="0">
                <a:latin typeface="Agency FB" panose="020B0503020202020204" pitchFamily="34" charset="0"/>
              </a:endParaRPr>
            </a:p>
          </p:txBody>
        </p:sp>
      </p:grpSp>
      <p:grpSp>
        <p:nvGrpSpPr>
          <p:cNvPr id="7" name="Detailed Information Pane">
            <a:extLst>
              <a:ext uri="{FF2B5EF4-FFF2-40B4-BE49-F238E27FC236}">
                <a16:creationId xmlns:a16="http://schemas.microsoft.com/office/drawing/2014/main" id="{F61579C9-9D80-4D50-93FE-A87671950751}"/>
              </a:ext>
            </a:extLst>
          </p:cNvPr>
          <p:cNvGrpSpPr/>
          <p:nvPr/>
        </p:nvGrpSpPr>
        <p:grpSpPr>
          <a:xfrm>
            <a:off x="1765770" y="485556"/>
            <a:ext cx="2040638" cy="5410958"/>
            <a:chOff x="1225232" y="500061"/>
            <a:chExt cx="2040638" cy="5410958"/>
          </a:xfrm>
        </p:grpSpPr>
        <p:sp>
          <p:nvSpPr>
            <p:cNvPr id="5" name="Rectangle 4">
              <a:extLst>
                <a:ext uri="{FF2B5EF4-FFF2-40B4-BE49-F238E27FC236}">
                  <a16:creationId xmlns:a16="http://schemas.microsoft.com/office/drawing/2014/main" id="{9C5E9855-7CCC-4B7A-9A80-B01C25A7D54D}"/>
                </a:ext>
              </a:extLst>
            </p:cNvPr>
            <p:cNvSpPr/>
            <p:nvPr/>
          </p:nvSpPr>
          <p:spPr>
            <a:xfrm>
              <a:off x="1225232" y="656355"/>
              <a:ext cx="2040638" cy="525466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5" name="Freeform: Shape 154">
              <a:extLst>
                <a:ext uri="{FF2B5EF4-FFF2-40B4-BE49-F238E27FC236}">
                  <a16:creationId xmlns:a16="http://schemas.microsoft.com/office/drawing/2014/main" id="{D7C14D7B-5F8F-4E4F-BD8C-11F8D51C2DA8}"/>
                </a:ext>
              </a:extLst>
            </p:cNvPr>
            <p:cNvSpPr/>
            <p:nvPr/>
          </p:nvSpPr>
          <p:spPr>
            <a:xfrm>
              <a:off x="1225233" y="500061"/>
              <a:ext cx="2040637" cy="219179"/>
            </a:xfrm>
            <a:custGeom>
              <a:avLst/>
              <a:gdLst>
                <a:gd name="connsiteX0" fmla="*/ 116288 w 3114673"/>
                <a:gd name="connsiteY0" fmla="*/ 0 h 697713"/>
                <a:gd name="connsiteX1" fmla="*/ 2998385 w 3114673"/>
                <a:gd name="connsiteY1" fmla="*/ 0 h 697713"/>
                <a:gd name="connsiteX2" fmla="*/ 3114673 w 3114673"/>
                <a:gd name="connsiteY2" fmla="*/ 116288 h 697713"/>
                <a:gd name="connsiteX3" fmla="*/ 3114673 w 3114673"/>
                <a:gd name="connsiteY3" fmla="*/ 697713 h 697713"/>
                <a:gd name="connsiteX4" fmla="*/ 0 w 3114673"/>
                <a:gd name="connsiteY4" fmla="*/ 697713 h 697713"/>
                <a:gd name="connsiteX5" fmla="*/ 0 w 3114673"/>
                <a:gd name="connsiteY5" fmla="*/ 692309 h 697713"/>
                <a:gd name="connsiteX6" fmla="*/ 0 w 3114673"/>
                <a:gd name="connsiteY6" fmla="*/ 116288 h 697713"/>
                <a:gd name="connsiteX7" fmla="*/ 0 w 3114673"/>
                <a:gd name="connsiteY7" fmla="*/ 648 h 697713"/>
                <a:gd name="connsiteX8" fmla="*/ 113078 w 3114673"/>
                <a:gd name="connsiteY8" fmla="*/ 648 h 69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4673" h="697713">
                  <a:moveTo>
                    <a:pt x="116288" y="0"/>
                  </a:moveTo>
                  <a:lnTo>
                    <a:pt x="2998385" y="0"/>
                  </a:lnTo>
                  <a:cubicBezTo>
                    <a:pt x="3062609" y="0"/>
                    <a:pt x="3114673" y="52064"/>
                    <a:pt x="3114673" y="116288"/>
                  </a:cubicBezTo>
                  <a:lnTo>
                    <a:pt x="3114673" y="697713"/>
                  </a:lnTo>
                  <a:lnTo>
                    <a:pt x="0" y="697713"/>
                  </a:lnTo>
                  <a:lnTo>
                    <a:pt x="0" y="692309"/>
                  </a:lnTo>
                  <a:lnTo>
                    <a:pt x="0" y="116288"/>
                  </a:lnTo>
                  <a:lnTo>
                    <a:pt x="0" y="648"/>
                  </a:lnTo>
                  <a:lnTo>
                    <a:pt x="113078" y="648"/>
                  </a:lnTo>
                  <a:close/>
                </a:path>
              </a:pathLst>
            </a:custGeom>
            <a:solidFill>
              <a:schemeClr val="bg1">
                <a:lumMod val="9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r>
                <a:rPr lang="en-US" sz="1400" b="1" dirty="0">
                  <a:solidFill>
                    <a:schemeClr val="tx1"/>
                  </a:solidFill>
                  <a:latin typeface="Agency FB" panose="020B0503020202020204" pitchFamily="34" charset="0"/>
                </a:rPr>
                <a:t>Dining</a:t>
              </a:r>
              <a:endParaRPr lang="en-SG" sz="1400" b="1" dirty="0">
                <a:solidFill>
                  <a:schemeClr val="tx1"/>
                </a:solidFill>
                <a:latin typeface="Agency FB" panose="020B0503020202020204" pitchFamily="34" charset="0"/>
              </a:endParaRPr>
            </a:p>
          </p:txBody>
        </p:sp>
      </p:grpSp>
      <p:pic>
        <p:nvPicPr>
          <p:cNvPr id="106" name="Cross Compare" descr="Badge Cross with solid fill">
            <a:hlinkClick r:id="rId32" action="ppaction://hlinksldjump"/>
            <a:extLst>
              <a:ext uri="{FF2B5EF4-FFF2-40B4-BE49-F238E27FC236}">
                <a16:creationId xmlns:a16="http://schemas.microsoft.com/office/drawing/2014/main" id="{14A443DF-C8EC-46C5-A74D-6CAEFA5E8D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608639" y="520325"/>
            <a:ext cx="168706" cy="168706"/>
          </a:xfrm>
          <a:prstGeom prst="rect">
            <a:avLst/>
          </a:prstGeom>
        </p:spPr>
      </p:pic>
      <p:sp>
        <p:nvSpPr>
          <p:cNvPr id="114" name="Freeform: Shape 113">
            <a:extLst>
              <a:ext uri="{FF2B5EF4-FFF2-40B4-BE49-F238E27FC236}">
                <a16:creationId xmlns:a16="http://schemas.microsoft.com/office/drawing/2014/main" id="{C814E7CF-7428-4BC6-9E10-E036DB6862B5}"/>
              </a:ext>
            </a:extLst>
          </p:cNvPr>
          <p:cNvSpPr/>
          <p:nvPr/>
        </p:nvSpPr>
        <p:spPr>
          <a:xfrm>
            <a:off x="1808297" y="808067"/>
            <a:ext cx="1942863" cy="1604897"/>
          </a:xfrm>
          <a:custGeom>
            <a:avLst/>
            <a:gdLst>
              <a:gd name="connsiteX0" fmla="*/ 7620 w 1942863"/>
              <a:gd name="connsiteY0" fmla="*/ 0 h 1349100"/>
              <a:gd name="connsiteX1" fmla="*/ 1935208 w 1942863"/>
              <a:gd name="connsiteY1" fmla="*/ 0 h 1349100"/>
              <a:gd name="connsiteX2" fmla="*/ 1942182 w 1942863"/>
              <a:gd name="connsiteY2" fmla="*/ 6974 h 1349100"/>
              <a:gd name="connsiteX3" fmla="*/ 1942828 w 1942863"/>
              <a:gd name="connsiteY3" fmla="*/ 6974 h 1349100"/>
              <a:gd name="connsiteX4" fmla="*/ 1942828 w 1942863"/>
              <a:gd name="connsiteY4" fmla="*/ 7620 h 1349100"/>
              <a:gd name="connsiteX5" fmla="*/ 1942828 w 1942863"/>
              <a:gd name="connsiteY5" fmla="*/ 38099 h 1349100"/>
              <a:gd name="connsiteX6" fmla="*/ 1942828 w 1942863"/>
              <a:gd name="connsiteY6" fmla="*/ 1310966 h 1349100"/>
              <a:gd name="connsiteX7" fmla="*/ 1942863 w 1942863"/>
              <a:gd name="connsiteY7" fmla="*/ 1311001 h 1349100"/>
              <a:gd name="connsiteX8" fmla="*/ 1942863 w 1942863"/>
              <a:gd name="connsiteY8" fmla="*/ 1341480 h 1349100"/>
              <a:gd name="connsiteX9" fmla="*/ 1942828 w 1942863"/>
              <a:gd name="connsiteY9" fmla="*/ 1341515 h 1349100"/>
              <a:gd name="connsiteX10" fmla="*/ 1942828 w 1942863"/>
              <a:gd name="connsiteY10" fmla="*/ 1347139 h 1349100"/>
              <a:gd name="connsiteX11" fmla="*/ 1937204 w 1942863"/>
              <a:gd name="connsiteY11" fmla="*/ 1347139 h 1349100"/>
              <a:gd name="connsiteX12" fmla="*/ 1935243 w 1942863"/>
              <a:gd name="connsiteY12" fmla="*/ 1349100 h 1349100"/>
              <a:gd name="connsiteX13" fmla="*/ 7655 w 1942863"/>
              <a:gd name="connsiteY13" fmla="*/ 1349100 h 1349100"/>
              <a:gd name="connsiteX14" fmla="*/ 5694 w 1942863"/>
              <a:gd name="connsiteY14" fmla="*/ 1347139 h 1349100"/>
              <a:gd name="connsiteX15" fmla="*/ 0 w 1942863"/>
              <a:gd name="connsiteY15" fmla="*/ 1347139 h 1349100"/>
              <a:gd name="connsiteX16" fmla="*/ 0 w 1942863"/>
              <a:gd name="connsiteY16" fmla="*/ 38099 h 1349100"/>
              <a:gd name="connsiteX17" fmla="*/ 0 w 1942863"/>
              <a:gd name="connsiteY17" fmla="*/ 7620 h 1349100"/>
              <a:gd name="connsiteX18" fmla="*/ 0 w 1942863"/>
              <a:gd name="connsiteY18" fmla="*/ 6974 h 1349100"/>
              <a:gd name="connsiteX19" fmla="*/ 646 w 1942863"/>
              <a:gd name="connsiteY19" fmla="*/ 6974 h 13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2863" h="1349100">
                <a:moveTo>
                  <a:pt x="7620" y="0"/>
                </a:moveTo>
                <a:lnTo>
                  <a:pt x="1935208" y="0"/>
                </a:lnTo>
                <a:lnTo>
                  <a:pt x="1942182" y="6974"/>
                </a:lnTo>
                <a:lnTo>
                  <a:pt x="1942828" y="6974"/>
                </a:lnTo>
                <a:lnTo>
                  <a:pt x="1942828" y="7620"/>
                </a:lnTo>
                <a:lnTo>
                  <a:pt x="1942828" y="38099"/>
                </a:lnTo>
                <a:lnTo>
                  <a:pt x="1942828" y="1310966"/>
                </a:lnTo>
                <a:lnTo>
                  <a:pt x="1942863" y="1311001"/>
                </a:lnTo>
                <a:lnTo>
                  <a:pt x="1942863" y="1341480"/>
                </a:lnTo>
                <a:lnTo>
                  <a:pt x="1942828" y="1341515"/>
                </a:lnTo>
                <a:lnTo>
                  <a:pt x="1942828" y="1347139"/>
                </a:lnTo>
                <a:lnTo>
                  <a:pt x="1937204" y="1347139"/>
                </a:lnTo>
                <a:lnTo>
                  <a:pt x="1935243" y="1349100"/>
                </a:lnTo>
                <a:lnTo>
                  <a:pt x="7655" y="1349100"/>
                </a:lnTo>
                <a:lnTo>
                  <a:pt x="5694" y="1347139"/>
                </a:lnTo>
                <a:lnTo>
                  <a:pt x="0" y="1347139"/>
                </a:lnTo>
                <a:lnTo>
                  <a:pt x="0" y="38099"/>
                </a:lnTo>
                <a:lnTo>
                  <a:pt x="0" y="7620"/>
                </a:lnTo>
                <a:lnTo>
                  <a:pt x="0" y="6974"/>
                </a:lnTo>
                <a:lnTo>
                  <a:pt x="646" y="6974"/>
                </a:ln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9" name="Rectangle: Rounded Corners 8">
            <a:extLst>
              <a:ext uri="{FF2B5EF4-FFF2-40B4-BE49-F238E27FC236}">
                <a16:creationId xmlns:a16="http://schemas.microsoft.com/office/drawing/2014/main" id="{544E9000-53D2-4F94-B2D9-827A85E52296}"/>
              </a:ext>
            </a:extLst>
          </p:cNvPr>
          <p:cNvSpPr/>
          <p:nvPr/>
        </p:nvSpPr>
        <p:spPr>
          <a:xfrm>
            <a:off x="3196801" y="1785365"/>
            <a:ext cx="498951" cy="491367"/>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latin typeface="Agency FB" panose="020B0503020202020204" pitchFamily="34" charset="0"/>
              </a:rPr>
              <a:t>Wait time</a:t>
            </a:r>
          </a:p>
          <a:p>
            <a:pPr algn="ctr"/>
            <a:endParaRPr lang="en-US" sz="700" dirty="0">
              <a:latin typeface="Agency FB" panose="020B0503020202020204" pitchFamily="34" charset="0"/>
            </a:endParaRPr>
          </a:p>
          <a:p>
            <a:pPr algn="ctr"/>
            <a:endParaRPr lang="en-US" sz="700" dirty="0">
              <a:latin typeface="Agency FB" panose="020B0503020202020204" pitchFamily="34" charset="0"/>
            </a:endParaRPr>
          </a:p>
          <a:p>
            <a:pPr algn="ctr"/>
            <a:r>
              <a:rPr lang="en-US" sz="700" dirty="0">
                <a:latin typeface="Agency FB" panose="020B0503020202020204" pitchFamily="34" charset="0"/>
              </a:rPr>
              <a:t>min</a:t>
            </a:r>
            <a:endParaRPr lang="en-SG" sz="700" dirty="0">
              <a:latin typeface="Agency FB" panose="020B0503020202020204" pitchFamily="34" charset="0"/>
            </a:endParaRPr>
          </a:p>
        </p:txBody>
      </p:sp>
      <p:sp>
        <p:nvSpPr>
          <p:cNvPr id="12" name="TextBox 11">
            <a:extLst>
              <a:ext uri="{FF2B5EF4-FFF2-40B4-BE49-F238E27FC236}">
                <a16:creationId xmlns:a16="http://schemas.microsoft.com/office/drawing/2014/main" id="{9B81B79C-80DB-46CC-8DD5-63ED6F21E1CB}"/>
              </a:ext>
            </a:extLst>
          </p:cNvPr>
          <p:cNvSpPr txBox="1"/>
          <p:nvPr/>
        </p:nvSpPr>
        <p:spPr>
          <a:xfrm>
            <a:off x="3255737" y="1877913"/>
            <a:ext cx="462910" cy="307777"/>
          </a:xfrm>
          <a:prstGeom prst="rect">
            <a:avLst/>
          </a:prstGeom>
          <a:noFill/>
        </p:spPr>
        <p:txBody>
          <a:bodyPr wrap="square" rtlCol="0">
            <a:spAutoFit/>
          </a:bodyPr>
          <a:lstStyle/>
          <a:p>
            <a:r>
              <a:rPr lang="en-US" sz="1400" b="1" dirty="0">
                <a:solidFill>
                  <a:schemeClr val="bg1"/>
                </a:solidFill>
                <a:latin typeface="Agency FB" panose="020B0503020202020204" pitchFamily="34" charset="0"/>
              </a:rPr>
              <a:t> 40</a:t>
            </a:r>
            <a:endParaRPr lang="en-SG" sz="1400" b="1" dirty="0">
              <a:solidFill>
                <a:schemeClr val="bg1"/>
              </a:solidFill>
              <a:latin typeface="Agency FB" panose="020B0503020202020204" pitchFamily="34" charset="0"/>
            </a:endParaRPr>
          </a:p>
        </p:txBody>
      </p:sp>
      <p:sp>
        <p:nvSpPr>
          <p:cNvPr id="14" name="TextBox 13">
            <a:extLst>
              <a:ext uri="{FF2B5EF4-FFF2-40B4-BE49-F238E27FC236}">
                <a16:creationId xmlns:a16="http://schemas.microsoft.com/office/drawing/2014/main" id="{24BDEE32-6486-4BDA-98AF-7093DB3DF721}"/>
              </a:ext>
            </a:extLst>
          </p:cNvPr>
          <p:cNvSpPr txBox="1"/>
          <p:nvPr/>
        </p:nvSpPr>
        <p:spPr>
          <a:xfrm>
            <a:off x="1792447" y="1686765"/>
            <a:ext cx="1210846" cy="276999"/>
          </a:xfrm>
          <a:prstGeom prst="rect">
            <a:avLst/>
          </a:prstGeom>
          <a:noFill/>
        </p:spPr>
        <p:txBody>
          <a:bodyPr wrap="square" rtlCol="0">
            <a:spAutoFit/>
          </a:bodyPr>
          <a:lstStyle/>
          <a:p>
            <a:r>
              <a:rPr lang="en-US" sz="1200" b="1" u="sng" dirty="0">
                <a:solidFill>
                  <a:schemeClr val="accent1">
                    <a:lumMod val="75000"/>
                  </a:schemeClr>
                </a:solidFill>
                <a:latin typeface="Agency FB" panose="020B0503020202020204" pitchFamily="34" charset="0"/>
              </a:rPr>
              <a:t>Hamburger Town</a:t>
            </a:r>
          </a:p>
        </p:txBody>
      </p:sp>
      <p:grpSp>
        <p:nvGrpSpPr>
          <p:cNvPr id="38" name="MAP 2">
            <a:extLst>
              <a:ext uri="{FF2B5EF4-FFF2-40B4-BE49-F238E27FC236}">
                <a16:creationId xmlns:a16="http://schemas.microsoft.com/office/drawing/2014/main" id="{5CA15680-C5B4-432B-8DAB-A408B54B2A47}"/>
              </a:ext>
            </a:extLst>
          </p:cNvPr>
          <p:cNvGrpSpPr/>
          <p:nvPr/>
        </p:nvGrpSpPr>
        <p:grpSpPr>
          <a:xfrm>
            <a:off x="1871809" y="2156964"/>
            <a:ext cx="647405" cy="200055"/>
            <a:chOff x="1871809" y="2156964"/>
            <a:chExt cx="647405" cy="200055"/>
          </a:xfrm>
        </p:grpSpPr>
        <p:pic>
          <p:nvPicPr>
            <p:cNvPr id="1038" name="Picture 14" descr="Map - Free Maps and Flags icons">
              <a:extLst>
                <a:ext uri="{FF2B5EF4-FFF2-40B4-BE49-F238E27FC236}">
                  <a16:creationId xmlns:a16="http://schemas.microsoft.com/office/drawing/2014/main" id="{AA31A126-6A88-4030-95D0-C0115E93B575}"/>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871809" y="2195991"/>
              <a:ext cx="127422" cy="12742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868B81A-D775-47AD-9BEA-A118838D90C8}"/>
                </a:ext>
              </a:extLst>
            </p:cNvPr>
            <p:cNvSpPr txBox="1"/>
            <p:nvPr/>
          </p:nvSpPr>
          <p:spPr>
            <a:xfrm>
              <a:off x="1955416" y="2156964"/>
              <a:ext cx="563798" cy="200055"/>
            </a:xfrm>
            <a:prstGeom prst="rect">
              <a:avLst/>
            </a:prstGeom>
            <a:noFill/>
          </p:spPr>
          <p:txBody>
            <a:bodyPr wrap="square" rtlCol="0">
              <a:spAutoFit/>
            </a:bodyPr>
            <a:lstStyle/>
            <a:p>
              <a:r>
                <a:rPr lang="en-US" sz="700" dirty="0">
                  <a:latin typeface="Agency FB" panose="020B0503020202020204" pitchFamily="34" charset="0"/>
                </a:rPr>
                <a:t>Show on map</a:t>
              </a:r>
              <a:endParaRPr lang="en-SG" sz="700" dirty="0">
                <a:latin typeface="Agency FB" panose="020B0503020202020204" pitchFamily="34" charset="0"/>
              </a:endParaRPr>
            </a:p>
          </p:txBody>
        </p:sp>
      </p:grpSp>
      <p:pic>
        <p:nvPicPr>
          <p:cNvPr id="20" name="Graphic 19" descr="Clock with solid fill">
            <a:extLst>
              <a:ext uri="{FF2B5EF4-FFF2-40B4-BE49-F238E27FC236}">
                <a16:creationId xmlns:a16="http://schemas.microsoft.com/office/drawing/2014/main" id="{1FC08C9B-F19C-4AD1-8AC7-0ECD31BFBF5E}"/>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856855" y="2033513"/>
            <a:ext cx="152177" cy="152177"/>
          </a:xfrm>
          <a:prstGeom prst="rect">
            <a:avLst/>
          </a:prstGeom>
        </p:spPr>
      </p:pic>
      <p:sp>
        <p:nvSpPr>
          <p:cNvPr id="111" name="TextBox 110">
            <a:extLst>
              <a:ext uri="{FF2B5EF4-FFF2-40B4-BE49-F238E27FC236}">
                <a16:creationId xmlns:a16="http://schemas.microsoft.com/office/drawing/2014/main" id="{12FCFFC8-5A7C-4FEF-93EC-2AE72DB786DB}"/>
              </a:ext>
            </a:extLst>
          </p:cNvPr>
          <p:cNvSpPr txBox="1"/>
          <p:nvPr/>
        </p:nvSpPr>
        <p:spPr>
          <a:xfrm>
            <a:off x="1956103" y="2010488"/>
            <a:ext cx="1037375" cy="200055"/>
          </a:xfrm>
          <a:prstGeom prst="rect">
            <a:avLst/>
          </a:prstGeom>
          <a:noFill/>
        </p:spPr>
        <p:txBody>
          <a:bodyPr wrap="square" rtlCol="0">
            <a:spAutoFit/>
          </a:bodyPr>
          <a:lstStyle/>
          <a:p>
            <a:r>
              <a:rPr lang="en-US" sz="700" dirty="0">
                <a:latin typeface="Agency FB" panose="020B0503020202020204" pitchFamily="34" charset="0"/>
              </a:rPr>
              <a:t>01:00PM – 09:30PM</a:t>
            </a:r>
            <a:endParaRPr lang="en-SG" sz="700" dirty="0">
              <a:latin typeface="Agency FB" panose="020B0503020202020204" pitchFamily="34" charset="0"/>
            </a:endParaRPr>
          </a:p>
        </p:txBody>
      </p:sp>
      <p:pic>
        <p:nvPicPr>
          <p:cNvPr id="24" name="Graphic 23" descr="Star outline">
            <a:extLst>
              <a:ext uri="{FF2B5EF4-FFF2-40B4-BE49-F238E27FC236}">
                <a16:creationId xmlns:a16="http://schemas.microsoft.com/office/drawing/2014/main" id="{0E31C1F8-0D85-4701-B126-EB87BD29903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85193" y="897429"/>
            <a:ext cx="93523" cy="93523"/>
          </a:xfrm>
          <a:prstGeom prst="rect">
            <a:avLst/>
          </a:prstGeom>
        </p:spPr>
      </p:pic>
      <p:sp>
        <p:nvSpPr>
          <p:cNvPr id="116" name="Freeform: Shape 115">
            <a:extLst>
              <a:ext uri="{FF2B5EF4-FFF2-40B4-BE49-F238E27FC236}">
                <a16:creationId xmlns:a16="http://schemas.microsoft.com/office/drawing/2014/main" id="{861B8C35-9384-4D42-958F-38CF4BB32580}"/>
              </a:ext>
            </a:extLst>
          </p:cNvPr>
          <p:cNvSpPr/>
          <p:nvPr/>
        </p:nvSpPr>
        <p:spPr>
          <a:xfrm>
            <a:off x="1803310" y="2544734"/>
            <a:ext cx="1942863" cy="1604897"/>
          </a:xfrm>
          <a:custGeom>
            <a:avLst/>
            <a:gdLst>
              <a:gd name="connsiteX0" fmla="*/ 7620 w 1942863"/>
              <a:gd name="connsiteY0" fmla="*/ 0 h 1349100"/>
              <a:gd name="connsiteX1" fmla="*/ 1935208 w 1942863"/>
              <a:gd name="connsiteY1" fmla="*/ 0 h 1349100"/>
              <a:gd name="connsiteX2" fmla="*/ 1942182 w 1942863"/>
              <a:gd name="connsiteY2" fmla="*/ 6974 h 1349100"/>
              <a:gd name="connsiteX3" fmla="*/ 1942828 w 1942863"/>
              <a:gd name="connsiteY3" fmla="*/ 6974 h 1349100"/>
              <a:gd name="connsiteX4" fmla="*/ 1942828 w 1942863"/>
              <a:gd name="connsiteY4" fmla="*/ 7620 h 1349100"/>
              <a:gd name="connsiteX5" fmla="*/ 1942828 w 1942863"/>
              <a:gd name="connsiteY5" fmla="*/ 38099 h 1349100"/>
              <a:gd name="connsiteX6" fmla="*/ 1942828 w 1942863"/>
              <a:gd name="connsiteY6" fmla="*/ 1310966 h 1349100"/>
              <a:gd name="connsiteX7" fmla="*/ 1942863 w 1942863"/>
              <a:gd name="connsiteY7" fmla="*/ 1311001 h 1349100"/>
              <a:gd name="connsiteX8" fmla="*/ 1942863 w 1942863"/>
              <a:gd name="connsiteY8" fmla="*/ 1341480 h 1349100"/>
              <a:gd name="connsiteX9" fmla="*/ 1942828 w 1942863"/>
              <a:gd name="connsiteY9" fmla="*/ 1341515 h 1349100"/>
              <a:gd name="connsiteX10" fmla="*/ 1942828 w 1942863"/>
              <a:gd name="connsiteY10" fmla="*/ 1347139 h 1349100"/>
              <a:gd name="connsiteX11" fmla="*/ 1937204 w 1942863"/>
              <a:gd name="connsiteY11" fmla="*/ 1347139 h 1349100"/>
              <a:gd name="connsiteX12" fmla="*/ 1935243 w 1942863"/>
              <a:gd name="connsiteY12" fmla="*/ 1349100 h 1349100"/>
              <a:gd name="connsiteX13" fmla="*/ 7655 w 1942863"/>
              <a:gd name="connsiteY13" fmla="*/ 1349100 h 1349100"/>
              <a:gd name="connsiteX14" fmla="*/ 5694 w 1942863"/>
              <a:gd name="connsiteY14" fmla="*/ 1347139 h 1349100"/>
              <a:gd name="connsiteX15" fmla="*/ 0 w 1942863"/>
              <a:gd name="connsiteY15" fmla="*/ 1347139 h 1349100"/>
              <a:gd name="connsiteX16" fmla="*/ 0 w 1942863"/>
              <a:gd name="connsiteY16" fmla="*/ 38099 h 1349100"/>
              <a:gd name="connsiteX17" fmla="*/ 0 w 1942863"/>
              <a:gd name="connsiteY17" fmla="*/ 7620 h 1349100"/>
              <a:gd name="connsiteX18" fmla="*/ 0 w 1942863"/>
              <a:gd name="connsiteY18" fmla="*/ 6974 h 1349100"/>
              <a:gd name="connsiteX19" fmla="*/ 646 w 1942863"/>
              <a:gd name="connsiteY19" fmla="*/ 6974 h 13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2863" h="1349100">
                <a:moveTo>
                  <a:pt x="7620" y="0"/>
                </a:moveTo>
                <a:lnTo>
                  <a:pt x="1935208" y="0"/>
                </a:lnTo>
                <a:lnTo>
                  <a:pt x="1942182" y="6974"/>
                </a:lnTo>
                <a:lnTo>
                  <a:pt x="1942828" y="6974"/>
                </a:lnTo>
                <a:lnTo>
                  <a:pt x="1942828" y="7620"/>
                </a:lnTo>
                <a:lnTo>
                  <a:pt x="1942828" y="38099"/>
                </a:lnTo>
                <a:lnTo>
                  <a:pt x="1942828" y="1310966"/>
                </a:lnTo>
                <a:lnTo>
                  <a:pt x="1942863" y="1311001"/>
                </a:lnTo>
                <a:lnTo>
                  <a:pt x="1942863" y="1341480"/>
                </a:lnTo>
                <a:lnTo>
                  <a:pt x="1942828" y="1341515"/>
                </a:lnTo>
                <a:lnTo>
                  <a:pt x="1942828" y="1347139"/>
                </a:lnTo>
                <a:lnTo>
                  <a:pt x="1937204" y="1347139"/>
                </a:lnTo>
                <a:lnTo>
                  <a:pt x="1935243" y="1349100"/>
                </a:lnTo>
                <a:lnTo>
                  <a:pt x="7655" y="1349100"/>
                </a:lnTo>
                <a:lnTo>
                  <a:pt x="5694" y="1347139"/>
                </a:lnTo>
                <a:lnTo>
                  <a:pt x="0" y="1347139"/>
                </a:lnTo>
                <a:lnTo>
                  <a:pt x="0" y="38099"/>
                </a:lnTo>
                <a:lnTo>
                  <a:pt x="0" y="7620"/>
                </a:lnTo>
                <a:lnTo>
                  <a:pt x="0" y="6974"/>
                </a:lnTo>
                <a:lnTo>
                  <a:pt x="646" y="6974"/>
                </a:ln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18" name="Rectangle: Rounded Corners 117">
            <a:extLst>
              <a:ext uri="{FF2B5EF4-FFF2-40B4-BE49-F238E27FC236}">
                <a16:creationId xmlns:a16="http://schemas.microsoft.com/office/drawing/2014/main" id="{37113929-09D4-49E2-B66C-F5B475B45515}"/>
              </a:ext>
            </a:extLst>
          </p:cNvPr>
          <p:cNvSpPr/>
          <p:nvPr/>
        </p:nvSpPr>
        <p:spPr>
          <a:xfrm>
            <a:off x="3191814" y="3522032"/>
            <a:ext cx="498951" cy="491367"/>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latin typeface="Agency FB" panose="020B0503020202020204" pitchFamily="34" charset="0"/>
              </a:rPr>
              <a:t>Wait time</a:t>
            </a:r>
          </a:p>
          <a:p>
            <a:pPr algn="ctr"/>
            <a:endParaRPr lang="en-US" sz="700" dirty="0">
              <a:latin typeface="Agency FB" panose="020B0503020202020204" pitchFamily="34" charset="0"/>
            </a:endParaRPr>
          </a:p>
          <a:p>
            <a:pPr algn="ctr"/>
            <a:endParaRPr lang="en-US" sz="700" dirty="0">
              <a:latin typeface="Agency FB" panose="020B0503020202020204" pitchFamily="34" charset="0"/>
            </a:endParaRPr>
          </a:p>
          <a:p>
            <a:pPr algn="ctr"/>
            <a:r>
              <a:rPr lang="en-US" sz="700" dirty="0">
                <a:latin typeface="Agency FB" panose="020B0503020202020204" pitchFamily="34" charset="0"/>
              </a:rPr>
              <a:t>min</a:t>
            </a:r>
            <a:endParaRPr lang="en-SG" sz="700" dirty="0">
              <a:latin typeface="Agency FB" panose="020B0503020202020204" pitchFamily="34" charset="0"/>
            </a:endParaRPr>
          </a:p>
        </p:txBody>
      </p:sp>
      <p:sp>
        <p:nvSpPr>
          <p:cNvPr id="126" name="TextBox 125">
            <a:extLst>
              <a:ext uri="{FF2B5EF4-FFF2-40B4-BE49-F238E27FC236}">
                <a16:creationId xmlns:a16="http://schemas.microsoft.com/office/drawing/2014/main" id="{A61144BE-DA3B-4748-86B5-FB3BDB6D8814}"/>
              </a:ext>
            </a:extLst>
          </p:cNvPr>
          <p:cNvSpPr txBox="1"/>
          <p:nvPr/>
        </p:nvSpPr>
        <p:spPr>
          <a:xfrm>
            <a:off x="3257281" y="3614580"/>
            <a:ext cx="462910" cy="307777"/>
          </a:xfrm>
          <a:prstGeom prst="rect">
            <a:avLst/>
          </a:prstGeom>
          <a:noFill/>
        </p:spPr>
        <p:txBody>
          <a:bodyPr wrap="square" rtlCol="0">
            <a:spAutoFit/>
          </a:bodyPr>
          <a:lstStyle/>
          <a:p>
            <a:r>
              <a:rPr lang="en-US" sz="1400" b="1" dirty="0">
                <a:solidFill>
                  <a:schemeClr val="bg1"/>
                </a:solidFill>
                <a:latin typeface="Agency FB" panose="020B0503020202020204" pitchFamily="34" charset="0"/>
              </a:rPr>
              <a:t>60</a:t>
            </a:r>
            <a:endParaRPr lang="en-SG" sz="1400" b="1" dirty="0">
              <a:solidFill>
                <a:schemeClr val="bg1"/>
              </a:solidFill>
              <a:latin typeface="Agency FB" panose="020B0503020202020204" pitchFamily="34" charset="0"/>
            </a:endParaRPr>
          </a:p>
        </p:txBody>
      </p:sp>
      <p:sp>
        <p:nvSpPr>
          <p:cNvPr id="127" name="TextBox 126">
            <a:extLst>
              <a:ext uri="{FF2B5EF4-FFF2-40B4-BE49-F238E27FC236}">
                <a16:creationId xmlns:a16="http://schemas.microsoft.com/office/drawing/2014/main" id="{DBCA73A6-ECDE-4559-8E5B-85AACC445A07}"/>
              </a:ext>
            </a:extLst>
          </p:cNvPr>
          <p:cNvSpPr txBox="1"/>
          <p:nvPr/>
        </p:nvSpPr>
        <p:spPr>
          <a:xfrm>
            <a:off x="1787460" y="3423432"/>
            <a:ext cx="1210846" cy="276999"/>
          </a:xfrm>
          <a:prstGeom prst="rect">
            <a:avLst/>
          </a:prstGeom>
          <a:noFill/>
        </p:spPr>
        <p:txBody>
          <a:bodyPr wrap="square" rtlCol="0">
            <a:spAutoFit/>
          </a:bodyPr>
          <a:lstStyle/>
          <a:p>
            <a:r>
              <a:rPr lang="en-US" sz="1200" b="1" u="sng" dirty="0">
                <a:solidFill>
                  <a:schemeClr val="accent1">
                    <a:lumMod val="75000"/>
                  </a:schemeClr>
                </a:solidFill>
                <a:latin typeface="Agency FB" panose="020B0503020202020204" pitchFamily="34" charset="0"/>
              </a:rPr>
              <a:t>Pura Salad</a:t>
            </a:r>
          </a:p>
        </p:txBody>
      </p:sp>
      <p:pic>
        <p:nvPicPr>
          <p:cNvPr id="17433" name="Picture 25" descr="Why Expensive Salad Chains Are Booming - Eater">
            <a:extLst>
              <a:ext uri="{FF2B5EF4-FFF2-40B4-BE49-F238E27FC236}">
                <a16:creationId xmlns:a16="http://schemas.microsoft.com/office/drawing/2014/main" id="{C9E59EFD-7F7F-4944-AFEE-E9E1F7111D13}"/>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877314" y="2605455"/>
            <a:ext cx="1801519" cy="820297"/>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7" descr="Troublesome Trucks Runaway Coaster | Drayton Manor">
            <a:extLst>
              <a:ext uri="{FF2B5EF4-FFF2-40B4-BE49-F238E27FC236}">
                <a16:creationId xmlns:a16="http://schemas.microsoft.com/office/drawing/2014/main" id="{C13C4094-E501-46F5-9957-8387CBEF4B78}"/>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272869" y="3647290"/>
            <a:ext cx="157517" cy="157517"/>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MAP 1">
            <a:extLst>
              <a:ext uri="{FF2B5EF4-FFF2-40B4-BE49-F238E27FC236}">
                <a16:creationId xmlns:a16="http://schemas.microsoft.com/office/drawing/2014/main" id="{E1BC8DCB-C570-46CC-8E9A-8541FE04C275}"/>
              </a:ext>
            </a:extLst>
          </p:cNvPr>
          <p:cNvGrpSpPr/>
          <p:nvPr/>
        </p:nvGrpSpPr>
        <p:grpSpPr>
          <a:xfrm>
            <a:off x="1866822" y="3893631"/>
            <a:ext cx="647405" cy="200055"/>
            <a:chOff x="1866822" y="3893631"/>
            <a:chExt cx="647405" cy="200055"/>
          </a:xfrm>
        </p:grpSpPr>
        <p:pic>
          <p:nvPicPr>
            <p:cNvPr id="128" name="FERRIS ON MAP" descr="Map - Free Maps and Flags icons">
              <a:extLst>
                <a:ext uri="{FF2B5EF4-FFF2-40B4-BE49-F238E27FC236}">
                  <a16:creationId xmlns:a16="http://schemas.microsoft.com/office/drawing/2014/main" id="{97399843-5A92-4EE9-8CF1-44B0A5574C32}"/>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866822" y="3932658"/>
              <a:ext cx="127422" cy="127422"/>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a:extLst>
                <a:ext uri="{FF2B5EF4-FFF2-40B4-BE49-F238E27FC236}">
                  <a16:creationId xmlns:a16="http://schemas.microsoft.com/office/drawing/2014/main" id="{D4ED66D2-6472-4720-BFC5-09D33618D856}"/>
                </a:ext>
              </a:extLst>
            </p:cNvPr>
            <p:cNvSpPr txBox="1"/>
            <p:nvPr/>
          </p:nvSpPr>
          <p:spPr>
            <a:xfrm>
              <a:off x="1950429" y="3893631"/>
              <a:ext cx="563798" cy="200055"/>
            </a:xfrm>
            <a:prstGeom prst="rect">
              <a:avLst/>
            </a:prstGeom>
            <a:noFill/>
          </p:spPr>
          <p:txBody>
            <a:bodyPr wrap="square" rtlCol="0">
              <a:spAutoFit/>
            </a:bodyPr>
            <a:lstStyle/>
            <a:p>
              <a:r>
                <a:rPr lang="en-US" sz="700" dirty="0">
                  <a:latin typeface="Agency FB" panose="020B0503020202020204" pitchFamily="34" charset="0"/>
                </a:rPr>
                <a:t>Show on map</a:t>
              </a:r>
              <a:endParaRPr lang="en-SG" sz="700" dirty="0">
                <a:latin typeface="Agency FB" panose="020B0503020202020204" pitchFamily="34" charset="0"/>
              </a:endParaRPr>
            </a:p>
          </p:txBody>
        </p:sp>
      </p:grpSp>
      <p:pic>
        <p:nvPicPr>
          <p:cNvPr id="131" name="Picture 27" descr="No Pregnant Woman Sign.vector Illustration Symbol Of Danger For Pregnant  Women.no Entry.prohibit Sign.vector Illustration. Royalty Free Cliparts,  Vectors, And Stock Illustration. Image 59990586.">
            <a:extLst>
              <a:ext uri="{FF2B5EF4-FFF2-40B4-BE49-F238E27FC236}">
                <a16:creationId xmlns:a16="http://schemas.microsoft.com/office/drawing/2014/main" id="{1E82B6E8-2860-4550-BFB7-550AEB266AAF}"/>
              </a:ext>
            </a:extLst>
          </p:cNvPr>
          <p:cNvPicPr>
            <a:picLocks noChangeAspect="1" noChangeArrowheads="1"/>
          </p:cNvPicPr>
          <p:nvPr/>
        </p:nvPicPr>
        <p:blipFill>
          <a:blip r:embed="rId50">
            <a:extLst>
              <a:ext uri="{BEBA8EAE-BF5A-486C-A8C5-ECC9F3942E4B}">
                <a14:imgProps xmlns:a14="http://schemas.microsoft.com/office/drawing/2010/main">
                  <a14:imgLayer r:embed="rId5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96223" y="3653059"/>
            <a:ext cx="148593" cy="148593"/>
          </a:xfrm>
          <a:prstGeom prst="rect">
            <a:avLst/>
          </a:prstGeom>
          <a:noFill/>
          <a:extLst>
            <a:ext uri="{909E8E84-426E-40DD-AFC4-6F175D3DCCD1}">
              <a14:hiddenFill xmlns:a14="http://schemas.microsoft.com/office/drawing/2010/main">
                <a:solidFill>
                  <a:srgbClr val="FFFFFF"/>
                </a:solidFill>
              </a14:hiddenFill>
            </a:ext>
          </a:extLst>
        </p:spPr>
      </p:pic>
      <p:pic>
        <p:nvPicPr>
          <p:cNvPr id="132" name="Graphic 131" descr="Clock with solid fill">
            <a:extLst>
              <a:ext uri="{FF2B5EF4-FFF2-40B4-BE49-F238E27FC236}">
                <a16:creationId xmlns:a16="http://schemas.microsoft.com/office/drawing/2014/main" id="{2D6DE760-3616-4B4A-A6B3-A98F17DDFA3D}"/>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851868" y="3770180"/>
            <a:ext cx="152177" cy="152177"/>
          </a:xfrm>
          <a:prstGeom prst="rect">
            <a:avLst/>
          </a:prstGeom>
        </p:spPr>
      </p:pic>
      <p:sp>
        <p:nvSpPr>
          <p:cNvPr id="133" name="TextBox 132">
            <a:extLst>
              <a:ext uri="{FF2B5EF4-FFF2-40B4-BE49-F238E27FC236}">
                <a16:creationId xmlns:a16="http://schemas.microsoft.com/office/drawing/2014/main" id="{340E2F32-D2C6-4182-926A-63CAD1675069}"/>
              </a:ext>
            </a:extLst>
          </p:cNvPr>
          <p:cNvSpPr txBox="1"/>
          <p:nvPr/>
        </p:nvSpPr>
        <p:spPr>
          <a:xfrm>
            <a:off x="1951116" y="3747155"/>
            <a:ext cx="1037375" cy="200055"/>
          </a:xfrm>
          <a:prstGeom prst="rect">
            <a:avLst/>
          </a:prstGeom>
          <a:noFill/>
        </p:spPr>
        <p:txBody>
          <a:bodyPr wrap="square" rtlCol="0">
            <a:spAutoFit/>
          </a:bodyPr>
          <a:lstStyle/>
          <a:p>
            <a:r>
              <a:rPr lang="en-US" sz="700" dirty="0">
                <a:latin typeface="Agency FB" panose="020B0503020202020204" pitchFamily="34" charset="0"/>
              </a:rPr>
              <a:t>01:00PM – 09:30PM</a:t>
            </a:r>
            <a:endParaRPr lang="en-SG" sz="700" dirty="0">
              <a:latin typeface="Agency FB" panose="020B0503020202020204" pitchFamily="34" charset="0"/>
            </a:endParaRPr>
          </a:p>
        </p:txBody>
      </p:sp>
      <p:pic>
        <p:nvPicPr>
          <p:cNvPr id="134" name="Graphic 133" descr="Star outline">
            <a:extLst>
              <a:ext uri="{FF2B5EF4-FFF2-40B4-BE49-F238E27FC236}">
                <a16:creationId xmlns:a16="http://schemas.microsoft.com/office/drawing/2014/main" id="{9FA6AD46-0F93-4BB2-867E-35286103E78B}"/>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80206" y="2631030"/>
            <a:ext cx="93523" cy="93523"/>
          </a:xfrm>
          <a:prstGeom prst="rect">
            <a:avLst/>
          </a:prstGeom>
        </p:spPr>
      </p:pic>
      <p:sp>
        <p:nvSpPr>
          <p:cNvPr id="15" name="TextBox 14">
            <a:extLst>
              <a:ext uri="{FF2B5EF4-FFF2-40B4-BE49-F238E27FC236}">
                <a16:creationId xmlns:a16="http://schemas.microsoft.com/office/drawing/2014/main" id="{8FE053EE-05E5-4D60-B6C6-99E30B4CF183}"/>
              </a:ext>
            </a:extLst>
          </p:cNvPr>
          <p:cNvSpPr txBox="1"/>
          <p:nvPr/>
        </p:nvSpPr>
        <p:spPr>
          <a:xfrm>
            <a:off x="1782595" y="3608653"/>
            <a:ext cx="967168" cy="338554"/>
          </a:xfrm>
          <a:prstGeom prst="rect">
            <a:avLst/>
          </a:prstGeom>
          <a:noFill/>
        </p:spPr>
        <p:txBody>
          <a:bodyPr wrap="square" rtlCol="0">
            <a:spAutoFit/>
          </a:bodyPr>
          <a:lstStyle/>
          <a:p>
            <a:r>
              <a:rPr lang="en-US" sz="800" dirty="0">
                <a:latin typeface="Agency FB" panose="020B0503020202020204" pitchFamily="34" charset="0"/>
              </a:rPr>
              <a:t>Restrictions</a:t>
            </a:r>
            <a:r>
              <a:rPr lang="en-US" sz="800" b="1" dirty="0">
                <a:latin typeface="Agency FB" panose="020B0503020202020204" pitchFamily="34" charset="0"/>
              </a:rPr>
              <a:t>:</a:t>
            </a:r>
            <a:endParaRPr lang="en-SG" sz="800" b="1" dirty="0">
              <a:latin typeface="Agency FB" panose="020B0503020202020204" pitchFamily="34" charset="0"/>
            </a:endParaRPr>
          </a:p>
          <a:p>
            <a:endParaRPr lang="en-SG" sz="800" dirty="0"/>
          </a:p>
        </p:txBody>
      </p:sp>
      <p:grpSp>
        <p:nvGrpSpPr>
          <p:cNvPr id="140" name="Group 139">
            <a:extLst>
              <a:ext uri="{FF2B5EF4-FFF2-40B4-BE49-F238E27FC236}">
                <a16:creationId xmlns:a16="http://schemas.microsoft.com/office/drawing/2014/main" id="{4D01D782-FE73-4F23-8120-E9AD5BD4B248}"/>
              </a:ext>
            </a:extLst>
          </p:cNvPr>
          <p:cNvGrpSpPr/>
          <p:nvPr/>
        </p:nvGrpSpPr>
        <p:grpSpPr>
          <a:xfrm>
            <a:off x="9587293" y="1647378"/>
            <a:ext cx="1605137" cy="2410072"/>
            <a:chOff x="9047540" y="1647378"/>
            <a:chExt cx="1605137" cy="2410072"/>
          </a:xfrm>
        </p:grpSpPr>
        <p:graphicFrame>
          <p:nvGraphicFramePr>
            <p:cNvPr id="141" name="Object 140">
              <a:extLst>
                <a:ext uri="{FF2B5EF4-FFF2-40B4-BE49-F238E27FC236}">
                  <a16:creationId xmlns:a16="http://schemas.microsoft.com/office/drawing/2014/main" id="{43CB6708-30E7-4111-B187-B6A49EB8737F}"/>
                </a:ext>
              </a:extLst>
            </p:cNvPr>
            <p:cNvGraphicFramePr>
              <a:graphicFrameLocks noChangeAspect="1"/>
            </p:cNvGraphicFramePr>
            <p:nvPr/>
          </p:nvGraphicFramePr>
          <p:xfrm>
            <a:off x="9047540" y="1647378"/>
            <a:ext cx="1540992" cy="2410072"/>
          </p:xfrm>
          <a:graphic>
            <a:graphicData uri="http://schemas.openxmlformats.org/presentationml/2006/ole">
              <mc:AlternateContent xmlns:mc="http://schemas.openxmlformats.org/markup-compatibility/2006">
                <mc:Choice xmlns:v="urn:schemas-microsoft-com:vml" Requires="v">
                  <p:oleObj spid="_x0000_s17658" name="Bitmap Image" r:id="rId52" imgW="1419120" imgH="2336760" progId="Paint.Picture">
                    <p:embed/>
                  </p:oleObj>
                </mc:Choice>
                <mc:Fallback>
                  <p:oleObj name="Bitmap Image" r:id="rId52" imgW="1419120" imgH="2336760" progId="Paint.Picture">
                    <p:embed/>
                    <p:pic>
                      <p:nvPicPr>
                        <p:cNvPr id="141" name="Object 140">
                          <a:extLst>
                            <a:ext uri="{FF2B5EF4-FFF2-40B4-BE49-F238E27FC236}">
                              <a16:creationId xmlns:a16="http://schemas.microsoft.com/office/drawing/2014/main" id="{43CB6708-30E7-4111-B187-B6A49EB8737F}"/>
                            </a:ext>
                          </a:extLst>
                        </p:cNvPr>
                        <p:cNvPicPr/>
                        <p:nvPr/>
                      </p:nvPicPr>
                      <p:blipFill>
                        <a:blip r:embed="rId53"/>
                        <a:stretch>
                          <a:fillRect/>
                        </a:stretch>
                      </p:blipFill>
                      <p:spPr>
                        <a:xfrm>
                          <a:off x="9047540" y="1647378"/>
                          <a:ext cx="1540992" cy="2410072"/>
                        </a:xfrm>
                        <a:prstGeom prst="rect">
                          <a:avLst/>
                        </a:prstGeom>
                      </p:spPr>
                    </p:pic>
                  </p:oleObj>
                </mc:Fallback>
              </mc:AlternateContent>
            </a:graphicData>
          </a:graphic>
        </p:graphicFrame>
        <p:sp>
          <p:nvSpPr>
            <p:cNvPr id="142" name="TextBox 141">
              <a:extLst>
                <a:ext uri="{FF2B5EF4-FFF2-40B4-BE49-F238E27FC236}">
                  <a16:creationId xmlns:a16="http://schemas.microsoft.com/office/drawing/2014/main" id="{3FB8C4D4-05ED-4F0D-8FB6-68E520EDAFAA}"/>
                </a:ext>
              </a:extLst>
            </p:cNvPr>
            <p:cNvSpPr txBox="1"/>
            <p:nvPr/>
          </p:nvSpPr>
          <p:spPr>
            <a:xfrm>
              <a:off x="9151647" y="1866593"/>
              <a:ext cx="1501030" cy="215444"/>
            </a:xfrm>
            <a:prstGeom prst="rect">
              <a:avLst/>
            </a:prstGeom>
            <a:noFill/>
          </p:spPr>
          <p:txBody>
            <a:bodyPr wrap="square" rtlCol="0">
              <a:spAutoFit/>
            </a:bodyPr>
            <a:lstStyle/>
            <a:p>
              <a:r>
                <a:rPr lang="en-US" sz="800" b="1" dirty="0">
                  <a:latin typeface="Agency FB" panose="020B0503020202020204" pitchFamily="34" charset="0"/>
                </a:rPr>
                <a:t>Name                              Wait Time</a:t>
              </a:r>
              <a:endParaRPr lang="en-SG" sz="800" b="1" dirty="0">
                <a:latin typeface="Agency FB" panose="020B0503020202020204" pitchFamily="34" charset="0"/>
              </a:endParaRPr>
            </a:p>
          </p:txBody>
        </p:sp>
      </p:grpSp>
      <p:sp>
        <p:nvSpPr>
          <p:cNvPr id="143" name="Star: 5 Points 142">
            <a:hlinkClick r:id="rId54" action="ppaction://hlinksldjump"/>
            <a:extLst>
              <a:ext uri="{FF2B5EF4-FFF2-40B4-BE49-F238E27FC236}">
                <a16:creationId xmlns:a16="http://schemas.microsoft.com/office/drawing/2014/main" id="{19D8E0E5-2E72-495F-99DC-838D4595D87A}"/>
              </a:ext>
            </a:extLst>
          </p:cNvPr>
          <p:cNvSpPr/>
          <p:nvPr/>
        </p:nvSpPr>
        <p:spPr>
          <a:xfrm>
            <a:off x="9694157" y="3763579"/>
            <a:ext cx="107440" cy="96481"/>
          </a:xfrm>
          <a:prstGeom prst="star5">
            <a:avLst/>
          </a:prstGeom>
          <a:solidFill>
            <a:srgbClr val="FFFF00"/>
          </a:solid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TextBox 140">
            <a:hlinkClick r:id="rId54" action="ppaction://hlinksldjump"/>
            <a:extLst>
              <a:ext uri="{FF2B5EF4-FFF2-40B4-BE49-F238E27FC236}">
                <a16:creationId xmlns:a16="http://schemas.microsoft.com/office/drawing/2014/main" id="{AF2A296C-A2A3-4A7B-80EC-3281125C1A12}"/>
              </a:ext>
            </a:extLst>
          </p:cNvPr>
          <p:cNvSpPr txBox="1"/>
          <p:nvPr/>
        </p:nvSpPr>
        <p:spPr>
          <a:xfrm>
            <a:off x="9749237" y="3707675"/>
            <a:ext cx="748863"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1" dirty="0">
                <a:latin typeface="Agency FB" panose="020B0503020202020204" pitchFamily="34" charset="0"/>
              </a:rPr>
              <a:t>View my favorites</a:t>
            </a:r>
            <a:endParaRPr lang="en-SG" sz="700" b="1" dirty="0">
              <a:latin typeface="Agency FB" panose="020B0503020202020204" pitchFamily="34" charset="0"/>
            </a:endParaRPr>
          </a:p>
        </p:txBody>
      </p:sp>
      <p:sp>
        <p:nvSpPr>
          <p:cNvPr id="153" name="TextBox 152">
            <a:extLst>
              <a:ext uri="{FF2B5EF4-FFF2-40B4-BE49-F238E27FC236}">
                <a16:creationId xmlns:a16="http://schemas.microsoft.com/office/drawing/2014/main" id="{86862103-7DAA-4F5D-894F-3ABD6C3B0D4D}"/>
              </a:ext>
            </a:extLst>
          </p:cNvPr>
          <p:cNvSpPr txBox="1"/>
          <p:nvPr/>
        </p:nvSpPr>
        <p:spPr>
          <a:xfrm>
            <a:off x="-17399" y="14794"/>
            <a:ext cx="1760677" cy="1046440"/>
          </a:xfrm>
          <a:prstGeom prst="rect">
            <a:avLst/>
          </a:prstGeom>
          <a:noFill/>
        </p:spPr>
        <p:txBody>
          <a:bodyPr wrap="square">
            <a:spAutoFit/>
          </a:bodyPr>
          <a:lstStyle/>
          <a:p>
            <a:r>
              <a:rPr lang="en-US" sz="1400" b="1" u="sng" dirty="0">
                <a:solidFill>
                  <a:schemeClr val="tx2"/>
                </a:solidFill>
                <a:latin typeface="HELVETICA LIGHT" panose="020B0403020202020204" pitchFamily="34" charset="0"/>
              </a:rPr>
              <a:t>2. Interactive Map</a:t>
            </a:r>
          </a:p>
          <a:p>
            <a:endParaRPr lang="en-US" sz="1200" dirty="0">
              <a:latin typeface="Helvetica Light" panose="020B0403020202020204" pitchFamily="34" charset="0"/>
            </a:endParaRPr>
          </a:p>
          <a:p>
            <a:r>
              <a:rPr lang="en-US" sz="1200" dirty="0">
                <a:latin typeface="Helvetica Light" panose="020B0403020202020204" pitchFamily="34" charset="0"/>
              </a:rPr>
              <a:t>Interaction on the screen interface with the map</a:t>
            </a:r>
          </a:p>
        </p:txBody>
      </p:sp>
      <p:pic>
        <p:nvPicPr>
          <p:cNvPr id="159" name="Rides (Icon)">
            <a:hlinkClick r:id="rId55" action="ppaction://hlinksldjump"/>
            <a:extLst>
              <a:ext uri="{FF2B5EF4-FFF2-40B4-BE49-F238E27FC236}">
                <a16:creationId xmlns:a16="http://schemas.microsoft.com/office/drawing/2014/main" id="{03F8BCB5-5E7D-46CF-BA33-4E744E549D64}"/>
              </a:ext>
            </a:extLst>
          </p:cNvPr>
          <p:cNvPicPr>
            <a:picLocks noChangeAspect="1"/>
          </p:cNvPicPr>
          <p:nvPr/>
        </p:nvPicPr>
        <p:blipFill>
          <a:blip r:embed="rId56">
            <a:extLst>
              <a:ext uri="{BEBA8EAE-BF5A-486C-A8C5-ECC9F3942E4B}">
                <a14:imgProps xmlns:a14="http://schemas.microsoft.com/office/drawing/2010/main">
                  <a14:imgLayer r:embed="rId57">
                    <a14:imgEffect>
                      <a14:backgroundRemoval t="4585" b="95129" l="3162" r="93677">
                        <a14:foregroundMark x1="3252" y1="19007" x2="3252" y2="19007"/>
                        <a14:foregroundMark x1="39566" y1="7354" x2="39566" y2="7354"/>
                        <a14:foregroundMark x1="54833" y1="4585" x2="54833" y2="4585"/>
                        <a14:foregroundMark x1="93677" y1="18625" x2="93677" y2="18625"/>
                        <a14:foregroundMark x1="8130" y1="29608" x2="8130" y2="29608"/>
                        <a14:foregroundMark x1="40199" y1="54537" x2="40199" y2="54537"/>
                        <a14:foregroundMark x1="30081" y1="95129" x2="30081" y2="95129"/>
                        <a14:foregroundMark x1="30081" y1="95129" x2="30081" y2="95129"/>
                        <a14:foregroundMark x1="30081" y1="95129" x2="30081" y2="95129"/>
                        <a14:foregroundMark x1="34959" y1="92932" x2="34959" y2="92932"/>
                        <a14:foregroundMark x1="34779" y1="93410" x2="34779" y2="93410"/>
                        <a14:foregroundMark x1="34779" y1="93410" x2="34779" y2="93410"/>
                        <a14:foregroundMark x1="26016" y1="30468" x2="26016" y2="30468"/>
                        <a14:backgroundMark x1="47245" y1="16332" x2="47245" y2="16332"/>
                      </a14:backgroundRemoval>
                    </a14:imgEffect>
                  </a14:imgLayer>
                </a14:imgProps>
              </a:ext>
            </a:extLst>
          </a:blip>
          <a:stretch>
            <a:fillRect/>
          </a:stretch>
        </p:blipFill>
        <p:spPr>
          <a:xfrm>
            <a:off x="4704996" y="5090011"/>
            <a:ext cx="442714" cy="397630"/>
          </a:xfrm>
          <a:prstGeom prst="rect">
            <a:avLst/>
          </a:prstGeom>
        </p:spPr>
      </p:pic>
      <p:sp>
        <p:nvSpPr>
          <p:cNvPr id="160" name="TextBox 159">
            <a:extLst>
              <a:ext uri="{FF2B5EF4-FFF2-40B4-BE49-F238E27FC236}">
                <a16:creationId xmlns:a16="http://schemas.microsoft.com/office/drawing/2014/main" id="{CE768BDF-0BE5-47C4-9496-1223D6865974}"/>
              </a:ext>
            </a:extLst>
          </p:cNvPr>
          <p:cNvSpPr txBox="1"/>
          <p:nvPr/>
        </p:nvSpPr>
        <p:spPr>
          <a:xfrm>
            <a:off x="4684199" y="5552264"/>
            <a:ext cx="571209" cy="246221"/>
          </a:xfrm>
          <a:prstGeom prst="rect">
            <a:avLst/>
          </a:prstGeom>
          <a:noFill/>
        </p:spPr>
        <p:txBody>
          <a:bodyPr wrap="square" rtlCol="0">
            <a:spAutoFit/>
          </a:bodyPr>
          <a:lstStyle/>
          <a:p>
            <a:r>
              <a:rPr lang="en-US" sz="1000" b="1" dirty="0">
                <a:latin typeface="Agency FB" panose="020B0503020202020204" pitchFamily="34" charset="0"/>
              </a:rPr>
              <a:t>Rides</a:t>
            </a:r>
            <a:endParaRPr lang="en-SG" sz="1000" b="1" dirty="0">
              <a:latin typeface="Agency FB" panose="020B0503020202020204" pitchFamily="34" charset="0"/>
            </a:endParaRPr>
          </a:p>
        </p:txBody>
      </p:sp>
      <p:grpSp>
        <p:nvGrpSpPr>
          <p:cNvPr id="28" name="Group 27">
            <a:extLst>
              <a:ext uri="{FF2B5EF4-FFF2-40B4-BE49-F238E27FC236}">
                <a16:creationId xmlns:a16="http://schemas.microsoft.com/office/drawing/2014/main" id="{FA3B04B4-E45D-403A-8AA2-ACFD7372E774}"/>
              </a:ext>
            </a:extLst>
          </p:cNvPr>
          <p:cNvGrpSpPr/>
          <p:nvPr/>
        </p:nvGrpSpPr>
        <p:grpSpPr>
          <a:xfrm>
            <a:off x="6163471" y="4455425"/>
            <a:ext cx="694614" cy="505843"/>
            <a:chOff x="3163041" y="6054695"/>
            <a:chExt cx="694614" cy="505843"/>
          </a:xfrm>
        </p:grpSpPr>
        <p:sp>
          <p:nvSpPr>
            <p:cNvPr id="21" name="Rectangle 20">
              <a:extLst>
                <a:ext uri="{FF2B5EF4-FFF2-40B4-BE49-F238E27FC236}">
                  <a16:creationId xmlns:a16="http://schemas.microsoft.com/office/drawing/2014/main" id="{8CAA4513-ECF7-4EB1-ABA6-362E832B089B}"/>
                </a:ext>
              </a:extLst>
            </p:cNvPr>
            <p:cNvSpPr/>
            <p:nvPr/>
          </p:nvSpPr>
          <p:spPr>
            <a:xfrm>
              <a:off x="3169356" y="6054695"/>
              <a:ext cx="688299" cy="50584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cxnSp>
          <p:nvCxnSpPr>
            <p:cNvPr id="25" name="Straight Connector 24">
              <a:extLst>
                <a:ext uri="{FF2B5EF4-FFF2-40B4-BE49-F238E27FC236}">
                  <a16:creationId xmlns:a16="http://schemas.microsoft.com/office/drawing/2014/main" id="{8263A49F-5E3A-4243-91D1-0D66C9818C32}"/>
                </a:ext>
              </a:extLst>
            </p:cNvPr>
            <p:cNvCxnSpPr>
              <a:cxnSpLocks/>
            </p:cNvCxnSpPr>
            <p:nvPr/>
          </p:nvCxnSpPr>
          <p:spPr>
            <a:xfrm>
              <a:off x="3163041" y="6249202"/>
              <a:ext cx="693642" cy="0"/>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EC0C2FB8-D73C-482F-B019-3133DC3CD8DB}"/>
                </a:ext>
              </a:extLst>
            </p:cNvPr>
            <p:cNvCxnSpPr>
              <a:cxnSpLocks/>
            </p:cNvCxnSpPr>
            <p:nvPr/>
          </p:nvCxnSpPr>
          <p:spPr>
            <a:xfrm>
              <a:off x="3163041" y="6417080"/>
              <a:ext cx="693642" cy="0"/>
            </a:xfrm>
            <a:prstGeom prst="line">
              <a:avLst/>
            </a:prstGeom>
          </p:spPr>
          <p:style>
            <a:lnRef idx="1">
              <a:schemeClr val="dk1"/>
            </a:lnRef>
            <a:fillRef idx="0">
              <a:schemeClr val="dk1"/>
            </a:fillRef>
            <a:effectRef idx="0">
              <a:schemeClr val="dk1"/>
            </a:effectRef>
            <a:fontRef idx="minor">
              <a:schemeClr val="tx1"/>
            </a:fontRef>
          </p:style>
        </p:cxnSp>
      </p:grpSp>
      <p:sp>
        <p:nvSpPr>
          <p:cNvPr id="16" name="TextBox 15">
            <a:extLst>
              <a:ext uri="{FF2B5EF4-FFF2-40B4-BE49-F238E27FC236}">
                <a16:creationId xmlns:a16="http://schemas.microsoft.com/office/drawing/2014/main" id="{D5BC1F55-9A72-4659-AD35-53E415E76A93}"/>
              </a:ext>
            </a:extLst>
          </p:cNvPr>
          <p:cNvSpPr txBox="1"/>
          <p:nvPr/>
        </p:nvSpPr>
        <p:spPr>
          <a:xfrm>
            <a:off x="6137499" y="4445422"/>
            <a:ext cx="912696" cy="553998"/>
          </a:xfrm>
          <a:prstGeom prst="rect">
            <a:avLst/>
          </a:prstGeom>
          <a:noFill/>
        </p:spPr>
        <p:txBody>
          <a:bodyPr wrap="square" rtlCol="0">
            <a:spAutoFit/>
          </a:bodyPr>
          <a:lstStyle/>
          <a:p>
            <a:r>
              <a:rPr lang="en-US" sz="1000" b="1" dirty="0">
                <a:latin typeface="Agency FB" panose="020B0503020202020204" pitchFamily="34" charset="0"/>
              </a:rPr>
              <a:t>Vegan</a:t>
            </a:r>
          </a:p>
          <a:p>
            <a:r>
              <a:rPr lang="en-US" sz="1000" b="1" dirty="0">
                <a:latin typeface="Agency FB" panose="020B0503020202020204" pitchFamily="34" charset="0"/>
              </a:rPr>
              <a:t>Muslim</a:t>
            </a:r>
          </a:p>
          <a:p>
            <a:r>
              <a:rPr lang="en-US" sz="1000" b="1" dirty="0">
                <a:latin typeface="Agency FB" panose="020B0503020202020204" pitchFamily="34" charset="0"/>
              </a:rPr>
              <a:t>…..</a:t>
            </a:r>
            <a:endParaRPr lang="en-SG" sz="1000" b="1" dirty="0">
              <a:latin typeface="Agency FB" panose="020B0503020202020204" pitchFamily="34" charset="0"/>
            </a:endParaRPr>
          </a:p>
        </p:txBody>
      </p:sp>
      <p:sp>
        <p:nvSpPr>
          <p:cNvPr id="29" name="CLICK THAT BOX">
            <a:extLst>
              <a:ext uri="{FF2B5EF4-FFF2-40B4-BE49-F238E27FC236}">
                <a16:creationId xmlns:a16="http://schemas.microsoft.com/office/drawing/2014/main" id="{E9276969-02BD-4342-8C3C-50C002ED8552}"/>
              </a:ext>
            </a:extLst>
          </p:cNvPr>
          <p:cNvSpPr/>
          <p:nvPr/>
        </p:nvSpPr>
        <p:spPr>
          <a:xfrm>
            <a:off x="6730879" y="4519450"/>
            <a:ext cx="78651" cy="93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4" name="Rectangle 143">
            <a:extLst>
              <a:ext uri="{FF2B5EF4-FFF2-40B4-BE49-F238E27FC236}">
                <a16:creationId xmlns:a16="http://schemas.microsoft.com/office/drawing/2014/main" id="{CB814164-54AD-4392-B76E-3CCFD9BFFCB1}"/>
              </a:ext>
            </a:extLst>
          </p:cNvPr>
          <p:cNvSpPr/>
          <p:nvPr/>
        </p:nvSpPr>
        <p:spPr>
          <a:xfrm>
            <a:off x="6730879" y="4691097"/>
            <a:ext cx="78651" cy="93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1" name="Group 30">
            <a:extLst>
              <a:ext uri="{FF2B5EF4-FFF2-40B4-BE49-F238E27FC236}">
                <a16:creationId xmlns:a16="http://schemas.microsoft.com/office/drawing/2014/main" id="{F108B14C-C6C5-4163-AB3A-AC224C10B8F0}"/>
              </a:ext>
            </a:extLst>
          </p:cNvPr>
          <p:cNvGrpSpPr/>
          <p:nvPr/>
        </p:nvGrpSpPr>
        <p:grpSpPr>
          <a:xfrm>
            <a:off x="7908151" y="1278336"/>
            <a:ext cx="307768" cy="286648"/>
            <a:chOff x="2544816" y="6022859"/>
            <a:chExt cx="307768" cy="286648"/>
          </a:xfrm>
        </p:grpSpPr>
        <p:sp>
          <p:nvSpPr>
            <p:cNvPr id="164" name="Oval 163">
              <a:extLst>
                <a:ext uri="{FF2B5EF4-FFF2-40B4-BE49-F238E27FC236}">
                  <a16:creationId xmlns:a16="http://schemas.microsoft.com/office/drawing/2014/main" id="{C06D8F69-1C7F-44F8-AAC9-9FF6B2CA413D}"/>
                </a:ext>
              </a:extLst>
            </p:cNvPr>
            <p:cNvSpPr/>
            <p:nvPr/>
          </p:nvSpPr>
          <p:spPr>
            <a:xfrm>
              <a:off x="2544816" y="6022859"/>
              <a:ext cx="307768" cy="28664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58" name="Dining (Icon)" descr="Beverage, burger, coke, e-commerce, food and drink, online shop, shopping  icon - Download on Iconfinder">
              <a:extLst>
                <a:ext uri="{FF2B5EF4-FFF2-40B4-BE49-F238E27FC236}">
                  <a16:creationId xmlns:a16="http://schemas.microsoft.com/office/drawing/2014/main" id="{F7017811-4A29-48F4-9F2A-DE58A86FD5B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flipH="1">
              <a:off x="2597642" y="6076840"/>
              <a:ext cx="177099" cy="168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MUSLIM FOOD">
            <a:extLst>
              <a:ext uri="{FF2B5EF4-FFF2-40B4-BE49-F238E27FC236}">
                <a16:creationId xmlns:a16="http://schemas.microsoft.com/office/drawing/2014/main" id="{0944AA7A-9173-4D41-95A3-2BF99C8E5C92}"/>
              </a:ext>
            </a:extLst>
          </p:cNvPr>
          <p:cNvGrpSpPr/>
          <p:nvPr/>
        </p:nvGrpSpPr>
        <p:grpSpPr>
          <a:xfrm>
            <a:off x="5532747" y="3070746"/>
            <a:ext cx="307768" cy="286648"/>
            <a:chOff x="2544816" y="6022859"/>
            <a:chExt cx="307768" cy="286648"/>
          </a:xfrm>
        </p:grpSpPr>
        <p:sp>
          <p:nvSpPr>
            <p:cNvPr id="167" name="Oval 166">
              <a:extLst>
                <a:ext uri="{FF2B5EF4-FFF2-40B4-BE49-F238E27FC236}">
                  <a16:creationId xmlns:a16="http://schemas.microsoft.com/office/drawing/2014/main" id="{F549DFD7-01E5-4A71-BF7C-FB5BCB8C74FF}"/>
                </a:ext>
              </a:extLst>
            </p:cNvPr>
            <p:cNvSpPr/>
            <p:nvPr/>
          </p:nvSpPr>
          <p:spPr>
            <a:xfrm>
              <a:off x="2544816" y="6022859"/>
              <a:ext cx="307768" cy="28664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8" name="Dining (Icon)" descr="Beverage, burger, coke, e-commerce, food and drink, online shop, shopping  icon - Download on Iconfinder">
              <a:extLst>
                <a:ext uri="{FF2B5EF4-FFF2-40B4-BE49-F238E27FC236}">
                  <a16:creationId xmlns:a16="http://schemas.microsoft.com/office/drawing/2014/main" id="{BCEC92E2-D972-43C6-82F1-7C8391B5010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flipH="1">
              <a:off x="2597642" y="6076840"/>
              <a:ext cx="177099" cy="168180"/>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Graphic 32" descr="Checkmark with solid fill">
            <a:extLst>
              <a:ext uri="{FF2B5EF4-FFF2-40B4-BE49-F238E27FC236}">
                <a16:creationId xmlns:a16="http://schemas.microsoft.com/office/drawing/2014/main" id="{EE3F260C-EC62-471B-B6DD-FF304EA8B22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714974" y="4466714"/>
            <a:ext cx="161851" cy="161851"/>
          </a:xfrm>
          <a:prstGeom prst="rect">
            <a:avLst/>
          </a:prstGeom>
        </p:spPr>
      </p:pic>
      <p:grpSp>
        <p:nvGrpSpPr>
          <p:cNvPr id="163" name="Group 162">
            <a:extLst>
              <a:ext uri="{FF2B5EF4-FFF2-40B4-BE49-F238E27FC236}">
                <a16:creationId xmlns:a16="http://schemas.microsoft.com/office/drawing/2014/main" id="{F108B14C-C6C5-4163-AB3A-AC224C10B8F0}"/>
              </a:ext>
            </a:extLst>
          </p:cNvPr>
          <p:cNvGrpSpPr/>
          <p:nvPr/>
        </p:nvGrpSpPr>
        <p:grpSpPr>
          <a:xfrm>
            <a:off x="2263212" y="532737"/>
            <a:ext cx="167174" cy="152284"/>
            <a:chOff x="2544816" y="6022859"/>
            <a:chExt cx="307768" cy="286648"/>
          </a:xfrm>
        </p:grpSpPr>
        <p:sp>
          <p:nvSpPr>
            <p:cNvPr id="165" name="Oval 164">
              <a:extLst>
                <a:ext uri="{FF2B5EF4-FFF2-40B4-BE49-F238E27FC236}">
                  <a16:creationId xmlns:a16="http://schemas.microsoft.com/office/drawing/2014/main" id="{C06D8F69-1C7F-44F8-AAC9-9FF6B2CA413D}"/>
                </a:ext>
              </a:extLst>
            </p:cNvPr>
            <p:cNvSpPr/>
            <p:nvPr/>
          </p:nvSpPr>
          <p:spPr>
            <a:xfrm>
              <a:off x="2544816" y="6022859"/>
              <a:ext cx="307768" cy="28664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SG"/>
            </a:p>
          </p:txBody>
        </p:sp>
        <p:pic>
          <p:nvPicPr>
            <p:cNvPr id="169" name="Dining (Icon)" descr="Beverage, burger, coke, e-commerce, food and drink, online shop, shopping  icon - Download on Iconfinder">
              <a:extLst>
                <a:ext uri="{FF2B5EF4-FFF2-40B4-BE49-F238E27FC236}">
                  <a16:creationId xmlns:a16="http://schemas.microsoft.com/office/drawing/2014/main" id="{F7017811-4A29-48F4-9F2A-DE58A86FD5B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flipH="1">
              <a:off x="2597642" y="6076840"/>
              <a:ext cx="177099" cy="168180"/>
            </a:xfrm>
            <a:prstGeom prst="rect">
              <a:avLst/>
            </a:prstGeom>
            <a:noFill/>
            <a:extLst>
              <a:ext uri="{909E8E84-426E-40DD-AFC4-6F175D3DCCD1}">
                <a14:hiddenFill xmlns:a14="http://schemas.microsoft.com/office/drawing/2010/main">
                  <a:solidFill>
                    <a:srgbClr val="FFFFFF"/>
                  </a:solidFill>
                </a14:hiddenFill>
              </a:ext>
            </a:extLst>
          </p:spPr>
        </p:pic>
      </p:grpSp>
      <p:pic>
        <p:nvPicPr>
          <p:cNvPr id="17436" name="Picture 28" descr="Burger Town All About Burgers - Home | Facebook">
            <a:extLst>
              <a:ext uri="{FF2B5EF4-FFF2-40B4-BE49-F238E27FC236}">
                <a16:creationId xmlns:a16="http://schemas.microsoft.com/office/drawing/2014/main" id="{810A8716-0AB9-4587-ADF6-F8383CAFE5B4}"/>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917963" y="877882"/>
            <a:ext cx="1731881" cy="799812"/>
          </a:xfrm>
          <a:prstGeom prst="rect">
            <a:avLst/>
          </a:prstGeom>
          <a:noFill/>
          <a:extLst>
            <a:ext uri="{909E8E84-426E-40DD-AFC4-6F175D3DCCD1}">
              <a14:hiddenFill xmlns:a14="http://schemas.microsoft.com/office/drawing/2010/main">
                <a:solidFill>
                  <a:srgbClr val="FFFFFF"/>
                </a:solidFill>
              </a14:hiddenFill>
            </a:ext>
          </a:extLst>
        </p:spPr>
      </p:pic>
      <p:grpSp>
        <p:nvGrpSpPr>
          <p:cNvPr id="139" name="Group 138">
            <a:extLst>
              <a:ext uri="{FF2B5EF4-FFF2-40B4-BE49-F238E27FC236}">
                <a16:creationId xmlns:a16="http://schemas.microsoft.com/office/drawing/2014/main" id="{DA497E49-5EDF-4ACD-80D2-539DC97AEEFD}"/>
              </a:ext>
            </a:extLst>
          </p:cNvPr>
          <p:cNvGrpSpPr/>
          <p:nvPr/>
        </p:nvGrpSpPr>
        <p:grpSpPr>
          <a:xfrm>
            <a:off x="43285" y="711483"/>
            <a:ext cx="3465508" cy="748355"/>
            <a:chOff x="4069405" y="-1414248"/>
            <a:chExt cx="10339766" cy="2595921"/>
          </a:xfrm>
        </p:grpSpPr>
        <p:sp>
          <p:nvSpPr>
            <p:cNvPr id="154" name="TextBox 92">
              <a:extLst>
                <a:ext uri="{FF2B5EF4-FFF2-40B4-BE49-F238E27FC236}">
                  <a16:creationId xmlns:a16="http://schemas.microsoft.com/office/drawing/2014/main" id="{322C8D80-C3B4-4BAE-A2A4-8736A2846FB6}"/>
                </a:ext>
              </a:extLst>
            </p:cNvPr>
            <p:cNvSpPr txBox="1"/>
            <p:nvPr/>
          </p:nvSpPr>
          <p:spPr>
            <a:xfrm>
              <a:off x="4069405" y="220809"/>
              <a:ext cx="4698558" cy="9608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3. Close and return</a:t>
              </a:r>
            </a:p>
          </p:txBody>
        </p:sp>
        <p:cxnSp>
          <p:nvCxnSpPr>
            <p:cNvPr id="156" name="Straight Connector 155">
              <a:extLst>
                <a:ext uri="{FF2B5EF4-FFF2-40B4-BE49-F238E27FC236}">
                  <a16:creationId xmlns:a16="http://schemas.microsoft.com/office/drawing/2014/main" id="{171E691B-8F93-46EB-B03A-8B5801E0CA39}"/>
                </a:ext>
              </a:extLst>
            </p:cNvPr>
            <p:cNvCxnSpPr>
              <a:cxnSpLocks/>
              <a:stCxn id="154" idx="0"/>
            </p:cNvCxnSpPr>
            <p:nvPr/>
          </p:nvCxnSpPr>
          <p:spPr>
            <a:xfrm flipV="1">
              <a:off x="6418685" y="-1414248"/>
              <a:ext cx="7990486" cy="1635057"/>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57" name="TextBox 92">
            <a:extLst>
              <a:ext uri="{FF2B5EF4-FFF2-40B4-BE49-F238E27FC236}">
                <a16:creationId xmlns:a16="http://schemas.microsoft.com/office/drawing/2014/main" id="{7E9F3FF8-2D95-4A51-8A88-0ACEDD7B75B4}"/>
              </a:ext>
            </a:extLst>
          </p:cNvPr>
          <p:cNvSpPr txBox="1"/>
          <p:nvPr/>
        </p:nvSpPr>
        <p:spPr>
          <a:xfrm>
            <a:off x="8175412" y="6178131"/>
            <a:ext cx="389651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latin typeface="Helvetica Light" panose="020B0403020202020204" pitchFamily="34" charset="0"/>
              </a:rPr>
              <a:t>Return/Remove filter by clicking the same icon</a:t>
            </a:r>
          </a:p>
        </p:txBody>
      </p:sp>
      <p:sp>
        <p:nvSpPr>
          <p:cNvPr id="161" name="TextBox 12">
            <a:extLst>
              <a:ext uri="{FF2B5EF4-FFF2-40B4-BE49-F238E27FC236}">
                <a16:creationId xmlns:a16="http://schemas.microsoft.com/office/drawing/2014/main" id="{542FF598-769C-4C43-A892-8F6C91138490}"/>
              </a:ext>
            </a:extLst>
          </p:cNvPr>
          <p:cNvSpPr txBox="1"/>
          <p:nvPr/>
        </p:nvSpPr>
        <p:spPr>
          <a:xfrm>
            <a:off x="-20884" y="1581427"/>
            <a:ext cx="176067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Click here</a:t>
            </a:r>
            <a:r>
              <a:rPr lang="en-US" sz="1200" b="1" dirty="0">
                <a:solidFill>
                  <a:schemeClr val="tx1">
                    <a:lumMod val="50000"/>
                    <a:lumOff val="50000"/>
                  </a:schemeClr>
                </a:solidFill>
                <a:latin typeface="Helvetica Light" panose="020B0403020202020204" pitchFamily="34" charset="0"/>
              </a:rPr>
              <a:t> to continue (3 action)</a:t>
            </a:r>
          </a:p>
        </p:txBody>
      </p:sp>
      <p:sp>
        <p:nvSpPr>
          <p:cNvPr id="162" name="TextBox 12">
            <a:extLst>
              <a:ext uri="{FF2B5EF4-FFF2-40B4-BE49-F238E27FC236}">
                <a16:creationId xmlns:a16="http://schemas.microsoft.com/office/drawing/2014/main" id="{2150C030-B0BA-4020-B37F-F2B4B69A2697}"/>
              </a:ext>
            </a:extLst>
          </p:cNvPr>
          <p:cNvSpPr txBox="1"/>
          <p:nvPr/>
        </p:nvSpPr>
        <p:spPr>
          <a:xfrm>
            <a:off x="38694" y="1564984"/>
            <a:ext cx="1760677"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2"/>
                </a:solidFill>
                <a:latin typeface="Helvetica Light" panose="020B0403020202020204" pitchFamily="34" charset="0"/>
              </a:rPr>
              <a:t>No more actions left</a:t>
            </a:r>
            <a:endParaRPr lang="en-US" sz="1200" b="1" dirty="0">
              <a:solidFill>
                <a:schemeClr val="tx1">
                  <a:lumMod val="50000"/>
                  <a:lumOff val="50000"/>
                </a:schemeClr>
              </a:solidFill>
              <a:latin typeface="Helvetica Light" panose="020B0403020202020204" pitchFamily="34" charset="0"/>
            </a:endParaRPr>
          </a:p>
        </p:txBody>
      </p:sp>
      <p:grpSp>
        <p:nvGrpSpPr>
          <p:cNvPr id="170" name="Group 169">
            <a:extLst>
              <a:ext uri="{FF2B5EF4-FFF2-40B4-BE49-F238E27FC236}">
                <a16:creationId xmlns:a16="http://schemas.microsoft.com/office/drawing/2014/main" id="{D383616B-0C59-4D4E-A039-25C675B23526}"/>
              </a:ext>
            </a:extLst>
          </p:cNvPr>
          <p:cNvGrpSpPr/>
          <p:nvPr/>
        </p:nvGrpSpPr>
        <p:grpSpPr>
          <a:xfrm>
            <a:off x="5325313" y="5177914"/>
            <a:ext cx="2350550" cy="1667531"/>
            <a:chOff x="3305798" y="-1333503"/>
            <a:chExt cx="1768767" cy="1676021"/>
          </a:xfrm>
        </p:grpSpPr>
        <p:sp>
          <p:nvSpPr>
            <p:cNvPr id="171" name="TextBox 92">
              <a:extLst>
                <a:ext uri="{FF2B5EF4-FFF2-40B4-BE49-F238E27FC236}">
                  <a16:creationId xmlns:a16="http://schemas.microsoft.com/office/drawing/2014/main" id="{435A212E-6228-43A3-B68F-01D11CB479C8}"/>
                </a:ext>
              </a:extLst>
            </p:cNvPr>
            <p:cNvSpPr txBox="1"/>
            <p:nvPr/>
          </p:nvSpPr>
          <p:spPr>
            <a:xfrm>
              <a:off x="3305798" y="-119147"/>
              <a:ext cx="176876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1. Filter by dietary requirement </a:t>
              </a:r>
              <a:r>
                <a:rPr lang="en-US" sz="1200" b="1" dirty="0">
                  <a:latin typeface="Helvetica Light" panose="020B0403020202020204" pitchFamily="34" charset="0"/>
                </a:rPr>
                <a:t>(Click on vegan arrow box)</a:t>
              </a:r>
            </a:p>
          </p:txBody>
        </p:sp>
        <p:cxnSp>
          <p:nvCxnSpPr>
            <p:cNvPr id="172" name="Straight Connector 171">
              <a:extLst>
                <a:ext uri="{FF2B5EF4-FFF2-40B4-BE49-F238E27FC236}">
                  <a16:creationId xmlns:a16="http://schemas.microsoft.com/office/drawing/2014/main" id="{8B674D79-8979-4EC9-959B-A10D37D63B16}"/>
                </a:ext>
              </a:extLst>
            </p:cNvPr>
            <p:cNvCxnSpPr>
              <a:cxnSpLocks/>
            </p:cNvCxnSpPr>
            <p:nvPr/>
          </p:nvCxnSpPr>
          <p:spPr>
            <a:xfrm flipV="1">
              <a:off x="3817593" y="-1333503"/>
              <a:ext cx="214047" cy="1187187"/>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173" name="THE MUMMY TEXT">
            <a:extLst>
              <a:ext uri="{FF2B5EF4-FFF2-40B4-BE49-F238E27FC236}">
                <a16:creationId xmlns:a16="http://schemas.microsoft.com/office/drawing/2014/main" id="{890D96D7-14BF-43BD-B155-E70884176128}"/>
              </a:ext>
            </a:extLst>
          </p:cNvPr>
          <p:cNvSpPr/>
          <p:nvPr/>
        </p:nvSpPr>
        <p:spPr>
          <a:xfrm>
            <a:off x="9681746" y="2058403"/>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1. The Mummy	              30/25</a:t>
            </a:r>
            <a:endParaRPr lang="en-SG" sz="600" b="1" dirty="0">
              <a:latin typeface="Agency FB" panose="020B0503020202020204" pitchFamily="34" charset="0"/>
            </a:endParaRPr>
          </a:p>
        </p:txBody>
      </p:sp>
      <p:sp>
        <p:nvSpPr>
          <p:cNvPr id="174" name="THE MUMMY TEXT">
            <a:extLst>
              <a:ext uri="{FF2B5EF4-FFF2-40B4-BE49-F238E27FC236}">
                <a16:creationId xmlns:a16="http://schemas.microsoft.com/office/drawing/2014/main" id="{2FEEE850-7B9A-4227-B385-17D94E9D92F0}"/>
              </a:ext>
            </a:extLst>
          </p:cNvPr>
          <p:cNvSpPr/>
          <p:nvPr/>
        </p:nvSpPr>
        <p:spPr>
          <a:xfrm>
            <a:off x="9681746" y="2206259"/>
            <a:ext cx="1336671" cy="12812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600" b="1" dirty="0">
                <a:latin typeface="Agency FB" panose="020B0503020202020204" pitchFamily="34" charset="0"/>
              </a:rPr>
              <a:t>2. Ferris Wheel	              20/15</a:t>
            </a:r>
            <a:endParaRPr lang="en-SG" sz="600" b="1" dirty="0">
              <a:latin typeface="Agency FB" panose="020B0503020202020204" pitchFamily="34" charset="0"/>
            </a:endParaRPr>
          </a:p>
        </p:txBody>
      </p:sp>
      <p:pic>
        <p:nvPicPr>
          <p:cNvPr id="175" name="Picture 174">
            <a:extLst>
              <a:ext uri="{FF2B5EF4-FFF2-40B4-BE49-F238E27FC236}">
                <a16:creationId xmlns:a16="http://schemas.microsoft.com/office/drawing/2014/main" id="{3953110A-55AC-425D-A3E3-BC17BB288675}"/>
              </a:ext>
            </a:extLst>
          </p:cNvPr>
          <p:cNvPicPr>
            <a:picLocks noChangeAspect="1"/>
          </p:cNvPicPr>
          <p:nvPr/>
        </p:nvPicPr>
        <p:blipFill>
          <a:blip r:embed="rId61">
            <a:extLst>
              <a:ext uri="{BEBA8EAE-BF5A-486C-A8C5-ECC9F3942E4B}">
                <a14:imgProps xmlns:a14="http://schemas.microsoft.com/office/drawing/2010/main">
                  <a14:imgLayer r:embed="rId62">
                    <a14:imgEffect>
                      <a14:backgroundRemoval t="6148" b="96858" l="5788" r="95609">
                        <a14:foregroundMark x1="48303" y1="96721" x2="48303" y2="96721"/>
                        <a14:foregroundMark x1="10778" y1="42350" x2="10778" y2="42350"/>
                        <a14:foregroundMark x1="50898" y1="95219" x2="50898" y2="95219"/>
                        <a14:foregroundMark x1="50100" y1="96858" x2="50100" y2="96858"/>
                        <a14:foregroundMark x1="54291" y1="7240" x2="54291" y2="7240"/>
                        <a14:foregroundMark x1="51098" y1="6284" x2="51098" y2="6284"/>
                        <a14:foregroundMark x1="9581" y1="31284" x2="9581" y2="31284"/>
                        <a14:foregroundMark x1="5988" y1="34153" x2="5988" y2="34153"/>
                        <a14:foregroundMark x1="95609" y1="34699" x2="95609" y2="34699"/>
                        <a14:foregroundMark x1="48503" y1="25000" x2="48503" y2="25000"/>
                        <a14:foregroundMark x1="41916" y1="35656" x2="41916" y2="35656"/>
                        <a14:foregroundMark x1="48703" y1="96721" x2="48703" y2="96721"/>
                        <a14:foregroundMark x1="48703" y1="96721" x2="48703" y2="96721"/>
                        <a14:foregroundMark x1="53892" y1="96311" x2="48503" y2="96311"/>
                        <a14:foregroundMark x1="43114" y1="96585" x2="43114" y2="96585"/>
                        <a14:foregroundMark x1="45309" y1="96585" x2="45309" y2="96585"/>
                        <a14:foregroundMark x1="45309" y1="96585" x2="45309" y2="96585"/>
                        <a14:foregroundMark x1="57884" y1="96038" x2="57884" y2="96038"/>
                        <a14:foregroundMark x1="55090" y1="95628" x2="55090" y2="95628"/>
                        <a14:foregroundMark x1="59481" y1="96038" x2="59481" y2="96038"/>
                        <a14:foregroundMark x1="61277" y1="96448" x2="61277" y2="96448"/>
                        <a14:foregroundMark x1="61277" y1="95765" x2="61277" y2="95765"/>
                        <a14:foregroundMark x1="41317" y1="95355" x2="41317" y2="95355"/>
                        <a14:foregroundMark x1="38124" y1="96448" x2="38124" y2="96448"/>
                        <a14:foregroundMark x1="36527" y1="96038" x2="36527" y2="96038"/>
                        <a14:foregroundMark x1="35529" y1="96311" x2="35529" y2="96311"/>
                      </a14:backgroundRemoval>
                    </a14:imgEffect>
                  </a14:imgLayer>
                </a14:imgProps>
              </a:ext>
            </a:extLst>
          </a:blip>
          <a:stretch>
            <a:fillRect/>
          </a:stretch>
        </p:blipFill>
        <p:spPr>
          <a:xfrm>
            <a:off x="6346660" y="3083978"/>
            <a:ext cx="293816" cy="429288"/>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scene3d>
            <a:camera prst="orthographicFront"/>
            <a:lightRig rig="threePt" dir="t"/>
          </a:scene3d>
          <a:sp3d>
            <a:bevelT w="165100" prst="coolSlant"/>
          </a:sp3d>
        </p:spPr>
      </p:pic>
      <p:grpSp>
        <p:nvGrpSpPr>
          <p:cNvPr id="34" name="PATH 1">
            <a:extLst>
              <a:ext uri="{FF2B5EF4-FFF2-40B4-BE49-F238E27FC236}">
                <a16:creationId xmlns:a16="http://schemas.microsoft.com/office/drawing/2014/main" id="{1382C157-1E5D-4093-856A-F911890E44B0}"/>
              </a:ext>
            </a:extLst>
          </p:cNvPr>
          <p:cNvGrpSpPr/>
          <p:nvPr/>
        </p:nvGrpSpPr>
        <p:grpSpPr>
          <a:xfrm>
            <a:off x="5649141" y="2902746"/>
            <a:ext cx="810532" cy="192431"/>
            <a:chOff x="5649141" y="2902746"/>
            <a:chExt cx="810532" cy="192431"/>
          </a:xfrm>
        </p:grpSpPr>
        <p:pic>
          <p:nvPicPr>
            <p:cNvPr id="32" name="Graphic 31" descr="Shoe footprints with solid fill">
              <a:extLst>
                <a:ext uri="{FF2B5EF4-FFF2-40B4-BE49-F238E27FC236}">
                  <a16:creationId xmlns:a16="http://schemas.microsoft.com/office/drawing/2014/main" id="{CDAF3707-2D45-4E74-9F4F-39A7CD54CD6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386345" y="3021849"/>
              <a:ext cx="73328" cy="73328"/>
            </a:xfrm>
            <a:prstGeom prst="rect">
              <a:avLst/>
            </a:prstGeom>
          </p:spPr>
        </p:pic>
        <p:pic>
          <p:nvPicPr>
            <p:cNvPr id="241" name="Graphic 240" descr="Shoe footprints with solid fill">
              <a:extLst>
                <a:ext uri="{FF2B5EF4-FFF2-40B4-BE49-F238E27FC236}">
                  <a16:creationId xmlns:a16="http://schemas.microsoft.com/office/drawing/2014/main" id="{4FBF28C1-232B-42A1-B22A-3D53AD446B58}"/>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19441807">
              <a:off x="6363830" y="2955531"/>
              <a:ext cx="73328" cy="73328"/>
            </a:xfrm>
            <a:prstGeom prst="rect">
              <a:avLst/>
            </a:prstGeom>
          </p:spPr>
        </p:pic>
        <p:pic>
          <p:nvPicPr>
            <p:cNvPr id="242" name="Graphic 241" descr="Shoe footprints with solid fill">
              <a:extLst>
                <a:ext uri="{FF2B5EF4-FFF2-40B4-BE49-F238E27FC236}">
                  <a16:creationId xmlns:a16="http://schemas.microsoft.com/office/drawing/2014/main" id="{45C7D24B-9F7D-4425-B107-DF4BA2076E37}"/>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16200000">
              <a:off x="6271920" y="2943844"/>
              <a:ext cx="73328" cy="73328"/>
            </a:xfrm>
            <a:prstGeom prst="rect">
              <a:avLst/>
            </a:prstGeom>
          </p:spPr>
        </p:pic>
        <p:pic>
          <p:nvPicPr>
            <p:cNvPr id="243" name="Graphic 242" descr="Shoe footprints with solid fill">
              <a:extLst>
                <a:ext uri="{FF2B5EF4-FFF2-40B4-BE49-F238E27FC236}">
                  <a16:creationId xmlns:a16="http://schemas.microsoft.com/office/drawing/2014/main" id="{193131AD-92D1-46CB-AF9B-5B9486A5B67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16200000">
              <a:off x="6186726" y="2936163"/>
              <a:ext cx="73328" cy="73328"/>
            </a:xfrm>
            <a:prstGeom prst="rect">
              <a:avLst/>
            </a:prstGeom>
          </p:spPr>
        </p:pic>
        <p:pic>
          <p:nvPicPr>
            <p:cNvPr id="244" name="Graphic 243" descr="Shoe footprints with solid fill">
              <a:extLst>
                <a:ext uri="{FF2B5EF4-FFF2-40B4-BE49-F238E27FC236}">
                  <a16:creationId xmlns:a16="http://schemas.microsoft.com/office/drawing/2014/main" id="{892A8319-00FD-4E2C-B01D-12E98CE2B0B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16200000">
              <a:off x="6101230" y="2934841"/>
              <a:ext cx="73328" cy="73328"/>
            </a:xfrm>
            <a:prstGeom prst="rect">
              <a:avLst/>
            </a:prstGeom>
          </p:spPr>
        </p:pic>
        <p:pic>
          <p:nvPicPr>
            <p:cNvPr id="245" name="Graphic 244" descr="Shoe footprints with solid fill">
              <a:extLst>
                <a:ext uri="{FF2B5EF4-FFF2-40B4-BE49-F238E27FC236}">
                  <a16:creationId xmlns:a16="http://schemas.microsoft.com/office/drawing/2014/main" id="{ECC9B301-D90C-499D-97DC-6B1899D9279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16200000">
              <a:off x="6024489" y="2932265"/>
              <a:ext cx="73328" cy="73328"/>
            </a:xfrm>
            <a:prstGeom prst="rect">
              <a:avLst/>
            </a:prstGeom>
          </p:spPr>
        </p:pic>
        <p:pic>
          <p:nvPicPr>
            <p:cNvPr id="246" name="Graphic 245" descr="Shoe footprints with solid fill">
              <a:extLst>
                <a:ext uri="{FF2B5EF4-FFF2-40B4-BE49-F238E27FC236}">
                  <a16:creationId xmlns:a16="http://schemas.microsoft.com/office/drawing/2014/main" id="{7504FF16-D731-4526-936F-453AB49E81E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16200000">
              <a:off x="5952571" y="2922641"/>
              <a:ext cx="73328" cy="73328"/>
            </a:xfrm>
            <a:prstGeom prst="rect">
              <a:avLst/>
            </a:prstGeom>
          </p:spPr>
        </p:pic>
        <p:pic>
          <p:nvPicPr>
            <p:cNvPr id="247" name="Graphic 246" descr="Shoe footprints with solid fill">
              <a:extLst>
                <a:ext uri="{FF2B5EF4-FFF2-40B4-BE49-F238E27FC236}">
                  <a16:creationId xmlns:a16="http://schemas.microsoft.com/office/drawing/2014/main" id="{D32736CF-B94D-4004-AE3C-B71E3030ED9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16200000">
              <a:off x="5875577" y="2912554"/>
              <a:ext cx="73328" cy="73328"/>
            </a:xfrm>
            <a:prstGeom prst="rect">
              <a:avLst/>
            </a:prstGeom>
          </p:spPr>
        </p:pic>
        <p:pic>
          <p:nvPicPr>
            <p:cNvPr id="248" name="Graphic 247" descr="Shoe footprints with solid fill">
              <a:extLst>
                <a:ext uri="{FF2B5EF4-FFF2-40B4-BE49-F238E27FC236}">
                  <a16:creationId xmlns:a16="http://schemas.microsoft.com/office/drawing/2014/main" id="{42D80A5B-497F-49B7-B1ED-3C66DA4E326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16200000">
              <a:off x="5803334" y="2915040"/>
              <a:ext cx="73328" cy="73328"/>
            </a:xfrm>
            <a:prstGeom prst="rect">
              <a:avLst/>
            </a:prstGeom>
          </p:spPr>
        </p:pic>
        <p:pic>
          <p:nvPicPr>
            <p:cNvPr id="249" name="Graphic 248" descr="Shoe footprints with solid fill">
              <a:extLst>
                <a:ext uri="{FF2B5EF4-FFF2-40B4-BE49-F238E27FC236}">
                  <a16:creationId xmlns:a16="http://schemas.microsoft.com/office/drawing/2014/main" id="{89A59E1A-DB4A-4368-B5F3-6CF60EC5605A}"/>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15736789">
              <a:off x="5725138" y="2906759"/>
              <a:ext cx="73328" cy="73328"/>
            </a:xfrm>
            <a:prstGeom prst="rect">
              <a:avLst/>
            </a:prstGeom>
          </p:spPr>
        </p:pic>
        <p:pic>
          <p:nvPicPr>
            <p:cNvPr id="250" name="Graphic 249" descr="Shoe footprints with solid fill">
              <a:extLst>
                <a:ext uri="{FF2B5EF4-FFF2-40B4-BE49-F238E27FC236}">
                  <a16:creationId xmlns:a16="http://schemas.microsoft.com/office/drawing/2014/main" id="{B41F86D1-AABE-4A6D-9117-6F9F38F5494C}"/>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16200000">
              <a:off x="5649141" y="2902746"/>
              <a:ext cx="73328" cy="73328"/>
            </a:xfrm>
            <a:prstGeom prst="rect">
              <a:avLst/>
            </a:prstGeom>
          </p:spPr>
        </p:pic>
      </p:grpSp>
      <p:grpSp>
        <p:nvGrpSpPr>
          <p:cNvPr id="37" name="PATH 2">
            <a:extLst>
              <a:ext uri="{FF2B5EF4-FFF2-40B4-BE49-F238E27FC236}">
                <a16:creationId xmlns:a16="http://schemas.microsoft.com/office/drawing/2014/main" id="{9B0CD9AE-D385-483C-AB72-51044C1C451D}"/>
              </a:ext>
            </a:extLst>
          </p:cNvPr>
          <p:cNvGrpSpPr/>
          <p:nvPr/>
        </p:nvGrpSpPr>
        <p:grpSpPr>
          <a:xfrm>
            <a:off x="6669327" y="1778271"/>
            <a:ext cx="1621654" cy="1381834"/>
            <a:chOff x="6669327" y="1778271"/>
            <a:chExt cx="1621654" cy="1381834"/>
          </a:xfrm>
        </p:grpSpPr>
        <p:pic>
          <p:nvPicPr>
            <p:cNvPr id="332" name="Graphic 331" descr="Shoe footprints with solid fill">
              <a:extLst>
                <a:ext uri="{FF2B5EF4-FFF2-40B4-BE49-F238E27FC236}">
                  <a16:creationId xmlns:a16="http://schemas.microsoft.com/office/drawing/2014/main" id="{805EFD1F-1BAD-4C60-ADFA-FEF66F6885F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7104851" y="3046183"/>
              <a:ext cx="73328" cy="73328"/>
            </a:xfrm>
            <a:prstGeom prst="rect">
              <a:avLst/>
            </a:prstGeom>
          </p:spPr>
        </p:pic>
        <p:grpSp>
          <p:nvGrpSpPr>
            <p:cNvPr id="36" name="Group 35">
              <a:extLst>
                <a:ext uri="{FF2B5EF4-FFF2-40B4-BE49-F238E27FC236}">
                  <a16:creationId xmlns:a16="http://schemas.microsoft.com/office/drawing/2014/main" id="{FCF08B66-71A5-4EC9-A226-A67ED6C0DE6F}"/>
                </a:ext>
              </a:extLst>
            </p:cNvPr>
            <p:cNvGrpSpPr/>
            <p:nvPr/>
          </p:nvGrpSpPr>
          <p:grpSpPr>
            <a:xfrm>
              <a:off x="6669327" y="1778271"/>
              <a:ext cx="1621654" cy="1381834"/>
              <a:chOff x="6669327" y="1778271"/>
              <a:chExt cx="1621654" cy="1381834"/>
            </a:xfrm>
          </p:grpSpPr>
          <p:pic>
            <p:nvPicPr>
              <p:cNvPr id="251" name="Graphic 250" descr="Shoe footprints with solid fill">
                <a:extLst>
                  <a:ext uri="{FF2B5EF4-FFF2-40B4-BE49-F238E27FC236}">
                    <a16:creationId xmlns:a16="http://schemas.microsoft.com/office/drawing/2014/main" id="{6BA08E77-DB19-4D4B-97E0-A056B7A66F0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16865307">
                <a:off x="8185985" y="1778271"/>
                <a:ext cx="104996" cy="104996"/>
              </a:xfrm>
              <a:prstGeom prst="rect">
                <a:avLst/>
              </a:prstGeom>
            </p:spPr>
          </p:pic>
          <p:pic>
            <p:nvPicPr>
              <p:cNvPr id="252" name="Graphic 251" descr="Shoe footprints with solid fill">
                <a:extLst>
                  <a:ext uri="{FF2B5EF4-FFF2-40B4-BE49-F238E27FC236}">
                    <a16:creationId xmlns:a16="http://schemas.microsoft.com/office/drawing/2014/main" id="{FEAB2203-D5F6-42F5-91EB-3F8039A4535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6837548" y="3074069"/>
                <a:ext cx="73328" cy="73328"/>
              </a:xfrm>
              <a:prstGeom prst="rect">
                <a:avLst/>
              </a:prstGeom>
            </p:spPr>
          </p:pic>
          <p:pic>
            <p:nvPicPr>
              <p:cNvPr id="253" name="Graphic 252" descr="Shoe footprints with solid fill">
                <a:extLst>
                  <a:ext uri="{FF2B5EF4-FFF2-40B4-BE49-F238E27FC236}">
                    <a16:creationId xmlns:a16="http://schemas.microsoft.com/office/drawing/2014/main" id="{037BA81A-BDD5-4F83-B88A-A9C81098078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6926038" y="3064682"/>
                <a:ext cx="73328" cy="73328"/>
              </a:xfrm>
              <a:prstGeom prst="rect">
                <a:avLst/>
              </a:prstGeom>
            </p:spPr>
          </p:pic>
          <p:grpSp>
            <p:nvGrpSpPr>
              <p:cNvPr id="35" name="Group 34">
                <a:extLst>
                  <a:ext uri="{FF2B5EF4-FFF2-40B4-BE49-F238E27FC236}">
                    <a16:creationId xmlns:a16="http://schemas.microsoft.com/office/drawing/2014/main" id="{2B6C11BC-AB37-4ED2-BAEA-9D9D5797CC63}"/>
                  </a:ext>
                </a:extLst>
              </p:cNvPr>
              <p:cNvGrpSpPr/>
              <p:nvPr/>
            </p:nvGrpSpPr>
            <p:grpSpPr>
              <a:xfrm>
                <a:off x="6669327" y="3077390"/>
                <a:ext cx="161818" cy="82715"/>
                <a:chOff x="6669327" y="3077390"/>
                <a:chExt cx="161818" cy="82715"/>
              </a:xfrm>
            </p:grpSpPr>
            <p:pic>
              <p:nvPicPr>
                <p:cNvPr id="254" name="Graphic 253" descr="Shoe footprints with solid fill">
                  <a:extLst>
                    <a:ext uri="{FF2B5EF4-FFF2-40B4-BE49-F238E27FC236}">
                      <a16:creationId xmlns:a16="http://schemas.microsoft.com/office/drawing/2014/main" id="{E5569183-EEDA-4E47-8679-D3507042FBE8}"/>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6669327" y="3086777"/>
                  <a:ext cx="73328" cy="73328"/>
                </a:xfrm>
                <a:prstGeom prst="rect">
                  <a:avLst/>
                </a:prstGeom>
              </p:spPr>
            </p:pic>
            <p:pic>
              <p:nvPicPr>
                <p:cNvPr id="255" name="Graphic 254" descr="Shoe footprints with solid fill">
                  <a:extLst>
                    <a:ext uri="{FF2B5EF4-FFF2-40B4-BE49-F238E27FC236}">
                      <a16:creationId xmlns:a16="http://schemas.microsoft.com/office/drawing/2014/main" id="{1F0932E7-2CBB-4075-B78F-2F79895C5577}"/>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6757817" y="3077390"/>
                  <a:ext cx="73328" cy="73328"/>
                </a:xfrm>
                <a:prstGeom prst="rect">
                  <a:avLst/>
                </a:prstGeom>
              </p:spPr>
            </p:pic>
          </p:grpSp>
          <p:pic>
            <p:nvPicPr>
              <p:cNvPr id="331" name="Graphic 330" descr="Shoe footprints with solid fill">
                <a:extLst>
                  <a:ext uri="{FF2B5EF4-FFF2-40B4-BE49-F238E27FC236}">
                    <a16:creationId xmlns:a16="http://schemas.microsoft.com/office/drawing/2014/main" id="{04FB6C4F-44DE-4ACF-889F-FB0725EEFC1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7016361" y="3055570"/>
                <a:ext cx="73328" cy="73328"/>
              </a:xfrm>
              <a:prstGeom prst="rect">
                <a:avLst/>
              </a:prstGeom>
            </p:spPr>
          </p:pic>
          <p:pic>
            <p:nvPicPr>
              <p:cNvPr id="333" name="Graphic 332" descr="Shoe footprints with solid fill">
                <a:extLst>
                  <a:ext uri="{FF2B5EF4-FFF2-40B4-BE49-F238E27FC236}">
                    <a16:creationId xmlns:a16="http://schemas.microsoft.com/office/drawing/2014/main" id="{8D1F13B9-03F3-4AA5-8210-4BC42C1731E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7372880" y="3005620"/>
                <a:ext cx="73328" cy="73328"/>
              </a:xfrm>
              <a:prstGeom prst="rect">
                <a:avLst/>
              </a:prstGeom>
            </p:spPr>
          </p:pic>
          <p:pic>
            <p:nvPicPr>
              <p:cNvPr id="334" name="Graphic 333" descr="Shoe footprints with solid fill">
                <a:extLst>
                  <a:ext uri="{FF2B5EF4-FFF2-40B4-BE49-F238E27FC236}">
                    <a16:creationId xmlns:a16="http://schemas.microsoft.com/office/drawing/2014/main" id="{6EF09132-20C4-4E0F-9F3E-4076D385964C}"/>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7480775" y="2981291"/>
                <a:ext cx="73328" cy="73328"/>
              </a:xfrm>
              <a:prstGeom prst="rect">
                <a:avLst/>
              </a:prstGeom>
            </p:spPr>
          </p:pic>
          <p:grpSp>
            <p:nvGrpSpPr>
              <p:cNvPr id="335" name="Group 334">
                <a:extLst>
                  <a:ext uri="{FF2B5EF4-FFF2-40B4-BE49-F238E27FC236}">
                    <a16:creationId xmlns:a16="http://schemas.microsoft.com/office/drawing/2014/main" id="{A336D87B-4093-42D7-A208-980B8B9FB732}"/>
                  </a:ext>
                </a:extLst>
              </p:cNvPr>
              <p:cNvGrpSpPr/>
              <p:nvPr/>
            </p:nvGrpSpPr>
            <p:grpSpPr>
              <a:xfrm>
                <a:off x="7184152" y="3023591"/>
                <a:ext cx="161818" cy="82715"/>
                <a:chOff x="6669327" y="3077390"/>
                <a:chExt cx="161818" cy="82715"/>
              </a:xfrm>
            </p:grpSpPr>
            <p:pic>
              <p:nvPicPr>
                <p:cNvPr id="336" name="Graphic 335" descr="Shoe footprints with solid fill">
                  <a:extLst>
                    <a:ext uri="{FF2B5EF4-FFF2-40B4-BE49-F238E27FC236}">
                      <a16:creationId xmlns:a16="http://schemas.microsoft.com/office/drawing/2014/main" id="{3E552DAA-413B-44CF-B48A-548A2D2B959B}"/>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6669327" y="3086777"/>
                  <a:ext cx="73328" cy="73328"/>
                </a:xfrm>
                <a:prstGeom prst="rect">
                  <a:avLst/>
                </a:prstGeom>
              </p:spPr>
            </p:pic>
            <p:pic>
              <p:nvPicPr>
                <p:cNvPr id="337" name="Graphic 336" descr="Shoe footprints with solid fill">
                  <a:extLst>
                    <a:ext uri="{FF2B5EF4-FFF2-40B4-BE49-F238E27FC236}">
                      <a16:creationId xmlns:a16="http://schemas.microsoft.com/office/drawing/2014/main" id="{F8379936-039A-486A-A50F-2ABA35C9AC3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6757817" y="3077390"/>
                  <a:ext cx="73328" cy="73328"/>
                </a:xfrm>
                <a:prstGeom prst="rect">
                  <a:avLst/>
                </a:prstGeom>
              </p:spPr>
            </p:pic>
          </p:grpSp>
          <p:pic>
            <p:nvPicPr>
              <p:cNvPr id="338" name="Graphic 337" descr="Shoe footprints with solid fill">
                <a:extLst>
                  <a:ext uri="{FF2B5EF4-FFF2-40B4-BE49-F238E27FC236}">
                    <a16:creationId xmlns:a16="http://schemas.microsoft.com/office/drawing/2014/main" id="{E0507624-C42D-48E5-A7AC-E9CF719D219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3643192">
                <a:off x="7879325" y="2865658"/>
                <a:ext cx="73328" cy="73328"/>
              </a:xfrm>
              <a:prstGeom prst="rect">
                <a:avLst/>
              </a:prstGeom>
            </p:spPr>
          </p:pic>
          <p:pic>
            <p:nvPicPr>
              <p:cNvPr id="339" name="Graphic 338" descr="Shoe footprints with solid fill">
                <a:extLst>
                  <a:ext uri="{FF2B5EF4-FFF2-40B4-BE49-F238E27FC236}">
                    <a16:creationId xmlns:a16="http://schemas.microsoft.com/office/drawing/2014/main" id="{B3A7FFE7-79BF-435C-9CC9-1B7615F54608}"/>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3643192">
                <a:off x="7779499" y="2895600"/>
                <a:ext cx="73328" cy="73328"/>
              </a:xfrm>
              <a:prstGeom prst="rect">
                <a:avLst/>
              </a:prstGeom>
            </p:spPr>
          </p:pic>
          <p:grpSp>
            <p:nvGrpSpPr>
              <p:cNvPr id="340" name="Group 339">
                <a:extLst>
                  <a:ext uri="{FF2B5EF4-FFF2-40B4-BE49-F238E27FC236}">
                    <a16:creationId xmlns:a16="http://schemas.microsoft.com/office/drawing/2014/main" id="{9C53AAA4-2886-49B4-A59D-E8C6B00F1D9C}"/>
                  </a:ext>
                </a:extLst>
              </p:cNvPr>
              <p:cNvGrpSpPr/>
              <p:nvPr/>
            </p:nvGrpSpPr>
            <p:grpSpPr>
              <a:xfrm rot="21045319">
                <a:off x="7584966" y="2935221"/>
                <a:ext cx="161818" cy="82715"/>
                <a:chOff x="6669327" y="3077390"/>
                <a:chExt cx="161818" cy="82715"/>
              </a:xfrm>
            </p:grpSpPr>
            <p:pic>
              <p:nvPicPr>
                <p:cNvPr id="341" name="Graphic 340" descr="Shoe footprints with solid fill">
                  <a:extLst>
                    <a:ext uri="{FF2B5EF4-FFF2-40B4-BE49-F238E27FC236}">
                      <a16:creationId xmlns:a16="http://schemas.microsoft.com/office/drawing/2014/main" id="{C8572228-4508-4D3F-BA97-B7AAF797CCC3}"/>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6669327" y="3086777"/>
                  <a:ext cx="73328" cy="73328"/>
                </a:xfrm>
                <a:prstGeom prst="rect">
                  <a:avLst/>
                </a:prstGeom>
              </p:spPr>
            </p:pic>
            <p:pic>
              <p:nvPicPr>
                <p:cNvPr id="342" name="Graphic 341" descr="Shoe footprints with solid fill">
                  <a:extLst>
                    <a:ext uri="{FF2B5EF4-FFF2-40B4-BE49-F238E27FC236}">
                      <a16:creationId xmlns:a16="http://schemas.microsoft.com/office/drawing/2014/main" id="{A55C58F1-1204-4387-86A2-7A9CDEB834A2}"/>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4867572">
                  <a:off x="6757817" y="3077390"/>
                  <a:ext cx="73328" cy="73328"/>
                </a:xfrm>
                <a:prstGeom prst="rect">
                  <a:avLst/>
                </a:prstGeom>
              </p:spPr>
            </p:pic>
          </p:grpSp>
          <p:pic>
            <p:nvPicPr>
              <p:cNvPr id="343" name="Graphic 342" descr="Shoe footprints with solid fill">
                <a:extLst>
                  <a:ext uri="{FF2B5EF4-FFF2-40B4-BE49-F238E27FC236}">
                    <a16:creationId xmlns:a16="http://schemas.microsoft.com/office/drawing/2014/main" id="{C6F3F7BB-DA25-476C-AC28-E48D7E44A5AA}"/>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3643192">
                <a:off x="7978859" y="2833652"/>
                <a:ext cx="73328" cy="73328"/>
              </a:xfrm>
              <a:prstGeom prst="rect">
                <a:avLst/>
              </a:prstGeom>
            </p:spPr>
          </p:pic>
          <p:pic>
            <p:nvPicPr>
              <p:cNvPr id="344" name="Graphic 343" descr="Shoe footprints with solid fill">
                <a:extLst>
                  <a:ext uri="{FF2B5EF4-FFF2-40B4-BE49-F238E27FC236}">
                    <a16:creationId xmlns:a16="http://schemas.microsoft.com/office/drawing/2014/main" id="{9C7DA119-06FC-47C4-BD51-975DE9AC85D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3643192">
                <a:off x="8069204" y="2791096"/>
                <a:ext cx="73328" cy="73328"/>
              </a:xfrm>
              <a:prstGeom prst="rect">
                <a:avLst/>
              </a:prstGeom>
            </p:spPr>
          </p:pic>
          <p:pic>
            <p:nvPicPr>
              <p:cNvPr id="345" name="Graphic 344" descr="Shoe footprints with solid fill">
                <a:extLst>
                  <a:ext uri="{FF2B5EF4-FFF2-40B4-BE49-F238E27FC236}">
                    <a16:creationId xmlns:a16="http://schemas.microsoft.com/office/drawing/2014/main" id="{B088772F-7817-45FD-9219-B6050E2D33B8}"/>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rot="2781318">
                <a:off x="8149419" y="2737801"/>
                <a:ext cx="73328" cy="73328"/>
              </a:xfrm>
              <a:prstGeom prst="rect">
                <a:avLst/>
              </a:prstGeom>
            </p:spPr>
          </p:pic>
        </p:grpSp>
      </p:grpSp>
      <p:pic>
        <p:nvPicPr>
          <p:cNvPr id="346" name="Food 1" descr="Restaurant Icon - Download in Colored Outline Style">
            <a:extLst>
              <a:ext uri="{FF2B5EF4-FFF2-40B4-BE49-F238E27FC236}">
                <a16:creationId xmlns:a16="http://schemas.microsoft.com/office/drawing/2014/main" id="{0D07A054-2C42-4872-8EBF-BA08B5C5574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50803" y="3080062"/>
            <a:ext cx="374478" cy="374478"/>
          </a:xfrm>
          <a:prstGeom prst="rect">
            <a:avLst/>
          </a:prstGeom>
          <a:noFill/>
          <a:effectLst>
            <a:glow rad="228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47" name="Food 2" descr="Restaurant Icon - Download in Colored Outline Style">
            <a:extLst>
              <a:ext uri="{FF2B5EF4-FFF2-40B4-BE49-F238E27FC236}">
                <a16:creationId xmlns:a16="http://schemas.microsoft.com/office/drawing/2014/main" id="{8B2E995B-760C-4BF2-A0B1-5DC6E62F470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88908" y="1499442"/>
            <a:ext cx="374478" cy="37447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348" name="Group 347">
            <a:extLst>
              <a:ext uri="{FF2B5EF4-FFF2-40B4-BE49-F238E27FC236}">
                <a16:creationId xmlns:a16="http://schemas.microsoft.com/office/drawing/2014/main" id="{1B033E3B-98B3-4726-A8BC-200FB69C018D}"/>
              </a:ext>
            </a:extLst>
          </p:cNvPr>
          <p:cNvGrpSpPr/>
          <p:nvPr/>
        </p:nvGrpSpPr>
        <p:grpSpPr>
          <a:xfrm>
            <a:off x="31662" y="4036425"/>
            <a:ext cx="1784200" cy="529569"/>
            <a:chOff x="4069405" y="-655316"/>
            <a:chExt cx="5323378" cy="1836990"/>
          </a:xfrm>
        </p:grpSpPr>
        <p:sp>
          <p:nvSpPr>
            <p:cNvPr id="349" name="TextBox 92">
              <a:extLst>
                <a:ext uri="{FF2B5EF4-FFF2-40B4-BE49-F238E27FC236}">
                  <a16:creationId xmlns:a16="http://schemas.microsoft.com/office/drawing/2014/main" id="{B2F87960-1E49-41F1-B29C-135517A95E17}"/>
                </a:ext>
              </a:extLst>
            </p:cNvPr>
            <p:cNvSpPr txBox="1"/>
            <p:nvPr/>
          </p:nvSpPr>
          <p:spPr>
            <a:xfrm>
              <a:off x="4069405" y="220809"/>
              <a:ext cx="4698557" cy="9608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solidFill>
                  <a:latin typeface="Helvetica Light" panose="020B0403020202020204" pitchFamily="34" charset="0"/>
                </a:rPr>
                <a:t>2. Show on map</a:t>
              </a:r>
            </a:p>
          </p:txBody>
        </p:sp>
        <p:cxnSp>
          <p:nvCxnSpPr>
            <p:cNvPr id="350" name="Straight Connector 349">
              <a:extLst>
                <a:ext uri="{FF2B5EF4-FFF2-40B4-BE49-F238E27FC236}">
                  <a16:creationId xmlns:a16="http://schemas.microsoft.com/office/drawing/2014/main" id="{D46D0213-FC25-43BD-87C8-2B2CCDF8CDBD}"/>
                </a:ext>
              </a:extLst>
            </p:cNvPr>
            <p:cNvCxnSpPr>
              <a:cxnSpLocks/>
              <a:stCxn id="349" idx="0"/>
            </p:cNvCxnSpPr>
            <p:nvPr/>
          </p:nvCxnSpPr>
          <p:spPr>
            <a:xfrm flipV="1">
              <a:off x="6418685" y="-655316"/>
              <a:ext cx="2974098" cy="876125"/>
            </a:xfrm>
            <a:prstGeom prst="line">
              <a:avLst/>
            </a:prstGeom>
            <a:ln w="19050"/>
          </p:spPr>
          <p:style>
            <a:lnRef idx="1">
              <a:schemeClr val="accent2"/>
            </a:lnRef>
            <a:fillRef idx="0">
              <a:schemeClr val="accent2"/>
            </a:fillRef>
            <a:effectRef idx="0">
              <a:schemeClr val="accent2"/>
            </a:effectRef>
            <a:fontRef idx="minor">
              <a:schemeClr val="tx1"/>
            </a:fontRef>
          </p:style>
        </p:cxnSp>
      </p:grpSp>
      <p:cxnSp>
        <p:nvCxnSpPr>
          <p:cNvPr id="351" name="Straight Connector 350">
            <a:extLst>
              <a:ext uri="{FF2B5EF4-FFF2-40B4-BE49-F238E27FC236}">
                <a16:creationId xmlns:a16="http://schemas.microsoft.com/office/drawing/2014/main" id="{80C1D7D4-EFBD-41E8-9143-CB5BE7202916}"/>
              </a:ext>
            </a:extLst>
          </p:cNvPr>
          <p:cNvCxnSpPr>
            <a:cxnSpLocks/>
            <a:stCxn id="349" idx="0"/>
          </p:cNvCxnSpPr>
          <p:nvPr/>
        </p:nvCxnSpPr>
        <p:spPr>
          <a:xfrm flipV="1">
            <a:off x="819054" y="2276733"/>
            <a:ext cx="1031055" cy="2012262"/>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352" name="Toilet (Icon)" descr="Toilet - Free people icons">
            <a:hlinkClick r:id="rId65" action="ppaction://hlinksldjump"/>
            <a:extLst>
              <a:ext uri="{FF2B5EF4-FFF2-40B4-BE49-F238E27FC236}">
                <a16:creationId xmlns:a16="http://schemas.microsoft.com/office/drawing/2014/main" id="{DE501A68-D9B7-42B9-8CD9-882D82BC69D4}"/>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7821522" y="5113308"/>
            <a:ext cx="434404" cy="412525"/>
          </a:xfrm>
          <a:prstGeom prst="rect">
            <a:avLst/>
          </a:prstGeom>
          <a:noFill/>
          <a:extLst>
            <a:ext uri="{909E8E84-426E-40DD-AFC4-6F175D3DCCD1}">
              <a14:hiddenFill xmlns:a14="http://schemas.microsoft.com/office/drawing/2010/main">
                <a:solidFill>
                  <a:srgbClr val="FFFFFF"/>
                </a:solidFill>
              </a14:hiddenFill>
            </a:ext>
          </a:extLst>
        </p:spPr>
      </p:pic>
      <p:sp>
        <p:nvSpPr>
          <p:cNvPr id="353" name="TextBox 352">
            <a:hlinkClick r:id="rId65" action="ppaction://hlinksldjump"/>
            <a:extLst>
              <a:ext uri="{FF2B5EF4-FFF2-40B4-BE49-F238E27FC236}">
                <a16:creationId xmlns:a16="http://schemas.microsoft.com/office/drawing/2014/main" id="{A77A3A51-7B65-4C05-A6CB-550C83345726}"/>
              </a:ext>
            </a:extLst>
          </p:cNvPr>
          <p:cNvSpPr txBox="1"/>
          <p:nvPr/>
        </p:nvSpPr>
        <p:spPr>
          <a:xfrm>
            <a:off x="7766978" y="5552263"/>
            <a:ext cx="571209" cy="246221"/>
          </a:xfrm>
          <a:prstGeom prst="rect">
            <a:avLst/>
          </a:prstGeom>
          <a:noFill/>
        </p:spPr>
        <p:txBody>
          <a:bodyPr wrap="square" rtlCol="0">
            <a:spAutoFit/>
          </a:bodyPr>
          <a:lstStyle/>
          <a:p>
            <a:r>
              <a:rPr lang="en-US" sz="1000" b="1" dirty="0">
                <a:latin typeface="Agency FB" panose="020B0503020202020204" pitchFamily="34" charset="0"/>
              </a:rPr>
              <a:t>Toilets</a:t>
            </a:r>
            <a:endParaRPr lang="en-SG" sz="1000" b="1" dirty="0">
              <a:latin typeface="Agency FB" panose="020B0503020202020204" pitchFamily="34" charset="0"/>
            </a:endParaRPr>
          </a:p>
        </p:txBody>
      </p:sp>
    </p:spTree>
    <p:extLst>
      <p:ext uri="{BB962C8B-B14F-4D97-AF65-F5344CB8AC3E}">
        <p14:creationId xmlns:p14="http://schemas.microsoft.com/office/powerpoint/2010/main" val="27848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22" presetClass="entr" presetSubtype="8"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wipe(left)">
                                      <p:cBhvr>
                                        <p:cTn id="10" dur="500"/>
                                        <p:tgtEl>
                                          <p:spTgt spid="106"/>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0"/>
                                        </p:tgtEl>
                                        <p:attrNameLst>
                                          <p:attrName>style.visibility</p:attrName>
                                        </p:attrNameLst>
                                      </p:cBhvr>
                                      <p:to>
                                        <p:strVal val="visible"/>
                                      </p:to>
                                    </p:set>
                                    <p:animEffect transition="in" filter="fade">
                                      <p:cBhvr>
                                        <p:cTn id="18" dur="500"/>
                                        <p:tgtEl>
                                          <p:spTgt spid="1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8"/>
                                        </p:tgtEl>
                                        <p:attrNameLst>
                                          <p:attrName>style.visibility</p:attrName>
                                        </p:attrNameLst>
                                      </p:cBhvr>
                                      <p:to>
                                        <p:strVal val="visible"/>
                                      </p:to>
                                    </p:set>
                                    <p:animEffect transition="in" filter="fade">
                                      <p:cBhvr>
                                        <p:cTn id="23" dur="500"/>
                                        <p:tgtEl>
                                          <p:spTgt spid="348"/>
                                        </p:tgtEl>
                                      </p:cBhvr>
                                    </p:animEffect>
                                  </p:childTnLst>
                                </p:cTn>
                              </p:par>
                              <p:par>
                                <p:cTn id="24" presetID="10" presetClass="entr" presetSubtype="0" fill="hold" nodeType="withEffect">
                                  <p:stCondLst>
                                    <p:cond delay="0"/>
                                  </p:stCondLst>
                                  <p:childTnLst>
                                    <p:set>
                                      <p:cBhvr>
                                        <p:cTn id="25" dur="1" fill="hold">
                                          <p:stCondLst>
                                            <p:cond delay="0"/>
                                          </p:stCondLst>
                                        </p:cTn>
                                        <p:tgtEl>
                                          <p:spTgt spid="351"/>
                                        </p:tgtEl>
                                        <p:attrNameLst>
                                          <p:attrName>style.visibility</p:attrName>
                                        </p:attrNameLst>
                                      </p:cBhvr>
                                      <p:to>
                                        <p:strVal val="visible"/>
                                      </p:to>
                                    </p:set>
                                    <p:animEffect transition="in" filter="fade">
                                      <p:cBhvr>
                                        <p:cTn id="26" dur="500"/>
                                        <p:tgtEl>
                                          <p:spTgt spid="35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fade">
                                      <p:cBhvr>
                                        <p:cTn id="31" dur="500"/>
                                        <p:tgtEl>
                                          <p:spTgt spid="13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61"/>
                                        </p:tgtEl>
                                      </p:cBhvr>
                                    </p:animEffect>
                                    <p:set>
                                      <p:cBhvr>
                                        <p:cTn id="36" dur="1" fill="hold">
                                          <p:stCondLst>
                                            <p:cond delay="499"/>
                                          </p:stCondLst>
                                        </p:cTn>
                                        <p:tgtEl>
                                          <p:spTgt spid="16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62"/>
                                        </p:tgtEl>
                                        <p:attrNameLst>
                                          <p:attrName>style.visibility</p:attrName>
                                        </p:attrNameLst>
                                      </p:cBhvr>
                                      <p:to>
                                        <p:strVal val="visible"/>
                                      </p:to>
                                    </p:set>
                                    <p:animEffect transition="in" filter="fade">
                                      <p:cBhvr>
                                        <p:cTn id="39"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0" restart="whenNotActive" fill="hold" evtFilter="cancelBubble" nodeType="interactiveSeq">
                <p:stCondLst>
                  <p:cond evt="onClick" delay="0">
                    <p:tgtEl>
                      <p:spTgt spid="105"/>
                    </p:tgtEl>
                  </p:cond>
                </p:stCondLst>
                <p:endSync evt="end" delay="0">
                  <p:rtn val="all"/>
                </p:endSync>
                <p:childTnLst>
                  <p:par>
                    <p:cTn id="41" fill="hold">
                      <p:stCondLst>
                        <p:cond delay="0"/>
                      </p:stCondLst>
                      <p:childTnLst>
                        <p:par>
                          <p:cTn id="42" fill="hold">
                            <p:stCondLst>
                              <p:cond delay="0"/>
                            </p:stCondLst>
                            <p:childTnLst>
                              <p:par>
                                <p:cTn id="43" presetID="1" presetClass="entr" presetSubtype="0" fill="hold" grpId="0" nodeType="withEffect">
                                  <p:stCondLst>
                                    <p:cond delay="0"/>
                                  </p:stCondLst>
                                  <p:childTnLst>
                                    <p:set>
                                      <p:cBhvr>
                                        <p:cTn id="44" dur="1" fill="hold">
                                          <p:stCondLst>
                                            <p:cond delay="0"/>
                                          </p:stCondLst>
                                        </p:cTn>
                                        <p:tgtEl>
                                          <p:spTgt spid="119"/>
                                        </p:tgtEl>
                                        <p:attrNameLst>
                                          <p:attrName>style.visibility</p:attrName>
                                        </p:attrNameLst>
                                      </p:cBhvr>
                                      <p:to>
                                        <p:strVal val="visible"/>
                                      </p:to>
                                    </p:set>
                                  </p:childTnLst>
                                </p:cTn>
                              </p:par>
                              <p:par>
                                <p:cTn id="45" presetID="10" presetClass="exit" presetSubtype="0" fill="hold" grpId="1" nodeType="withEffect">
                                  <p:stCondLst>
                                    <p:cond delay="0"/>
                                  </p:stCondLst>
                                  <p:childTnLst>
                                    <p:animEffect transition="out" filter="fade">
                                      <p:cBhvr>
                                        <p:cTn id="46" dur="500"/>
                                        <p:tgtEl>
                                          <p:spTgt spid="105"/>
                                        </p:tgtEl>
                                      </p:cBhvr>
                                    </p:animEffect>
                                    <p:set>
                                      <p:cBhvr>
                                        <p:cTn id="47" dur="1" fill="hold">
                                          <p:stCondLst>
                                            <p:cond delay="499"/>
                                          </p:stCondLst>
                                        </p:cTn>
                                        <p:tgtEl>
                                          <p:spTgt spid="105"/>
                                        </p:tgtEl>
                                        <p:attrNameLst>
                                          <p:attrName>style.visibility</p:attrName>
                                        </p:attrNameLst>
                                      </p:cBhvr>
                                      <p:to>
                                        <p:strVal val="hidden"/>
                                      </p:to>
                                    </p:set>
                                  </p:childTnLst>
                                </p:cTn>
                              </p:par>
                              <p:par>
                                <p:cTn id="48" presetID="10" presetClass="entr" presetSubtype="0" fill="hold" grpId="1" nodeType="with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childTnLst>
              </p:cTn>
              <p:nextCondLst>
                <p:cond evt="onClick" delay="0">
                  <p:tgtEl>
                    <p:spTgt spid="105"/>
                  </p:tgtEl>
                </p:cond>
              </p:nextCondLst>
            </p:seq>
            <p:seq concurrent="1" nextAc="seek">
              <p:cTn id="51" restart="whenNotActive" fill="hold" evtFilter="cancelBubble" nodeType="interactiveSeq">
                <p:stCondLst>
                  <p:cond evt="onClick" delay="0">
                    <p:tgtEl>
                      <p:spTgt spid="119"/>
                    </p:tgtEl>
                  </p:cond>
                </p:stCondLst>
                <p:endSync evt="end" delay="0">
                  <p:rtn val="all"/>
                </p:endSync>
                <p:childTnLst>
                  <p:par>
                    <p:cTn id="52" fill="hold">
                      <p:stCondLst>
                        <p:cond delay="0"/>
                      </p:stCondLst>
                      <p:childTnLst>
                        <p:par>
                          <p:cTn id="53" fill="hold">
                            <p:stCondLst>
                              <p:cond delay="0"/>
                            </p:stCondLst>
                            <p:childTnLst>
                              <p:par>
                                <p:cTn id="54" presetID="10" presetClass="entr" presetSubtype="0" fill="hold" grpId="0"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par>
                                <p:cTn id="57" presetID="10" presetClass="exit" presetSubtype="0" fill="hold" grpId="2" nodeType="withEffect">
                                  <p:stCondLst>
                                    <p:cond delay="0"/>
                                  </p:stCondLst>
                                  <p:childTnLst>
                                    <p:animEffect transition="out" filter="fade">
                                      <p:cBhvr>
                                        <p:cTn id="58" dur="500"/>
                                        <p:tgtEl>
                                          <p:spTgt spid="119"/>
                                        </p:tgtEl>
                                      </p:cBhvr>
                                    </p:animEffect>
                                    <p:set>
                                      <p:cBhvr>
                                        <p:cTn id="59" dur="1" fill="hold">
                                          <p:stCondLst>
                                            <p:cond delay="499"/>
                                          </p:stCondLst>
                                        </p:cTn>
                                        <p:tgtEl>
                                          <p:spTgt spid="119"/>
                                        </p:tgtEl>
                                        <p:attrNameLst>
                                          <p:attrName>style.visibility</p:attrName>
                                        </p:attrNameLst>
                                      </p:cBhvr>
                                      <p:to>
                                        <p:strVal val="hidden"/>
                                      </p:to>
                                    </p:set>
                                  </p:childTnLst>
                                </p:cTn>
                              </p:par>
                            </p:childTnLst>
                          </p:cTn>
                        </p:par>
                      </p:childTnLst>
                    </p:cTn>
                  </p:par>
                </p:childTnLst>
              </p:cTn>
              <p:nextCondLst>
                <p:cond evt="onClick" delay="0">
                  <p:tgtEl>
                    <p:spTgt spid="119"/>
                  </p:tgtEl>
                </p:cond>
              </p:nextCondLst>
            </p:seq>
            <p:seq concurrent="1" nextAc="seek">
              <p:cTn id="60" restart="whenNotActive" fill="hold" evtFilter="cancelBubble" nodeType="interactiveSeq">
                <p:stCondLst>
                  <p:cond evt="onClick" delay="0">
                    <p:tgtEl>
                      <p:spTgt spid="29"/>
                    </p:tgtEl>
                  </p:cond>
                </p:stCondLst>
                <p:endSync evt="end" delay="0">
                  <p:rtn val="all"/>
                </p:endSync>
                <p:childTnLst>
                  <p:par>
                    <p:cTn id="61" fill="hold">
                      <p:stCondLst>
                        <p:cond delay="0"/>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 presetClass="exit" presetSubtype="0" fill="hold" nodeType="withEffect">
                                  <p:stCondLst>
                                    <p:cond delay="0"/>
                                  </p:stCondLst>
                                  <p:childTnLst>
                                    <p:set>
                                      <p:cBhvr>
                                        <p:cTn id="67" dur="1" fill="hold">
                                          <p:stCondLst>
                                            <p:cond delay="0"/>
                                          </p:stCondLst>
                                        </p:cTn>
                                        <p:tgtEl>
                                          <p:spTgt spid="166"/>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68" restart="whenNotActive" fill="hold" evtFilter="cancelBubble" nodeType="interactiveSeq">
                <p:stCondLst>
                  <p:cond evt="onClick" delay="0">
                    <p:tgtEl>
                      <p:spTgt spid="33"/>
                    </p:tgtEl>
                  </p:cond>
                </p:stCondLst>
                <p:endSync evt="end" delay="0">
                  <p:rtn val="all"/>
                </p:endSync>
                <p:childTnLst>
                  <p:par>
                    <p:cTn id="69" fill="hold">
                      <p:stCondLst>
                        <p:cond delay="0"/>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33"/>
                                        </p:tgtEl>
                                      </p:cBhvr>
                                    </p:animEffect>
                                    <p:set>
                                      <p:cBhvr>
                                        <p:cTn id="73" dur="1" fill="hold">
                                          <p:stCondLst>
                                            <p:cond delay="499"/>
                                          </p:stCondLst>
                                        </p:cTn>
                                        <p:tgtEl>
                                          <p:spTgt spid="33"/>
                                        </p:tgtEl>
                                        <p:attrNameLst>
                                          <p:attrName>style.visibility</p:attrName>
                                        </p:attrNameLst>
                                      </p:cBhvr>
                                      <p:to>
                                        <p:strVal val="hidden"/>
                                      </p:to>
                                    </p:set>
                                  </p:childTnLst>
                                </p:cTn>
                              </p:par>
                              <p:par>
                                <p:cTn id="74" presetID="1" presetClass="entr" presetSubtype="0" fill="hold" nodeType="withEffect">
                                  <p:stCondLst>
                                    <p:cond delay="0"/>
                                  </p:stCondLst>
                                  <p:childTnLst>
                                    <p:set>
                                      <p:cBhvr>
                                        <p:cTn id="75" dur="1" fill="hold">
                                          <p:stCondLst>
                                            <p:cond delay="0"/>
                                          </p:stCondLst>
                                        </p:cTn>
                                        <p:tgtEl>
                                          <p:spTgt spid="166"/>
                                        </p:tgtEl>
                                        <p:attrNameLst>
                                          <p:attrName>style.visibility</p:attrName>
                                        </p:attrNameLst>
                                      </p:cBhvr>
                                      <p:to>
                                        <p:strVal val="visible"/>
                                      </p:to>
                                    </p:set>
                                  </p:childTnLst>
                                </p:cTn>
                              </p:par>
                            </p:childTnLst>
                          </p:cTn>
                        </p:par>
                      </p:childTnLst>
                    </p:cTn>
                  </p:par>
                </p:childTnLst>
              </p:cTn>
              <p:nextCondLst>
                <p:cond evt="onClick" delay="0">
                  <p:tgtEl>
                    <p:spTgt spid="33"/>
                  </p:tgtEl>
                </p:cond>
              </p:nextCondLst>
            </p:seq>
            <p:seq concurrent="1" nextAc="seek">
              <p:cTn id="76" restart="whenNotActive" fill="hold" evtFilter="cancelBubble" nodeType="interactiveSeq">
                <p:stCondLst>
                  <p:cond evt="onClick" delay="0">
                    <p:tgtEl>
                      <p:spTgt spid="39"/>
                    </p:tgtEl>
                  </p:cond>
                </p:stCondLst>
                <p:endSync evt="end" delay="0">
                  <p:rtn val="all"/>
                </p:endSync>
                <p:childTnLst>
                  <p:par>
                    <p:cTn id="77" fill="hold">
                      <p:stCondLst>
                        <p:cond delay="0"/>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right)">
                                      <p:cBhvr>
                                        <p:cTn id="81" dur="1000"/>
                                        <p:tgtEl>
                                          <p:spTgt spid="34"/>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346"/>
                                        </p:tgtEl>
                                        <p:attrNameLst>
                                          <p:attrName>style.visibility</p:attrName>
                                        </p:attrNameLst>
                                      </p:cBhvr>
                                      <p:to>
                                        <p:strVal val="visible"/>
                                      </p:to>
                                    </p:set>
                                    <p:animEffect transition="in" filter="fade">
                                      <p:cBhvr>
                                        <p:cTn id="85" dur="500"/>
                                        <p:tgtEl>
                                          <p:spTgt spid="346"/>
                                        </p:tgtEl>
                                      </p:cBhvr>
                                    </p:animEffect>
                                  </p:childTnLst>
                                </p:cTn>
                              </p:par>
                            </p:childTnLst>
                          </p:cTn>
                        </p:par>
                        <p:par>
                          <p:cTn id="86" fill="hold">
                            <p:stCondLst>
                              <p:cond delay="1500"/>
                            </p:stCondLst>
                            <p:childTnLst>
                              <p:par>
                                <p:cTn id="87" presetID="10" presetClass="exit" presetSubtype="0" fill="hold" nodeType="afterEffect">
                                  <p:stCondLst>
                                    <p:cond delay="2000"/>
                                  </p:stCondLst>
                                  <p:childTnLst>
                                    <p:animEffect transition="out" filter="fade">
                                      <p:cBhvr>
                                        <p:cTn id="88" dur="500"/>
                                        <p:tgtEl>
                                          <p:spTgt spid="34"/>
                                        </p:tgtEl>
                                      </p:cBhvr>
                                    </p:animEffect>
                                    <p:set>
                                      <p:cBhvr>
                                        <p:cTn id="89" dur="1" fill="hold">
                                          <p:stCondLst>
                                            <p:cond delay="499"/>
                                          </p:stCondLst>
                                        </p:cTn>
                                        <p:tgtEl>
                                          <p:spTgt spid="34"/>
                                        </p:tgtEl>
                                        <p:attrNameLst>
                                          <p:attrName>style.visibility</p:attrName>
                                        </p:attrNameLst>
                                      </p:cBhvr>
                                      <p:to>
                                        <p:strVal val="hidden"/>
                                      </p:to>
                                    </p:set>
                                  </p:childTnLst>
                                </p:cTn>
                              </p:par>
                              <p:par>
                                <p:cTn id="90" presetID="10" presetClass="exit" presetSubtype="0" fill="hold" nodeType="withEffect">
                                  <p:stCondLst>
                                    <p:cond delay="2000"/>
                                  </p:stCondLst>
                                  <p:childTnLst>
                                    <p:animEffect transition="out" filter="fade">
                                      <p:cBhvr>
                                        <p:cTn id="91" dur="500"/>
                                        <p:tgtEl>
                                          <p:spTgt spid="346"/>
                                        </p:tgtEl>
                                      </p:cBhvr>
                                    </p:animEffect>
                                    <p:set>
                                      <p:cBhvr>
                                        <p:cTn id="92" dur="1" fill="hold">
                                          <p:stCondLst>
                                            <p:cond delay="499"/>
                                          </p:stCondLst>
                                        </p:cTn>
                                        <p:tgtEl>
                                          <p:spTgt spid="346"/>
                                        </p:tgtEl>
                                        <p:attrNameLst>
                                          <p:attrName>style.visibility</p:attrName>
                                        </p:attrNameLst>
                                      </p:cBhvr>
                                      <p:to>
                                        <p:strVal val="hidden"/>
                                      </p:to>
                                    </p:set>
                                  </p:childTnLst>
                                </p:cTn>
                              </p:par>
                            </p:childTnLst>
                          </p:cTn>
                        </p:par>
                      </p:childTnLst>
                    </p:cTn>
                  </p:par>
                </p:childTnLst>
              </p:cTn>
              <p:nextCondLst>
                <p:cond evt="onClick" delay="0">
                  <p:tgtEl>
                    <p:spTgt spid="39"/>
                  </p:tgtEl>
                </p:cond>
              </p:nextCondLst>
            </p:seq>
            <p:seq concurrent="1" nextAc="seek">
              <p:cTn id="93" restart="whenNotActive" fill="hold" evtFilter="cancelBubble" nodeType="interactiveSeq">
                <p:stCondLst>
                  <p:cond evt="onClick" delay="0">
                    <p:tgtEl>
                      <p:spTgt spid="38"/>
                    </p:tgtEl>
                  </p:cond>
                </p:stCondLst>
                <p:endSync evt="end" delay="0">
                  <p:rtn val="all"/>
                </p:endSync>
                <p:childTnLst>
                  <p:par>
                    <p:cTn id="94" fill="hold">
                      <p:stCondLst>
                        <p:cond delay="0"/>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wipe(left)">
                                      <p:cBhvr>
                                        <p:cTn id="98" dur="500"/>
                                        <p:tgtEl>
                                          <p:spTgt spid="37"/>
                                        </p:tgtEl>
                                      </p:cBhvr>
                                    </p:animEffect>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347"/>
                                        </p:tgtEl>
                                        <p:attrNameLst>
                                          <p:attrName>style.visibility</p:attrName>
                                        </p:attrNameLst>
                                      </p:cBhvr>
                                      <p:to>
                                        <p:strVal val="visible"/>
                                      </p:to>
                                    </p:set>
                                    <p:animEffect transition="in" filter="fade">
                                      <p:cBhvr>
                                        <p:cTn id="102" dur="500"/>
                                        <p:tgtEl>
                                          <p:spTgt spid="347"/>
                                        </p:tgtEl>
                                      </p:cBhvr>
                                    </p:animEffect>
                                  </p:childTnLst>
                                </p:cTn>
                              </p:par>
                            </p:childTnLst>
                          </p:cTn>
                        </p:par>
                        <p:par>
                          <p:cTn id="103" fill="hold">
                            <p:stCondLst>
                              <p:cond delay="1000"/>
                            </p:stCondLst>
                            <p:childTnLst>
                              <p:par>
                                <p:cTn id="104" presetID="10" presetClass="exit" presetSubtype="0" fill="hold" nodeType="afterEffect">
                                  <p:stCondLst>
                                    <p:cond delay="2000"/>
                                  </p:stCondLst>
                                  <p:childTnLst>
                                    <p:animEffect transition="out" filter="fade">
                                      <p:cBhvr>
                                        <p:cTn id="105" dur="500"/>
                                        <p:tgtEl>
                                          <p:spTgt spid="37"/>
                                        </p:tgtEl>
                                      </p:cBhvr>
                                    </p:animEffect>
                                    <p:set>
                                      <p:cBhvr>
                                        <p:cTn id="106" dur="1" fill="hold">
                                          <p:stCondLst>
                                            <p:cond delay="499"/>
                                          </p:stCondLst>
                                        </p:cTn>
                                        <p:tgtEl>
                                          <p:spTgt spid="37"/>
                                        </p:tgtEl>
                                        <p:attrNameLst>
                                          <p:attrName>style.visibility</p:attrName>
                                        </p:attrNameLst>
                                      </p:cBhvr>
                                      <p:to>
                                        <p:strVal val="hidden"/>
                                      </p:to>
                                    </p:set>
                                  </p:childTnLst>
                                </p:cTn>
                              </p:par>
                              <p:par>
                                <p:cTn id="107" presetID="10" presetClass="exit" presetSubtype="0" fill="hold" nodeType="withEffect">
                                  <p:stCondLst>
                                    <p:cond delay="2000"/>
                                  </p:stCondLst>
                                  <p:childTnLst>
                                    <p:animEffect transition="out" filter="fade">
                                      <p:cBhvr>
                                        <p:cTn id="108" dur="500"/>
                                        <p:tgtEl>
                                          <p:spTgt spid="347"/>
                                        </p:tgtEl>
                                      </p:cBhvr>
                                    </p:animEffect>
                                    <p:set>
                                      <p:cBhvr>
                                        <p:cTn id="109" dur="1" fill="hold">
                                          <p:stCondLst>
                                            <p:cond delay="499"/>
                                          </p:stCondLst>
                                        </p:cTn>
                                        <p:tgtEl>
                                          <p:spTgt spid="347"/>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bldLst>
      <p:bldP spid="105" grpId="0" animBg="1"/>
      <p:bldP spid="105" grpId="1" animBg="1"/>
      <p:bldP spid="119" grpId="0" animBg="1"/>
      <p:bldP spid="119" grpId="1" animBg="1"/>
      <p:bldP spid="119" grpId="2" animBg="1"/>
      <p:bldP spid="161" grpId="0"/>
      <p:bldP spid="16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2172</TotalTime>
  <Words>4642</Words>
  <Application>Microsoft Office PowerPoint</Application>
  <PresentationFormat>Custom</PresentationFormat>
  <Paragraphs>1340</Paragraphs>
  <Slides>31</Slides>
  <Notes>28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1" baseType="lpstr">
      <vt:lpstr>Google Sans</vt:lpstr>
      <vt:lpstr>Helvetica Light</vt:lpstr>
      <vt:lpstr>Helvetica Light</vt:lpstr>
      <vt:lpstr>Agency FB</vt:lpstr>
      <vt:lpstr>Arial</vt:lpstr>
      <vt:lpstr>Calibri</vt:lpstr>
      <vt:lpstr>Calibri Light</vt:lpstr>
      <vt:lpstr>Times New Roman</vt:lpstr>
      <vt:lpstr>Office Theme</vt:lpstr>
      <vt:lpstr>Bitmap Image</vt:lpstr>
      <vt:lpstr> CZ2004 Human Computer Interaction Example Class 4-5</vt:lpstr>
      <vt:lpstr>Instructions for Hi-Fi </vt:lpstr>
      <vt:lpstr>Demonstration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#PUAH YI HAO#</dc:creator>
  <cp:lastModifiedBy>#PUAH YI HAO#</cp:lastModifiedBy>
  <cp:revision>968</cp:revision>
  <dcterms:created xsi:type="dcterms:W3CDTF">2021-10-07T08:23:49Z</dcterms:created>
  <dcterms:modified xsi:type="dcterms:W3CDTF">2021-11-02T07:35:00Z</dcterms:modified>
</cp:coreProperties>
</file>